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DE79-D455-45C6-BCC0-378EBC1F499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32AB-98F1-416A-83C2-B47BEBA8F2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1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DE79-D455-45C6-BCC0-378EBC1F499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32AB-98F1-416A-83C2-B47BEBA8F2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DE79-D455-45C6-BCC0-378EBC1F499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32AB-98F1-416A-83C2-B47BEBA8F2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3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DE79-D455-45C6-BCC0-378EBC1F499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32AB-98F1-416A-83C2-B47BEBA8F2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7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DE79-D455-45C6-BCC0-378EBC1F499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32AB-98F1-416A-83C2-B47BEBA8F2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8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DE79-D455-45C6-BCC0-378EBC1F499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32AB-98F1-416A-83C2-B47BEBA8F2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1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DE79-D455-45C6-BCC0-378EBC1F499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32AB-98F1-416A-83C2-B47BEBA8F2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2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DE79-D455-45C6-BCC0-378EBC1F499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32AB-98F1-416A-83C2-B47BEBA8F2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0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DE79-D455-45C6-BCC0-378EBC1F499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32AB-98F1-416A-83C2-B47BEBA8F2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DE79-D455-45C6-BCC0-378EBC1F499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32AB-98F1-416A-83C2-B47BEBA8F2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7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DE79-D455-45C6-BCC0-378EBC1F499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32AB-98F1-416A-83C2-B47BEBA8F2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CDE79-D455-45C6-BCC0-378EBC1F499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332AB-98F1-416A-83C2-B47BEBA8F2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9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5310" y="3948691"/>
            <a:ext cx="1084349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s-MX" dirty="0" smtClean="0"/>
              <a:t>Pregunta:</a:t>
            </a:r>
            <a:br>
              <a:rPr lang="es-MX" dirty="0" smtClean="0"/>
            </a:br>
            <a:r>
              <a:rPr lang="es-MX" dirty="0" smtClean="0"/>
              <a:t>Escribe en Runa Shimi </a:t>
            </a:r>
            <a:r>
              <a:rPr lang="es-MX" dirty="0" smtClean="0"/>
              <a:t>las siguientes </a:t>
            </a:r>
            <a:r>
              <a:rPr lang="es-MX" smtClean="0"/>
              <a:t>palabras interrogativas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/>
              <a:t>¿</a:t>
            </a:r>
            <a:r>
              <a:rPr lang="es-MX" dirty="0" smtClean="0"/>
              <a:t>Quién?:______ </a:t>
            </a:r>
            <a:r>
              <a:rPr lang="es-MX" dirty="0" err="1" smtClean="0"/>
              <a:t>rta</a:t>
            </a:r>
            <a:r>
              <a:rPr lang="es-MX" dirty="0" smtClean="0"/>
              <a:t>/ </a:t>
            </a:r>
            <a:r>
              <a:rPr lang="es-MX" dirty="0" err="1" smtClean="0"/>
              <a:t>Pitak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¿De dónde?: ____ </a:t>
            </a:r>
            <a:r>
              <a:rPr lang="es-MX" dirty="0" err="1" smtClean="0"/>
              <a:t>rta</a:t>
            </a:r>
            <a:r>
              <a:rPr lang="es-MX" dirty="0" smtClean="0"/>
              <a:t>/ </a:t>
            </a:r>
            <a:r>
              <a:rPr lang="es-MX" dirty="0" err="1" smtClean="0"/>
              <a:t>Maymanta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964448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Pregunta: Escribe en Runa Shimi las siguientes palabras interrogativas  ¿Quién?:______ rta/ Pitak ¿De dónde?: ____ rta/ Maymanta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Pregunta: Escribe el pronombre posesivo y la traducción de:  Ñukanchik = _____, _______       Rta/         Ñukanchikpa, Nuestro</dc:title>
  <dc:creator>TECNOCOMP</dc:creator>
  <cp:lastModifiedBy>TECNOCOMP</cp:lastModifiedBy>
  <cp:revision>3</cp:revision>
  <dcterms:created xsi:type="dcterms:W3CDTF">2021-10-24T19:25:25Z</dcterms:created>
  <dcterms:modified xsi:type="dcterms:W3CDTF">2021-10-26T04:04:45Z</dcterms:modified>
</cp:coreProperties>
</file>