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1901-BFCA-49D0-B06B-D0FBD1F2AF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C0D4-104D-4244-9F59-AE3FCB87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751" y="618836"/>
            <a:ext cx="9144000" cy="3089911"/>
          </a:xfrm>
        </p:spPr>
        <p:txBody>
          <a:bodyPr>
            <a:normAutofit/>
          </a:bodyPr>
          <a:lstStyle/>
          <a:p>
            <a:r>
              <a:rPr lang="es-MX" dirty="0" smtClean="0"/>
              <a:t>Pregunta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3600" dirty="0"/>
              <a:t>E</a:t>
            </a:r>
            <a:r>
              <a:rPr lang="es-MX" sz="3600" dirty="0" smtClean="0"/>
              <a:t>scribe en runa Shimi la expresión gracias.</a:t>
            </a:r>
            <a:br>
              <a:rPr lang="es-MX" sz="3600" dirty="0" smtClean="0"/>
            </a:br>
            <a:r>
              <a:rPr lang="es-MX" sz="3600" dirty="0" err="1" smtClean="0"/>
              <a:t>Rta</a:t>
            </a:r>
            <a:r>
              <a:rPr lang="es-MX" sz="3600" dirty="0" smtClean="0"/>
              <a:t>: </a:t>
            </a:r>
            <a:r>
              <a:rPr lang="es-MX" sz="3600" dirty="0" err="1" smtClean="0"/>
              <a:t>Yupaychani</a:t>
            </a:r>
            <a:r>
              <a:rPr lang="es-MX" sz="3600" dirty="0" smtClean="0"/>
              <a:t/>
            </a:r>
            <a:br>
              <a:rPr lang="es-MX" sz="3600" dirty="0" smtClean="0"/>
            </a:b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083782" y="4572000"/>
            <a:ext cx="6744031" cy="879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Siguiente Nivel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780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Pregunta Escribe en runa Shimi la expresión gracias. Rta: Yupaychani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colocan las imágenes interactivas Escribe en runa Shimi la expresión gracias. Rta: Yupaychani </dc:title>
  <dc:creator>TECNOCOMP</dc:creator>
  <cp:lastModifiedBy>TECNOCOMP</cp:lastModifiedBy>
  <cp:revision>2</cp:revision>
  <dcterms:created xsi:type="dcterms:W3CDTF">2021-10-01T04:58:51Z</dcterms:created>
  <dcterms:modified xsi:type="dcterms:W3CDTF">2021-10-26T05:18:07Z</dcterms:modified>
</cp:coreProperties>
</file>