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3370-D85F-48A5-9C05-2F67CA7C79B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3B8C-3509-4C29-BF8D-35659A342A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3370-D85F-48A5-9C05-2F67CA7C79B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3B8C-3509-4C29-BF8D-35659A342A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3370-D85F-48A5-9C05-2F67CA7C79B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3B8C-3509-4C29-BF8D-35659A342A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9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3370-D85F-48A5-9C05-2F67CA7C79B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3B8C-3509-4C29-BF8D-35659A342A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7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3370-D85F-48A5-9C05-2F67CA7C79B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3B8C-3509-4C29-BF8D-35659A342A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3370-D85F-48A5-9C05-2F67CA7C79B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3B8C-3509-4C29-BF8D-35659A342A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6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3370-D85F-48A5-9C05-2F67CA7C79B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3B8C-3509-4C29-BF8D-35659A342A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3370-D85F-48A5-9C05-2F67CA7C79B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3B8C-3509-4C29-BF8D-35659A342A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3370-D85F-48A5-9C05-2F67CA7C79B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3B8C-3509-4C29-BF8D-35659A342A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1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3370-D85F-48A5-9C05-2F67CA7C79B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3B8C-3509-4C29-BF8D-35659A342A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1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3370-D85F-48A5-9C05-2F67CA7C79B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3B8C-3509-4C29-BF8D-35659A342A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7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E3370-D85F-48A5-9C05-2F67CA7C79B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3B8C-3509-4C29-BF8D-35659A342A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4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55753" y="702187"/>
            <a:ext cx="10689204" cy="25305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dirty="0" smtClean="0"/>
              <a:t>Escribe los siguientes parentesco en Runa Shimi.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Papá: ____ </a:t>
            </a:r>
            <a:r>
              <a:rPr lang="es-MX" dirty="0" err="1" smtClean="0"/>
              <a:t>Rta</a:t>
            </a:r>
            <a:r>
              <a:rPr lang="es-MX" dirty="0" smtClean="0"/>
              <a:t>/ </a:t>
            </a:r>
            <a:r>
              <a:rPr lang="es-MX" dirty="0" err="1" smtClean="0"/>
              <a:t>Tayta</a:t>
            </a:r>
            <a:endParaRPr lang="es-MX" dirty="0" smtClean="0"/>
          </a:p>
          <a:p>
            <a:pPr algn="just"/>
            <a:r>
              <a:rPr lang="es-MX" dirty="0" smtClean="0"/>
              <a:t>Hermano: ____ </a:t>
            </a:r>
            <a:r>
              <a:rPr lang="es-MX" dirty="0" err="1" smtClean="0"/>
              <a:t>Rta</a:t>
            </a:r>
            <a:r>
              <a:rPr lang="es-MX" dirty="0" smtClean="0"/>
              <a:t>/ </a:t>
            </a:r>
            <a:r>
              <a:rPr lang="es-MX" dirty="0" err="1" smtClean="0"/>
              <a:t>Turi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302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Colocar las imágenes correspondientes en forma </dc:title>
  <dc:creator>TECNOCOMP</dc:creator>
  <cp:lastModifiedBy>TECNOCOMP</cp:lastModifiedBy>
  <cp:revision>3</cp:revision>
  <dcterms:created xsi:type="dcterms:W3CDTF">2021-10-01T04:04:34Z</dcterms:created>
  <dcterms:modified xsi:type="dcterms:W3CDTF">2021-10-26T06:36:59Z</dcterms:modified>
</cp:coreProperties>
</file>