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2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4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8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9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DF7A5-A770-4127-AB47-FC7FEAB155A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B060-A5EA-473C-BC66-BF23225755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931788" y="2030296"/>
            <a:ext cx="9144000" cy="19276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Escriba en el espacio en blanco La </a:t>
            </a:r>
            <a:r>
              <a:rPr lang="es-MX" dirty="0" smtClean="0"/>
              <a:t>palabra </a:t>
            </a:r>
            <a:r>
              <a:rPr lang="es-MX" dirty="0" err="1" smtClean="0"/>
              <a:t>Muchiku</a:t>
            </a:r>
            <a:r>
              <a:rPr lang="es-MX" dirty="0" smtClean="0"/>
              <a:t> traduce_______: </a:t>
            </a:r>
            <a:r>
              <a:rPr lang="es-MX" dirty="0" err="1" smtClean="0"/>
              <a:t>rta</a:t>
            </a:r>
            <a:r>
              <a:rPr lang="es-MX" dirty="0" smtClean="0"/>
              <a:t>/ </a:t>
            </a:r>
            <a:r>
              <a:rPr lang="es-MX" dirty="0" smtClean="0"/>
              <a:t>sombrero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13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prendas de vestir se colocan las imágenes interactivas</dc:title>
  <dc:creator>TECNOCOMP</dc:creator>
  <cp:lastModifiedBy>TECNOCOMP</cp:lastModifiedBy>
  <cp:revision>3</cp:revision>
  <dcterms:created xsi:type="dcterms:W3CDTF">2021-10-01T02:33:29Z</dcterms:created>
  <dcterms:modified xsi:type="dcterms:W3CDTF">2021-10-27T12:05:06Z</dcterms:modified>
</cp:coreProperties>
</file>