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7" r:id="rId4"/>
    <p:sldId id="262" r:id="rId5"/>
    <p:sldId id="263" r:id="rId6"/>
    <p:sldId id="264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2EF"/>
    <a:srgbClr val="7ABFEE"/>
    <a:srgbClr val="87C6F0"/>
    <a:srgbClr val="95C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548" autoAdjust="0"/>
  </p:normalViewPr>
  <p:slideViewPr>
    <p:cSldViewPr snapToGrid="0">
      <p:cViewPr varScale="1">
        <p:scale>
          <a:sx n="65" d="100"/>
          <a:sy n="65" d="100"/>
        </p:scale>
        <p:origin x="5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6EB16-3386-41B2-A788-28532EC4D86E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EEE48-9AC2-4550-AD18-8DD3098895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74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EEE48-9AC2-4550-AD18-8DD3098895D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41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EEE48-9AC2-4550-AD18-8DD3098895D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33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EEE48-9AC2-4550-AD18-8DD3098895D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953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EEE48-9AC2-4550-AD18-8DD3098895D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9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EEE48-9AC2-4550-AD18-8DD3098895D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1527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EEE48-9AC2-4550-AD18-8DD3098895D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216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E178-D677-4FC3-84C8-ED33D7019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88FE2-6E7C-4C7A-992A-842E8AA59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B59F-6622-4BFF-902D-FAD6A985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DA32-6F0B-4D3F-9DD5-2177D15A1F8E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9BD50-9C79-4CE0-93F2-A53FA910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340A8-14B4-4754-97D4-DECD2770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B6A-6A23-416B-8EBF-AF5A9E4D1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28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6B9E-833D-4EE9-A72C-E92512D5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4D697-5BA1-4A7F-A263-DC2CE1D6E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2F88B-E3BB-4154-8C1C-F937D9AE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DA32-6F0B-4D3F-9DD5-2177D15A1F8E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184E3-F7C3-469E-888E-9BDAEF43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E92AA-CC78-4DB4-B0DC-5A6CB329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B6A-6A23-416B-8EBF-AF5A9E4D1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68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F0923-7739-4A99-A544-DC35D556C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FC717-4706-4511-B57F-53EE62A10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03158-E9B7-41B1-9EC8-5DC0575D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DA32-6F0B-4D3F-9DD5-2177D15A1F8E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33C18-3EF0-4982-8ADE-EAD4F233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94BD1-6F63-45AE-9F67-0774C55C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B6A-6A23-416B-8EBF-AF5A9E4D1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24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31ED-7737-4E3B-995D-846A6109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69C1-5547-4D4A-8A35-6D317F94C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E8CCE-8340-4464-9C9B-BC2A2844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DA32-6F0B-4D3F-9DD5-2177D15A1F8E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A4761-8628-4379-A8E4-673F79F1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F4B8F-4D9D-4127-ADF1-BAD464FB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B6A-6A23-416B-8EBF-AF5A9E4D1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4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D9A7-78AB-43E4-8D08-9F1A2C6A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5D57F-7E12-4716-9B55-9026E4E52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BBBF3-4869-4FA3-A6C5-B72B0504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DA32-6F0B-4D3F-9DD5-2177D15A1F8E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56FFE-1D5D-4E6D-B6C4-79EFC775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99AE7-55F8-445D-85EA-F11A1E9E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B6A-6A23-416B-8EBF-AF5A9E4D1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66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3EBB-CE46-4C51-BDCF-16C4211F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18BD-7259-447F-B959-B8E827BE8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0E485-EB7F-413E-9F89-1BE5617F0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2FAD6-7A8E-4994-A42F-55D96BC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DA32-6F0B-4D3F-9DD5-2177D15A1F8E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E87F1-794C-4535-933E-0DBD7315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362E1-8B05-474A-8C05-B614D23F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B6A-6A23-416B-8EBF-AF5A9E4D1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27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D9CC-4E03-4EBD-B6FD-B889A2B1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67183-FFCB-4207-8501-85C5CB9D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33B20-6A23-4974-AA69-58F74567A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1B074-0EBE-4225-BBB7-E6AFBC58F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6FF5A-6689-4C16-96D0-FFDD1C9EF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B1B5F-DBA1-4062-8730-73A157BC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DA32-6F0B-4D3F-9DD5-2177D15A1F8E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14EE5-D5DC-43B6-A8ED-DB2297CB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1DBCB-44F1-4CA2-9523-F35B38DE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B6A-6A23-416B-8EBF-AF5A9E4D1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28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F48A-A47D-4159-B18D-E4AC311D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DE906-C9CD-4200-A44D-8976055A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DA32-6F0B-4D3F-9DD5-2177D15A1F8E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C71DA-E093-4251-8A6A-FAD5A187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4CF23-185F-49F5-8217-4F04092B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B6A-6A23-416B-8EBF-AF5A9E4D1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98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B6067-B703-4332-BC7C-16762B6A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DA32-6F0B-4D3F-9DD5-2177D15A1F8E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0F815-B6B7-40D7-A5AB-C7CBA538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DE02C-1A49-492E-986E-AA9044DF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B6A-6A23-416B-8EBF-AF5A9E4D1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3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B5D7-5375-4BBF-B1D5-523C118D3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D00EC-6127-448F-91F1-44751230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326D3-13DD-4C5E-91B3-719D614C5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A8BD3-AF92-4FB2-9C61-B439CD3F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DA32-6F0B-4D3F-9DD5-2177D15A1F8E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5EE65-8FB1-4925-BD07-074B4C22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99A25-7CF0-4D48-BC0E-81E3D00A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B6A-6A23-416B-8EBF-AF5A9E4D1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923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5493-11C0-47B4-8C6D-845EBA9B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FFECF-520C-4A8F-9065-B1C8C8FBA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901C-A31D-4B19-962A-FA75131F4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D6CC6-78E5-44AE-AB4A-FA321703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DA32-6F0B-4D3F-9DD5-2177D15A1F8E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9D64A-C52B-4E50-A952-56E46E9F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E4070-D443-4DFD-8AA6-02C8359E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B6A-6A23-416B-8EBF-AF5A9E4D1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009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C7385-5F58-4AF7-A610-70AD1808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B741D-2298-45A2-A87A-5F1E9CAA5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48A55-AE31-41BB-8338-AC2837E13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ADA32-6F0B-4D3F-9DD5-2177D15A1F8E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D93A7-C107-469D-BA7A-C6CD3A971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A95F-37E9-4CB3-A553-9CF86F8E1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CB6A-6A23-416B-8EBF-AF5A9E4D1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72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C785-9A75-4527-AF10-01207C781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/>
          </a:bodyPr>
          <a:lstStyle/>
          <a:p>
            <a:r>
              <a:rPr lang="en-CA" sz="8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Cirrius</a:t>
            </a:r>
            <a:endParaRPr lang="en-CA" sz="8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199AC-5668-409E-9C7E-CD5A376F2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67279"/>
            <a:ext cx="9144000" cy="1109561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An evolution in integrated weather services</a:t>
            </a:r>
          </a:p>
        </p:txBody>
      </p:sp>
    </p:spTree>
    <p:extLst>
      <p:ext uri="{BB962C8B-B14F-4D97-AF65-F5344CB8AC3E}">
        <p14:creationId xmlns:p14="http://schemas.microsoft.com/office/powerpoint/2010/main" val="34201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6DA6-34E9-4963-8AA3-4E2A0827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  <a:latin typeface="Arial Rounded MT Bold" panose="020F0704030504030204" pitchFamily="34" charset="0"/>
              </a:rPr>
              <a:t>Existing Solutions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0B56A-1B01-4880-817D-12B04CC248E3}"/>
              </a:ext>
            </a:extLst>
          </p:cNvPr>
          <p:cNvSpPr/>
          <p:nvPr/>
        </p:nvSpPr>
        <p:spPr>
          <a:xfrm>
            <a:off x="876000" y="1631242"/>
            <a:ext cx="10440000" cy="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A55AA3-3886-4CCE-A681-7E99EA51993D}"/>
              </a:ext>
            </a:extLst>
          </p:cNvPr>
          <p:cNvGrpSpPr/>
          <p:nvPr/>
        </p:nvGrpSpPr>
        <p:grpSpPr>
          <a:xfrm>
            <a:off x="491062" y="2147182"/>
            <a:ext cx="11209875" cy="3079448"/>
            <a:chOff x="453871" y="2323477"/>
            <a:chExt cx="11209875" cy="307944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1ECA57-27FC-4833-9F4E-4242444EB3C3}"/>
                </a:ext>
              </a:extLst>
            </p:cNvPr>
            <p:cNvSpPr/>
            <p:nvPr/>
          </p:nvSpPr>
          <p:spPr>
            <a:xfrm>
              <a:off x="6391915" y="2323477"/>
              <a:ext cx="2340000" cy="2340000"/>
            </a:xfrm>
            <a:prstGeom prst="ellipse">
              <a:avLst/>
            </a:prstGeom>
            <a:solidFill>
              <a:srgbClr val="81C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E1397C-28C6-4113-A930-F33A01AAB642}"/>
                </a:ext>
              </a:extLst>
            </p:cNvPr>
            <p:cNvSpPr/>
            <p:nvPr/>
          </p:nvSpPr>
          <p:spPr>
            <a:xfrm>
              <a:off x="9323746" y="2323477"/>
              <a:ext cx="2340000" cy="2340000"/>
            </a:xfrm>
            <a:prstGeom prst="ellipse">
              <a:avLst/>
            </a:prstGeom>
            <a:solidFill>
              <a:srgbClr val="81C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F2F689-81E7-407A-93C0-A0426F0B8CAC}"/>
                </a:ext>
              </a:extLst>
            </p:cNvPr>
            <p:cNvSpPr/>
            <p:nvPr/>
          </p:nvSpPr>
          <p:spPr>
            <a:xfrm>
              <a:off x="528253" y="2405539"/>
              <a:ext cx="2340000" cy="2340000"/>
            </a:xfrm>
            <a:prstGeom prst="ellipse">
              <a:avLst/>
            </a:prstGeom>
            <a:solidFill>
              <a:srgbClr val="81C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0AD2D6-303E-46E0-AE42-09772F454E48}"/>
                </a:ext>
              </a:extLst>
            </p:cNvPr>
            <p:cNvSpPr/>
            <p:nvPr/>
          </p:nvSpPr>
          <p:spPr>
            <a:xfrm>
              <a:off x="3460084" y="2323477"/>
              <a:ext cx="2340000" cy="2340000"/>
            </a:xfrm>
            <a:prstGeom prst="ellipse">
              <a:avLst/>
            </a:prstGeom>
            <a:solidFill>
              <a:srgbClr val="81C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B2DDAE-4612-47BB-89C8-4DC95845F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8220" y="2716411"/>
              <a:ext cx="1104750" cy="1440000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C9641D5-F059-4CF5-84FA-B293719B8DFD}"/>
                </a:ext>
              </a:extLst>
            </p:cNvPr>
            <p:cNvGrpSpPr/>
            <p:nvPr/>
          </p:nvGrpSpPr>
          <p:grpSpPr>
            <a:xfrm>
              <a:off x="985753" y="2832093"/>
              <a:ext cx="1425000" cy="1440000"/>
              <a:chOff x="985753" y="2855539"/>
              <a:chExt cx="1425000" cy="1440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6D60C1F1-7E4D-4E4D-9E88-94CD8CD58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753" y="2855539"/>
                <a:ext cx="1425000" cy="144000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9A5BA63-960E-4D74-A717-CAA8447D77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5698" y="3305908"/>
                <a:ext cx="919719" cy="638746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80633F2-4CBC-4B74-8FDD-E1FB1BCEF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1915" y="2709000"/>
              <a:ext cx="1440000" cy="1440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E50B73C-DA4A-4D47-A374-3EF414E74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6925" y="3063524"/>
              <a:ext cx="833046" cy="57855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197C973-84B9-49A7-B683-02A6D5625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3746" y="2773477"/>
              <a:ext cx="1440000" cy="1440000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F35022-AFDA-44DD-9D3E-39FFBA7324A8}"/>
                </a:ext>
              </a:extLst>
            </p:cNvPr>
            <p:cNvSpPr/>
            <p:nvPr/>
          </p:nvSpPr>
          <p:spPr>
            <a:xfrm>
              <a:off x="10454248" y="2939255"/>
              <a:ext cx="612337" cy="554221"/>
            </a:xfrm>
            <a:prstGeom prst="ellipse">
              <a:avLst/>
            </a:prstGeom>
            <a:solidFill>
              <a:srgbClr val="81C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485191F-C85B-45D3-83EB-2968482A7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4248" y="2939256"/>
              <a:ext cx="612337" cy="42526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F44138-700D-4F1B-A812-3384854F20D5}"/>
                </a:ext>
              </a:extLst>
            </p:cNvPr>
            <p:cNvSpPr txBox="1"/>
            <p:nvPr/>
          </p:nvSpPr>
          <p:spPr>
            <a:xfrm>
              <a:off x="453871" y="4941260"/>
              <a:ext cx="2483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Weather channel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F3BD93-FB28-4A0C-B4F7-25AEC223F4D4}"/>
                </a:ext>
              </a:extLst>
            </p:cNvPr>
            <p:cNvSpPr txBox="1"/>
            <p:nvPr/>
          </p:nvSpPr>
          <p:spPr>
            <a:xfrm>
              <a:off x="3519844" y="4941260"/>
              <a:ext cx="2220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Mobile widgets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447446-BAFE-4F86-821A-BEF742BFAA56}"/>
                </a:ext>
              </a:extLst>
            </p:cNvPr>
            <p:cNvSpPr txBox="1"/>
            <p:nvPr/>
          </p:nvSpPr>
          <p:spPr>
            <a:xfrm>
              <a:off x="6583922" y="4941260"/>
              <a:ext cx="1955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Check Online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D710CC-5136-4D05-B979-75D4E26D21AB}"/>
                </a:ext>
              </a:extLst>
            </p:cNvPr>
            <p:cNvSpPr txBox="1"/>
            <p:nvPr/>
          </p:nvSpPr>
          <p:spPr>
            <a:xfrm>
              <a:off x="9695290" y="4941260"/>
              <a:ext cx="15969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Small Talk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6DA6-34E9-4963-8AA3-4E2A0827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507" y="2596233"/>
            <a:ext cx="5770985" cy="832767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Product Demo</a:t>
            </a:r>
          </a:p>
        </p:txBody>
      </p:sp>
    </p:spTree>
    <p:extLst>
      <p:ext uri="{BB962C8B-B14F-4D97-AF65-F5344CB8AC3E}">
        <p14:creationId xmlns:p14="http://schemas.microsoft.com/office/powerpoint/2010/main" val="398283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6DA6-34E9-4963-8AA3-4E2A0827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Product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A3488-4620-4E11-884D-7E7EE377F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7415"/>
            <a:ext cx="10515600" cy="42895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bg1"/>
                </a:solidFill>
              </a:rPr>
              <a:t>Integrate more widgets and build custom widgets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bg1"/>
                </a:solidFill>
              </a:rPr>
              <a:t>User customizations (e.g. drag and drop, scale, forecast settings)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bg1"/>
                </a:solidFill>
              </a:rPr>
              <a:t>Expand to more platforms (e.g. iOS, mobile </a:t>
            </a:r>
            <a:r>
              <a:rPr lang="en-CA" dirty="0" err="1">
                <a:solidFill>
                  <a:schemeClr val="bg1"/>
                </a:solidFill>
              </a:rPr>
              <a:t>homescreen</a:t>
            </a:r>
            <a:r>
              <a:rPr lang="en-CA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bg1"/>
                </a:solidFill>
              </a:rPr>
              <a:t>Fully functioning dashboard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bg1"/>
                </a:solidFill>
              </a:rPr>
              <a:t>Monetizing opportunity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0B56A-1B01-4880-817D-12B04CC248E3}"/>
              </a:ext>
            </a:extLst>
          </p:cNvPr>
          <p:cNvSpPr/>
          <p:nvPr/>
        </p:nvSpPr>
        <p:spPr>
          <a:xfrm>
            <a:off x="876000" y="1631242"/>
            <a:ext cx="10440000" cy="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87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6DA6-34E9-4963-8AA3-4E2A0827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507" y="2596233"/>
            <a:ext cx="5770985" cy="832767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Dashboard Preview </a:t>
            </a:r>
          </a:p>
        </p:txBody>
      </p:sp>
    </p:spTree>
    <p:extLst>
      <p:ext uri="{BB962C8B-B14F-4D97-AF65-F5344CB8AC3E}">
        <p14:creationId xmlns:p14="http://schemas.microsoft.com/office/powerpoint/2010/main" val="298708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C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182896-9031-4412-A26A-AC1E6903F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5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C785-9A75-4527-AF10-01207C781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3292"/>
            <a:ext cx="9144000" cy="2161381"/>
          </a:xfrm>
        </p:spPr>
        <p:txBody>
          <a:bodyPr>
            <a:normAutofit fontScale="90000"/>
          </a:bodyPr>
          <a:lstStyle/>
          <a:p>
            <a:r>
              <a:rPr lang="en-CA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7663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76</Words>
  <Application>Microsoft Office PowerPoint</Application>
  <PresentationFormat>Widescreen</PresentationFormat>
  <Paragraphs>22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Bahnschrift</vt:lpstr>
      <vt:lpstr>Calibri</vt:lpstr>
      <vt:lpstr>Calibri Light</vt:lpstr>
      <vt:lpstr>Office Theme</vt:lpstr>
      <vt:lpstr>Cirrius</vt:lpstr>
      <vt:lpstr>Existing Solutions</vt:lpstr>
      <vt:lpstr>Product Demo</vt:lpstr>
      <vt:lpstr>Product Roadmap</vt:lpstr>
      <vt:lpstr>Dashboard Preview </vt:lpstr>
      <vt:lpstr>PowerPoint Presentation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Cirrius</dc:title>
  <dc:creator>Corina Kwong</dc:creator>
  <cp:lastModifiedBy>Corina Kwong</cp:lastModifiedBy>
  <cp:revision>14</cp:revision>
  <dcterms:created xsi:type="dcterms:W3CDTF">2019-02-24T05:54:03Z</dcterms:created>
  <dcterms:modified xsi:type="dcterms:W3CDTF">2019-02-24T15:50:16Z</dcterms:modified>
</cp:coreProperties>
</file>