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1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0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3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1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DE1-82E2-4D52-8548-64FA2519019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초기 당뇨병 위험 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60431" y="6195769"/>
            <a:ext cx="6216851" cy="50896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500" dirty="0" smtClean="0"/>
              <a:t>조장</a:t>
            </a:r>
            <a:r>
              <a:rPr lang="en-US" altLang="ko-KR" sz="1500" dirty="0" smtClean="0"/>
              <a:t>: </a:t>
            </a:r>
            <a:r>
              <a:rPr lang="ko-KR" altLang="en-US" sz="1500" smtClean="0"/>
              <a:t>문창욱</a:t>
            </a:r>
            <a:endParaRPr lang="en-US" altLang="ko-KR" sz="1500" dirty="0" smtClean="0"/>
          </a:p>
          <a:p>
            <a:r>
              <a:rPr lang="ko-KR" altLang="en-US" sz="1500" dirty="0" smtClean="0"/>
              <a:t>조원</a:t>
            </a:r>
            <a:r>
              <a:rPr lang="en-US" altLang="ko-KR" sz="1500" dirty="0" smtClean="0"/>
              <a:t>: </a:t>
            </a:r>
            <a:r>
              <a:rPr lang="ko-KR" altLang="en-US" sz="1500" smtClean="0"/>
              <a:t>김윤서</a:t>
            </a:r>
            <a:r>
              <a:rPr lang="en-US" altLang="ko-KR" sz="1500" smtClean="0"/>
              <a:t>, </a:t>
            </a:r>
            <a:r>
              <a:rPr lang="ko-KR" altLang="en-US" sz="1500" smtClean="0"/>
              <a:t>김민서</a:t>
            </a:r>
            <a:r>
              <a:rPr lang="en-US" altLang="ko-KR" sz="1500" smtClean="0"/>
              <a:t>, </a:t>
            </a:r>
            <a:r>
              <a:rPr lang="ko-KR" altLang="en-US" sz="1500" smtClean="0"/>
              <a:t>이건희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48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723" y="21026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웹사이트</a:t>
            </a:r>
            <a:endParaRPr lang="en-US" altLang="ko-KR" sz="4000" b="1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3-3. </a:t>
            </a:r>
            <a:r>
              <a:rPr lang="ko-KR" altLang="en-US" dirty="0" smtClean="0"/>
              <a:t>앞으로의 계획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820008" y="1837592"/>
            <a:ext cx="77284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①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디자인 추가</a:t>
            </a:r>
            <a:endParaRPr lang="en-US" altLang="ko-KR" sz="4000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주제에 적합한 디자인 및 배치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008" y="4158761"/>
            <a:ext cx="666400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②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당뇨와 관련된 정보 추가</a:t>
            </a:r>
            <a:endParaRPr lang="en-US" altLang="ko-KR" sz="4000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당뇨에 관한 설명과 예방법 등에 관한 정보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6400" y="6506278"/>
            <a:ext cx="3002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진행 상황에 따라 유동적으로 변경할 예정입니다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97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03177" y="3067763"/>
            <a:ext cx="2262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/>
              <a:t>감사합니다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954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96856" y="263768"/>
            <a:ext cx="9144000" cy="104811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892105" y="1625836"/>
            <a:ext cx="87366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1.</a:t>
            </a:r>
            <a:r>
              <a:rPr lang="ko-KR" altLang="en-US" sz="4000" b="1" dirty="0" smtClean="0"/>
              <a:t>데이터 셋</a:t>
            </a:r>
            <a:endParaRPr lang="en-US" altLang="ko-KR" sz="40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1-1. </a:t>
            </a:r>
            <a:r>
              <a:rPr lang="ko-KR" altLang="en-US" dirty="0" smtClean="0"/>
              <a:t>키 종류 및 데이터의 개수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코드</a:t>
            </a:r>
            <a:endParaRPr lang="en-US" altLang="ko-KR" sz="40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2-1. </a:t>
            </a:r>
            <a:r>
              <a:rPr lang="ko-KR" altLang="en-US" dirty="0" smtClean="0"/>
              <a:t>사용한 </a:t>
            </a:r>
            <a:r>
              <a:rPr lang="en-US" altLang="ko-KR" dirty="0" smtClean="0"/>
              <a:t>Encoder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2-2. </a:t>
            </a:r>
            <a:r>
              <a:rPr lang="ko-KR" altLang="en-US" dirty="0" smtClean="0"/>
              <a:t>사용한 </a:t>
            </a:r>
            <a:r>
              <a:rPr lang="en-US" altLang="ko-KR" dirty="0" smtClean="0"/>
              <a:t>Model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2-3. </a:t>
            </a:r>
            <a:r>
              <a:rPr lang="ko-KR" altLang="en-US" dirty="0" smtClean="0"/>
              <a:t>구동방식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2-4. </a:t>
            </a:r>
            <a:r>
              <a:rPr lang="ko-KR" altLang="en-US" dirty="0" smtClean="0"/>
              <a:t>테스트 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웹사이트</a:t>
            </a:r>
            <a:endParaRPr lang="en-US" altLang="ko-KR" sz="40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3-1. </a:t>
            </a:r>
            <a:r>
              <a:rPr lang="ko-KR" altLang="en-US" dirty="0" smtClean="0"/>
              <a:t>웹사이트 구조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3-2. </a:t>
            </a:r>
            <a:r>
              <a:rPr lang="ko-KR" altLang="en-US" dirty="0" smtClean="0"/>
              <a:t>웹사이트 상에서 테스트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3-3. </a:t>
            </a:r>
            <a:r>
              <a:rPr lang="ko-KR" altLang="en-US" dirty="0" smtClean="0"/>
              <a:t>앞으로의 계획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838" y="29886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/>
              <a:t>1.</a:t>
            </a:r>
            <a:r>
              <a:rPr lang="ko-KR" altLang="en-US" sz="4000" b="1" dirty="0"/>
              <a:t>데이터 셋</a:t>
            </a:r>
            <a:endParaRPr lang="en-US" altLang="ko-KR" sz="4000" b="1" dirty="0"/>
          </a:p>
          <a:p>
            <a:r>
              <a:rPr lang="en-US" altLang="ko-KR" dirty="0"/>
              <a:t>         1-1. </a:t>
            </a:r>
            <a:r>
              <a:rPr lang="ko-KR" altLang="en-US" dirty="0"/>
              <a:t>키 종류 및 데이터의 개수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28" y="1832461"/>
            <a:ext cx="4449641" cy="449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6709" y="588610"/>
            <a:ext cx="6295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①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키의 개수 </a:t>
            </a:r>
            <a:r>
              <a:rPr lang="en-US" altLang="ko-KR" sz="2400" dirty="0" smtClean="0"/>
              <a:t>: 17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②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키의 종류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ko-KR" altLang="en-US" sz="2400" dirty="0" smtClean="0"/>
              <a:t>형 </a:t>
            </a:r>
            <a:r>
              <a:rPr lang="en-US" altLang="ko-KR" sz="2400" dirty="0" smtClean="0"/>
              <a:t>(1), Object</a:t>
            </a:r>
            <a:r>
              <a:rPr lang="ko-KR" altLang="en-US" sz="2400" dirty="0" smtClean="0"/>
              <a:t>형</a:t>
            </a:r>
            <a:r>
              <a:rPr lang="en-US" altLang="ko-KR" sz="2400" dirty="0" smtClean="0"/>
              <a:t>(16)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③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키 설명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62647" y="2817346"/>
            <a:ext cx="3235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smtClean="0"/>
              <a:t>9]Itching(</a:t>
            </a:r>
            <a:r>
              <a:rPr lang="ko-KR" altLang="en-US" dirty="0" smtClean="0"/>
              <a:t>가려움증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10]Irritability(</a:t>
            </a:r>
            <a:r>
              <a:rPr lang="ko-KR" altLang="en-US" dirty="0" smtClean="0"/>
              <a:t>과민성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11]delayed healing(</a:t>
            </a:r>
            <a:r>
              <a:rPr lang="ko-KR" altLang="en-US" dirty="0" err="1" smtClean="0"/>
              <a:t>회복지연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12]partial paresis(</a:t>
            </a:r>
            <a:r>
              <a:rPr lang="ko-KR" altLang="en-US" dirty="0" err="1" smtClean="0"/>
              <a:t>부분마비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13]muscle stiffness(</a:t>
            </a:r>
            <a:r>
              <a:rPr lang="ko-KR" altLang="en-US" dirty="0" smtClean="0"/>
              <a:t>근육경직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14]Alopecia(</a:t>
            </a:r>
            <a:r>
              <a:rPr lang="ko-KR" altLang="en-US" dirty="0" smtClean="0"/>
              <a:t>탈모증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15]Obesity(</a:t>
            </a:r>
            <a:r>
              <a:rPr lang="ko-KR" altLang="en-US" dirty="0" smtClean="0"/>
              <a:t>비만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16]class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6756" y="2817346"/>
            <a:ext cx="3634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[0]Age(</a:t>
            </a:r>
            <a:r>
              <a:rPr lang="ko-KR" altLang="en-US" dirty="0"/>
              <a:t>나이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[1]Gender(</a:t>
            </a:r>
            <a:r>
              <a:rPr lang="ko-KR" altLang="en-US" dirty="0"/>
              <a:t>성별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[2]Polyuria(</a:t>
            </a:r>
            <a:r>
              <a:rPr lang="ko-KR" altLang="en-US" dirty="0"/>
              <a:t>다뇨증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3]Polydipsia(</a:t>
            </a:r>
            <a:r>
              <a:rPr lang="ko-KR" altLang="en-US" dirty="0" err="1" smtClean="0"/>
              <a:t>다갈증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[4]sudden weight </a:t>
            </a:r>
            <a:r>
              <a:rPr lang="en-US" altLang="ko-KR" dirty="0" smtClean="0"/>
              <a:t>loss(</a:t>
            </a:r>
            <a:r>
              <a:rPr lang="ko-KR" altLang="en-US" dirty="0" smtClean="0"/>
              <a:t>체중 감소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5]weakness(</a:t>
            </a:r>
            <a:r>
              <a:rPr lang="ko-KR" altLang="en-US" dirty="0" smtClean="0"/>
              <a:t>약해짐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smtClean="0"/>
              <a:t>6]Polyphagia(</a:t>
            </a:r>
            <a:r>
              <a:rPr lang="ko-KR" altLang="en-US" dirty="0" smtClean="0"/>
              <a:t>다식증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[7]Genital </a:t>
            </a:r>
            <a:r>
              <a:rPr lang="en-US" altLang="ko-KR" dirty="0" smtClean="0"/>
              <a:t>thrush(</a:t>
            </a:r>
            <a:r>
              <a:rPr lang="ko-KR" altLang="en-US" dirty="0" smtClean="0"/>
              <a:t>질 효모 </a:t>
            </a:r>
            <a:r>
              <a:rPr lang="ko-KR" altLang="en-US" dirty="0" err="1" smtClean="0"/>
              <a:t>감염증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[8]visual </a:t>
            </a:r>
            <a:r>
              <a:rPr lang="en-US" altLang="ko-KR" dirty="0" smtClean="0"/>
              <a:t>blurring(</a:t>
            </a:r>
            <a:r>
              <a:rPr lang="ko-KR" altLang="en-US" dirty="0" smtClean="0"/>
              <a:t>시각 흐려짐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723" y="21026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코드</a:t>
            </a:r>
            <a:endParaRPr lang="en-US" altLang="ko-KR" sz="4000" b="1" dirty="0"/>
          </a:p>
          <a:p>
            <a:r>
              <a:rPr lang="en-US" altLang="ko-KR" dirty="0"/>
              <a:t>         2-1. </a:t>
            </a:r>
            <a:r>
              <a:rPr lang="ko-KR" altLang="en-US" dirty="0"/>
              <a:t>사용한 </a:t>
            </a:r>
            <a:r>
              <a:rPr lang="en-US" altLang="ko-KR" dirty="0"/>
              <a:t>Encoder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577" y="1960684"/>
            <a:ext cx="9167894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[One-Hot Encoding]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en-US" altLang="ko-KR" sz="2400" dirty="0"/>
              <a:t>n</a:t>
            </a:r>
            <a:r>
              <a:rPr lang="ko-KR" altLang="en-US" sz="2400" dirty="0"/>
              <a:t>개의 범주형 데이터를 </a:t>
            </a:r>
            <a:r>
              <a:rPr lang="en-US" altLang="ko-KR" sz="2400" dirty="0"/>
              <a:t>n</a:t>
            </a:r>
            <a:r>
              <a:rPr lang="ko-KR" altLang="en-US" sz="2400" dirty="0"/>
              <a:t>개의 비트</a:t>
            </a:r>
            <a:r>
              <a:rPr lang="en-US" altLang="ko-KR" sz="2400" dirty="0"/>
              <a:t>(0, 1) </a:t>
            </a:r>
            <a:r>
              <a:rPr lang="ko-KR" altLang="en-US" sz="2400" dirty="0"/>
              <a:t>벡터로 표현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>서로 다른 범주 데이터는 독립적인 관계라는 것을 나타낼 수 있음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20108" y="4826977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보다 높은 정확성을 위해 </a:t>
            </a:r>
            <a:r>
              <a:rPr lang="en-US" altLang="ko-KR" dirty="0" err="1" smtClean="0"/>
              <a:t>OneHotEncoder</a:t>
            </a:r>
            <a:r>
              <a:rPr lang="ko-KR" altLang="en-US" dirty="0" smtClean="0"/>
              <a:t>를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723" y="21026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코드</a:t>
            </a:r>
            <a:endParaRPr lang="en-US" altLang="ko-KR" sz="4000" b="1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2-2. </a:t>
            </a:r>
            <a:r>
              <a:rPr lang="ko-KR" altLang="en-US" dirty="0"/>
              <a:t>사용한 </a:t>
            </a:r>
            <a:r>
              <a:rPr lang="en-US" altLang="ko-KR" dirty="0" smtClean="0"/>
              <a:t>Model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95" y="1803870"/>
            <a:ext cx="6200737" cy="10365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39" y="3166598"/>
            <a:ext cx="10114656" cy="2891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05" y="1518874"/>
            <a:ext cx="378746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723" y="21026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코드</a:t>
            </a:r>
            <a:endParaRPr lang="en-US" altLang="ko-KR" sz="4000" b="1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2-3. </a:t>
            </a:r>
            <a:r>
              <a:rPr lang="ko-KR" altLang="en-US" dirty="0" smtClean="0"/>
              <a:t>구동방식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1" y="2157776"/>
            <a:ext cx="3834179" cy="3877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5915" y="1371600"/>
            <a:ext cx="59859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데이터 전처리</a:t>
            </a:r>
            <a:endParaRPr lang="en-US" altLang="ko-KR" sz="2400" b="1" dirty="0" smtClean="0"/>
          </a:p>
          <a:p>
            <a:r>
              <a:rPr lang="ko-KR" altLang="en-US" dirty="0" smtClean="0"/>
              <a:t>①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나머지는 </a:t>
            </a: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 smtClean="0"/>
              <a:t>형이기 때문에 </a:t>
            </a:r>
            <a:endParaRPr lang="en-US" altLang="ko-KR" dirty="0" smtClean="0"/>
          </a:p>
          <a:p>
            <a:r>
              <a:rPr lang="en-US" altLang="ko-KR" dirty="0" smtClean="0"/>
              <a:t>    Object</a:t>
            </a:r>
            <a:r>
              <a:rPr lang="ko-KR" altLang="en-US" dirty="0" smtClean="0"/>
              <a:t>형 키 값들을 </a:t>
            </a:r>
            <a:r>
              <a:rPr lang="en-US" altLang="ko-KR" dirty="0" err="1" smtClean="0"/>
              <a:t>OneHotEncoder</a:t>
            </a:r>
            <a:r>
              <a:rPr lang="ko-KR" altLang="en-US" dirty="0" smtClean="0"/>
              <a:t>로 전처리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② </a:t>
            </a:r>
            <a:r>
              <a:rPr lang="en-US" altLang="ko-KR" dirty="0" err="1" smtClean="0"/>
              <a:t>hstack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와 나머지 </a:t>
            </a:r>
            <a:r>
              <a:rPr lang="ko-KR" altLang="en-US" dirty="0" err="1" smtClean="0"/>
              <a:t>키값들을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배열결합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b="1" dirty="0" smtClean="0"/>
              <a:t>2. Training</a:t>
            </a:r>
          </a:p>
          <a:p>
            <a:r>
              <a:rPr lang="ko-KR" altLang="en-US" dirty="0" smtClean="0"/>
              <a:t>①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 [0]~[15], 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[16]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추출후</a:t>
            </a:r>
            <a:r>
              <a:rPr lang="en-US" altLang="ko-KR" dirty="0"/>
              <a:t> </a:t>
            </a:r>
            <a:r>
              <a:rPr lang="en-US" altLang="ko-KR" dirty="0" smtClean="0"/>
              <a:t>7:3</a:t>
            </a:r>
            <a:r>
              <a:rPr lang="ko-KR" altLang="en-US" dirty="0" smtClean="0"/>
              <a:t>으로 나누기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② </a:t>
            </a:r>
            <a:r>
              <a:rPr lang="en-US" altLang="ko-KR" dirty="0" err="1" smtClean="0"/>
              <a:t>RandomForestClassifier</a:t>
            </a:r>
            <a:r>
              <a:rPr lang="ko-KR" altLang="en-US" dirty="0" smtClean="0"/>
              <a:t>모델을 사용하여 </a:t>
            </a:r>
            <a:r>
              <a:rPr lang="en-US" altLang="ko-KR" dirty="0" smtClean="0"/>
              <a:t>Training</a:t>
            </a:r>
          </a:p>
          <a:p>
            <a:endParaRPr lang="en-US" altLang="ko-KR" dirty="0"/>
          </a:p>
          <a:p>
            <a:r>
              <a:rPr lang="en-US" altLang="ko-KR" sz="2400" b="1" dirty="0" smtClean="0"/>
              <a:t>3. Dump</a:t>
            </a:r>
          </a:p>
          <a:p>
            <a:r>
              <a:rPr lang="ko-KR" altLang="en-US" dirty="0" smtClean="0"/>
              <a:t>① 전처리 모델 </a:t>
            </a:r>
            <a:r>
              <a:rPr lang="en-US" altLang="ko-KR" dirty="0" smtClean="0"/>
              <a:t>: tool.t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② 훈련 모델 </a:t>
            </a:r>
            <a:r>
              <a:rPr lang="en-US" altLang="ko-KR" dirty="0" smtClean="0"/>
              <a:t>: model.t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dump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1223" y="2857500"/>
            <a:ext cx="553915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723" y="21026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코드</a:t>
            </a:r>
            <a:endParaRPr lang="en-US" altLang="ko-KR" sz="4000" b="1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2-4. </a:t>
            </a:r>
            <a:r>
              <a:rPr lang="ko-KR" altLang="en-US" dirty="0" smtClean="0"/>
              <a:t>테스트 결과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61" y="2017532"/>
            <a:ext cx="9042890" cy="20310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26576" y="3499338"/>
            <a:ext cx="3270739" cy="386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01957" y="4640106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 </a:t>
            </a:r>
            <a:r>
              <a:rPr lang="ko-KR" altLang="en-US" sz="2400" dirty="0" smtClean="0"/>
              <a:t>실행 시 오차가 있지만 약 </a:t>
            </a:r>
            <a:r>
              <a:rPr lang="en-US" altLang="ko-KR" sz="2400" dirty="0" smtClean="0"/>
              <a:t>96</a:t>
            </a:r>
            <a:r>
              <a:rPr lang="ko-KR" altLang="en-US" sz="2400" dirty="0" smtClean="0"/>
              <a:t>점</a:t>
            </a:r>
            <a:r>
              <a:rPr lang="en-US" altLang="ko-KR" sz="2400" dirty="0" smtClean="0"/>
              <a:t>~99</a:t>
            </a:r>
            <a:r>
              <a:rPr lang="ko-KR" altLang="en-US" sz="2400" dirty="0" smtClean="0"/>
              <a:t>점 사이의 테스트 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723" y="21026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웹사이트</a:t>
            </a:r>
            <a:endParaRPr lang="en-US" altLang="ko-KR" sz="4000" b="1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3-1. </a:t>
            </a:r>
            <a:r>
              <a:rPr lang="ko-KR" altLang="en-US" dirty="0" smtClean="0"/>
              <a:t>웹사이트 구조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218169" y="144270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450" y="397532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해당사항 체크 후 전송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554" y="51803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조사 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5" y="1958334"/>
            <a:ext cx="2705334" cy="1455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49" y="391389"/>
            <a:ext cx="4036344" cy="60449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3253154" y="1119541"/>
            <a:ext cx="2637692" cy="15665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4628401"/>
            <a:ext cx="4008467" cy="18975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 flipH="1">
            <a:off x="4660560" y="1195146"/>
            <a:ext cx="1608356" cy="4467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723" y="21026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웹사이트</a:t>
            </a:r>
            <a:endParaRPr lang="en-US" altLang="ko-KR" sz="4000" b="1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3-2. </a:t>
            </a:r>
            <a:r>
              <a:rPr lang="ko-KR" altLang="en-US" dirty="0" smtClean="0"/>
              <a:t>웹사이트 상에서 테스트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2723" y="1610196"/>
            <a:ext cx="8781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: </a:t>
            </a:r>
            <a:r>
              <a:rPr lang="ko-KR" altLang="en-US" sz="2800" dirty="0" smtClean="0"/>
              <a:t>해당사항 체크 후 전송 이후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가지의 결과 도출 가능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2" y="5238183"/>
            <a:ext cx="11142320" cy="4715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2" y="3132449"/>
            <a:ext cx="10876303" cy="5888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92722" y="25812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ⓐ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2722" y="43597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4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399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초기 당뇨병 위험 예측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피부 질환 분류</dc:title>
  <dc:creator>user</dc:creator>
  <cp:lastModifiedBy>user</cp:lastModifiedBy>
  <cp:revision>16</cp:revision>
  <dcterms:created xsi:type="dcterms:W3CDTF">2022-10-31T05:12:17Z</dcterms:created>
  <dcterms:modified xsi:type="dcterms:W3CDTF">2022-11-13T11:03:39Z</dcterms:modified>
</cp:coreProperties>
</file>