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1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0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2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3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1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DE1-82E2-4D52-8548-64FA25190193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2373-9CF2-48AE-8A14-D0469E90E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초기 당뇨병 위험 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60431" y="6195769"/>
            <a:ext cx="6216851" cy="50896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500" dirty="0" smtClean="0"/>
              <a:t>조장</a:t>
            </a:r>
            <a:r>
              <a:rPr lang="en-US" altLang="ko-KR" sz="1500" dirty="0" smtClean="0"/>
              <a:t>: </a:t>
            </a:r>
            <a:r>
              <a:rPr lang="ko-KR" altLang="en-US" sz="1500" smtClean="0"/>
              <a:t>문창욱</a:t>
            </a:r>
            <a:endParaRPr lang="en-US" altLang="ko-KR" sz="1500" dirty="0" smtClean="0"/>
          </a:p>
          <a:p>
            <a:r>
              <a:rPr lang="ko-KR" altLang="en-US" sz="1500" dirty="0" smtClean="0"/>
              <a:t>조원</a:t>
            </a:r>
            <a:r>
              <a:rPr lang="en-US" altLang="ko-KR" sz="1500" dirty="0" smtClean="0"/>
              <a:t>: </a:t>
            </a:r>
            <a:r>
              <a:rPr lang="ko-KR" altLang="en-US" sz="1500" smtClean="0"/>
              <a:t>김윤서</a:t>
            </a:r>
            <a:r>
              <a:rPr lang="en-US" altLang="ko-KR" sz="1500" smtClean="0"/>
              <a:t>, </a:t>
            </a:r>
            <a:r>
              <a:rPr lang="ko-KR" altLang="en-US" sz="1500" smtClean="0"/>
              <a:t>김민서</a:t>
            </a:r>
            <a:r>
              <a:rPr lang="en-US" altLang="ko-KR" sz="1500" smtClean="0"/>
              <a:t>, </a:t>
            </a:r>
            <a:r>
              <a:rPr lang="ko-KR" altLang="en-US" sz="1500" smtClean="0"/>
              <a:t>이건희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848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4" y="1061671"/>
            <a:ext cx="10801350" cy="1428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4" y="3456109"/>
            <a:ext cx="6515100" cy="11239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18846" y="378069"/>
            <a:ext cx="967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smtClean="0"/>
              <a:t>성별</a:t>
            </a:r>
            <a:r>
              <a:rPr lang="en-US" altLang="ko-KR" dirty="0" smtClean="0"/>
              <a:t>, </a:t>
            </a:r>
            <a:r>
              <a:rPr lang="ko-KR" altLang="en-US" smtClean="0"/>
              <a:t>다뇨</a:t>
            </a:r>
            <a:r>
              <a:rPr lang="en-US" altLang="ko-KR" dirty="0" smtClean="0"/>
              <a:t>, </a:t>
            </a:r>
            <a:r>
              <a:rPr lang="ko-KR" altLang="en-US" smtClean="0"/>
              <a:t>다갈증</a:t>
            </a:r>
            <a:r>
              <a:rPr lang="en-US" altLang="ko-KR" dirty="0" smtClean="0"/>
              <a:t>, </a:t>
            </a:r>
            <a:r>
              <a:rPr lang="ko-KR" altLang="en-US" smtClean="0"/>
              <a:t>체중감소</a:t>
            </a:r>
            <a:r>
              <a:rPr lang="en-US" altLang="ko-KR" dirty="0" smtClean="0"/>
              <a:t>, </a:t>
            </a:r>
            <a:r>
              <a:rPr lang="ko-KR" altLang="en-US" smtClean="0"/>
              <a:t>약해짐</a:t>
            </a:r>
            <a:r>
              <a:rPr lang="en-US" altLang="ko-KR" dirty="0" smtClean="0"/>
              <a:t>, </a:t>
            </a:r>
            <a:r>
              <a:rPr lang="ko-KR" altLang="en-US" smtClean="0"/>
              <a:t>다식증</a:t>
            </a:r>
            <a:r>
              <a:rPr lang="en-US" altLang="ko-KR" dirty="0" smtClean="0"/>
              <a:t>, </a:t>
            </a:r>
            <a:r>
              <a:rPr lang="ko-KR" altLang="en-US" smtClean="0"/>
              <a:t>질효모감염증</a:t>
            </a:r>
            <a:r>
              <a:rPr lang="en-US" altLang="ko-KR" dirty="0" smtClean="0"/>
              <a:t>, </a:t>
            </a:r>
            <a:r>
              <a:rPr lang="ko-KR" altLang="en-US" smtClean="0"/>
              <a:t>시력 흐림</a:t>
            </a:r>
            <a:r>
              <a:rPr lang="en-US" altLang="ko-KR" smtClean="0"/>
              <a:t>, </a:t>
            </a:r>
            <a:r>
              <a:rPr lang="ko-KR" altLang="en-US" smtClean="0"/>
              <a:t>가려움</a:t>
            </a:r>
            <a:r>
              <a:rPr lang="en-US" altLang="ko-KR" smtClean="0"/>
              <a:t>, </a:t>
            </a:r>
            <a:r>
              <a:rPr lang="ko-KR" altLang="en-US" smtClean="0"/>
              <a:t>과민성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2323" y="3006969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치유 지연</a:t>
            </a:r>
            <a:r>
              <a:rPr lang="en-US" altLang="ko-KR" dirty="0" smtClean="0"/>
              <a:t>, </a:t>
            </a:r>
            <a:r>
              <a:rPr lang="ko-KR" altLang="en-US" smtClean="0"/>
              <a:t>부분 마비</a:t>
            </a:r>
            <a:r>
              <a:rPr lang="en-US" altLang="ko-KR" dirty="0" smtClean="0"/>
              <a:t>, </a:t>
            </a:r>
            <a:r>
              <a:rPr lang="ko-KR" altLang="en-US" smtClean="0"/>
              <a:t>근육 경직</a:t>
            </a:r>
            <a:r>
              <a:rPr lang="en-US" altLang="ko-KR" dirty="0" smtClean="0"/>
              <a:t>, </a:t>
            </a:r>
            <a:r>
              <a:rPr lang="ko-KR" altLang="en-US" smtClean="0"/>
              <a:t>탈모</a:t>
            </a:r>
            <a:r>
              <a:rPr lang="en-US" altLang="ko-KR" dirty="0" smtClean="0"/>
              <a:t>, </a:t>
            </a:r>
            <a:r>
              <a:rPr lang="ko-KR" altLang="en-US" smtClean="0"/>
              <a:t>비만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48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초기 당뇨병 위험 예측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피부 질환 분류</dc:title>
  <dc:creator>user</dc:creator>
  <cp:lastModifiedBy>user</cp:lastModifiedBy>
  <cp:revision>7</cp:revision>
  <dcterms:created xsi:type="dcterms:W3CDTF">2022-10-31T05:12:17Z</dcterms:created>
  <dcterms:modified xsi:type="dcterms:W3CDTF">2022-10-31T07:37:10Z</dcterms:modified>
</cp:coreProperties>
</file>