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창욱 문" initials="창문" lastIdx="1" clrIdx="0">
    <p:extLst>
      <p:ext uri="{19B8F6BF-5375-455C-9EA6-DF929625EA0E}">
        <p15:presenceInfo xmlns:p15="http://schemas.microsoft.com/office/powerpoint/2012/main" userId="e83dcddc5ce740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99"/>
    <a:srgbClr val="CCFFCC"/>
    <a:srgbClr val="FF9999"/>
    <a:srgbClr val="CCCCFF"/>
    <a:srgbClr val="CC99FF"/>
    <a:srgbClr val="FFCC99"/>
    <a:srgbClr val="66FFFF"/>
    <a:srgbClr val="CCEC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C1122-F568-479C-A2C6-710BD4547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B2D02-F7D1-40B8-B2BF-3D9EE1C2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A9BC6-9244-4AB8-9D78-19844BC3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56A2D-D9C8-49B3-9FBA-B7A0F7D2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F3BB-49C4-43C5-8DB2-8FC4A69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3512-F517-4FDF-AA46-66B0D97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69AAC-0B53-437F-B45F-5BC213FF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FF08B-DD36-4302-9DAE-F22FE422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85C89-D4D7-4FE5-9266-21CAEA4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E0030-BA04-487C-AFB9-7D468871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5C1FD-EBB1-4A0C-AC58-CDB168950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295BB-6272-4BC5-8055-D70DCDD4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2599F-0427-4FC0-B5E5-2C1BC2ED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56617-1BCF-4328-8A2F-67EBD5FC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FB288-C741-4C42-8419-CE60E209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0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315C4-98DF-4066-8F32-4CDDD10F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D228E-4E36-47D6-860A-C185C212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538D0-1F97-40DD-A327-EA9FBE7B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CB4A1-639C-43A4-8DA8-143A15FE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6A68A-E436-4953-AF49-0265AE39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4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81D1-C115-4A12-8713-6A038F7D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0425D-8A4B-4602-98A8-57CEDA3E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7EC38-8BC2-446D-94B2-A0FEE45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0A7F-2D93-4909-A4F3-CBDCAFA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6276-40FE-4402-950E-FA093E72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01D70-DB3E-472C-96EC-A4906A4F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A03C2-8450-4F23-BCBE-DD1635043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028E4-7E32-430A-955C-DE73F066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244A-97D6-44D5-BE17-49ABA35F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324FA-FF67-4627-B988-843B0CC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A3998-3B5E-4433-B46E-EDE1379D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2BE13-4BEB-4AFA-B182-491C5C9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03602-9D3C-4B48-AA68-CFE751CA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CC8F8-3FA8-4E86-80E0-239EA182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ACE9A-BD7E-4A38-9622-9195D218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2DD92-336E-415C-BACD-B5FD45542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E6B8A0-9A99-4443-A9AE-26B910AE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4BB9C4-B56E-4BFC-AFA0-9BCCA08F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DB1235-1AE4-4181-B9EE-B937FE67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0B25-64D4-419F-B050-DA63920D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8A7E6-1179-4C68-A8FB-237634B3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76E7B-A72B-4AED-9E9D-FB890207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53A1C-4B99-4FCC-B9D3-1146C30C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4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76CEA-155B-48D5-9D53-E94D8D51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4F168-23F1-49A3-BF9F-01B7261A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5A359-C395-4191-83EE-BAF0AC5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C49FD-EEC1-4421-B06E-B8B2B22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71D0-0F9F-46E2-911E-805DDF20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59E78-F56D-4CC2-A919-04208893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019CA-0451-46EB-A67A-CD05BAF6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6724-21BD-4F53-B32A-F66293A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CFB47-3D20-4E35-BE0C-EF049E2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9EC9D-2CA1-46FB-BC90-974779CA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61F0B-09E5-41E3-B9D3-A0B5E120D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CC17B-5716-4CF5-8FEA-B76F15B6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19BE-6AC5-42C6-BAD4-D4500CEE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0FBCD-7048-4428-BE55-7B2AE8CA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A0E32-C6F6-46E6-810A-256E1947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94039-E62D-458F-B71A-3975A375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F0B5-A888-45B6-AA63-51E2A529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BD504-7ACD-46F3-8299-F74FF5D87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EB5A-8452-4A48-8F49-002AFAAAE303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0D913-29D4-4D83-A34E-82D5212A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54D1-52FB-4828-9469-742F27F5D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75F0-DEF3-4449-820B-64AB0E110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C8EFF9-AB79-499B-A6A5-1F959DAB4FAA}"/>
              </a:ext>
            </a:extLst>
          </p:cNvPr>
          <p:cNvSpPr/>
          <p:nvPr/>
        </p:nvSpPr>
        <p:spPr>
          <a:xfrm>
            <a:off x="6096000" y="437321"/>
            <a:ext cx="5712043" cy="4303645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636D0D0-C255-4FE8-837B-22DCEC4BAFFB}"/>
              </a:ext>
            </a:extLst>
          </p:cNvPr>
          <p:cNvSpPr/>
          <p:nvPr/>
        </p:nvSpPr>
        <p:spPr>
          <a:xfrm>
            <a:off x="3741414" y="437322"/>
            <a:ext cx="2156453" cy="4303644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BB868A-781C-4A7C-A119-24F85A847E5B}"/>
              </a:ext>
            </a:extLst>
          </p:cNvPr>
          <p:cNvSpPr/>
          <p:nvPr/>
        </p:nvSpPr>
        <p:spPr>
          <a:xfrm>
            <a:off x="4181085" y="158661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90406-14F5-4D0A-906B-38C7F4DDEF40}"/>
              </a:ext>
            </a:extLst>
          </p:cNvPr>
          <p:cNvSpPr/>
          <p:nvPr/>
        </p:nvSpPr>
        <p:spPr>
          <a:xfrm>
            <a:off x="4177286" y="508459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9B574-D111-475B-BD51-239C415995EA}"/>
              </a:ext>
            </a:extLst>
          </p:cNvPr>
          <p:cNvSpPr/>
          <p:nvPr/>
        </p:nvSpPr>
        <p:spPr>
          <a:xfrm>
            <a:off x="4181085" y="85971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223F72-218E-4FB0-A1CF-BC4B3EE72FC9}"/>
              </a:ext>
            </a:extLst>
          </p:cNvPr>
          <p:cNvSpPr/>
          <p:nvPr/>
        </p:nvSpPr>
        <p:spPr>
          <a:xfrm>
            <a:off x="4181085" y="1939399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9206EF-5DB7-4052-AA86-C0DFD3B8E118}"/>
              </a:ext>
            </a:extLst>
          </p:cNvPr>
          <p:cNvSpPr/>
          <p:nvPr/>
        </p:nvSpPr>
        <p:spPr>
          <a:xfrm>
            <a:off x="4177286" y="2287240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7630D6-F79C-4A71-A25D-5EC8024337FB}"/>
              </a:ext>
            </a:extLst>
          </p:cNvPr>
          <p:cNvSpPr/>
          <p:nvPr/>
        </p:nvSpPr>
        <p:spPr>
          <a:xfrm>
            <a:off x="4181085" y="3095523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303912-3D15-4B5E-93DE-88EE3C9404BC}"/>
              </a:ext>
            </a:extLst>
          </p:cNvPr>
          <p:cNvSpPr/>
          <p:nvPr/>
        </p:nvSpPr>
        <p:spPr>
          <a:xfrm>
            <a:off x="4172533" y="3878271"/>
            <a:ext cx="1163217" cy="2065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SPPF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5582C6-1AD9-4D65-A169-424A88B76966}"/>
              </a:ext>
            </a:extLst>
          </p:cNvPr>
          <p:cNvSpPr/>
          <p:nvPr/>
        </p:nvSpPr>
        <p:spPr>
          <a:xfrm>
            <a:off x="6253725" y="1958540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223669-A4BD-4E54-BF2B-39CBC426963C}"/>
              </a:ext>
            </a:extLst>
          </p:cNvPr>
          <p:cNvSpPr/>
          <p:nvPr/>
        </p:nvSpPr>
        <p:spPr>
          <a:xfrm>
            <a:off x="6253724" y="3508208"/>
            <a:ext cx="1163217" cy="141227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795B7B-D016-4602-8B91-C8B9F5B05D31}"/>
              </a:ext>
            </a:extLst>
          </p:cNvPr>
          <p:cNvSpPr/>
          <p:nvPr/>
        </p:nvSpPr>
        <p:spPr>
          <a:xfrm>
            <a:off x="6253724" y="2329197"/>
            <a:ext cx="1163217" cy="168608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96A32AB-B528-4CBD-AA49-B98C5CA5E70F}"/>
              </a:ext>
            </a:extLst>
          </p:cNvPr>
          <p:cNvSpPr/>
          <p:nvPr/>
        </p:nvSpPr>
        <p:spPr>
          <a:xfrm>
            <a:off x="6253723" y="3068699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DDD30B-4F73-4032-A239-2B358E72154A}"/>
              </a:ext>
            </a:extLst>
          </p:cNvPr>
          <p:cNvSpPr/>
          <p:nvPr/>
        </p:nvSpPr>
        <p:spPr>
          <a:xfrm>
            <a:off x="4181085" y="1224341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7E1AEC8-A054-46EF-AF5E-50166EF340CA}"/>
              </a:ext>
            </a:extLst>
          </p:cNvPr>
          <p:cNvSpPr/>
          <p:nvPr/>
        </p:nvSpPr>
        <p:spPr>
          <a:xfrm>
            <a:off x="6253725" y="1598408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C2f_SimDW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59F607-BBEB-4D38-952C-6B7FCF1D509D}"/>
              </a:ext>
            </a:extLst>
          </p:cNvPr>
          <p:cNvSpPr/>
          <p:nvPr/>
        </p:nvSpPr>
        <p:spPr>
          <a:xfrm>
            <a:off x="6253723" y="2699678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C2f_SimDW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5FFD01-A999-44D3-8A38-9A02FB9C669D}"/>
              </a:ext>
            </a:extLst>
          </p:cNvPr>
          <p:cNvSpPr/>
          <p:nvPr/>
        </p:nvSpPr>
        <p:spPr>
          <a:xfrm>
            <a:off x="8580898" y="3877688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2377BE2-CF89-418A-8B89-D62B205A2336}"/>
              </a:ext>
            </a:extLst>
          </p:cNvPr>
          <p:cNvSpPr/>
          <p:nvPr/>
        </p:nvSpPr>
        <p:spPr>
          <a:xfrm>
            <a:off x="8580156" y="422643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C2f_SimDW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3AA3E1-351C-42AD-A79B-9DBF23E625C4}"/>
              </a:ext>
            </a:extLst>
          </p:cNvPr>
          <p:cNvSpPr/>
          <p:nvPr/>
        </p:nvSpPr>
        <p:spPr>
          <a:xfrm>
            <a:off x="8580157" y="3547163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41A820-F4AF-4944-B490-FE9C57EEFC21}"/>
              </a:ext>
            </a:extLst>
          </p:cNvPr>
          <p:cNvSpPr/>
          <p:nvPr/>
        </p:nvSpPr>
        <p:spPr>
          <a:xfrm>
            <a:off x="8580158" y="3187577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C2f_SimDW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5F1D19B-B682-4E43-B738-71B099C771D8}"/>
              </a:ext>
            </a:extLst>
          </p:cNvPr>
          <p:cNvSpPr/>
          <p:nvPr/>
        </p:nvSpPr>
        <p:spPr>
          <a:xfrm>
            <a:off x="8580158" y="270136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657EBC-441E-4525-A03A-7A2C61C2C48D}"/>
              </a:ext>
            </a:extLst>
          </p:cNvPr>
          <p:cNvSpPr/>
          <p:nvPr/>
        </p:nvSpPr>
        <p:spPr>
          <a:xfrm>
            <a:off x="8580159" y="207898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A90BC5-D526-445B-905F-7B4856688A5B}"/>
              </a:ext>
            </a:extLst>
          </p:cNvPr>
          <p:cNvSpPr/>
          <p:nvPr/>
        </p:nvSpPr>
        <p:spPr>
          <a:xfrm>
            <a:off x="10482836" y="1602032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9D8EA0-A4BE-4780-A515-394BACA69A49}"/>
              </a:ext>
            </a:extLst>
          </p:cNvPr>
          <p:cNvSpPr/>
          <p:nvPr/>
        </p:nvSpPr>
        <p:spPr>
          <a:xfrm>
            <a:off x="10482836" y="3182106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2F422A-D211-408E-9FC5-9BB9DAFED22C}"/>
              </a:ext>
            </a:extLst>
          </p:cNvPr>
          <p:cNvSpPr/>
          <p:nvPr/>
        </p:nvSpPr>
        <p:spPr>
          <a:xfrm>
            <a:off x="10482835" y="4226434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56813C-3BAF-4837-BDCB-EB380DF9AAA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758895" y="715015"/>
            <a:ext cx="3799" cy="14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0CD930-D70E-45D1-AE3A-F8772B8BE2D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762694" y="1066270"/>
            <a:ext cx="0" cy="15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44FD5-ED52-40C7-8284-42A4C8556814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4762694" y="1430897"/>
            <a:ext cx="0" cy="15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CA26E8-CCDD-45DE-8F56-4862F3E17A7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4762694" y="1793175"/>
            <a:ext cx="0" cy="146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2CCC20-5CC9-4150-9D0A-78F42795A9A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758895" y="2184302"/>
            <a:ext cx="3799" cy="10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F5834B-D206-43A4-A085-E1B7E610D8C5}"/>
              </a:ext>
            </a:extLst>
          </p:cNvPr>
          <p:cNvCxnSpPr>
            <a:cxnSpLocks/>
            <a:stCxn id="17" idx="2"/>
            <a:endCxn id="140" idx="0"/>
          </p:cNvCxnSpPr>
          <p:nvPr/>
        </p:nvCxnSpPr>
        <p:spPr>
          <a:xfrm>
            <a:off x="4758895" y="2493796"/>
            <a:ext cx="0" cy="187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424804C-FCEF-4921-A9D3-71EC20A5A894}"/>
              </a:ext>
            </a:extLst>
          </p:cNvPr>
          <p:cNvCxnSpPr>
            <a:cxnSpLocks/>
            <a:stCxn id="140" idx="2"/>
            <a:endCxn id="19" idx="0"/>
          </p:cNvCxnSpPr>
          <p:nvPr/>
        </p:nvCxnSpPr>
        <p:spPr>
          <a:xfrm>
            <a:off x="4758895" y="2925800"/>
            <a:ext cx="3799" cy="16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907659-8D6F-459A-A670-9C85C76FFA7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758895" y="3302079"/>
            <a:ext cx="3799" cy="19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B9D2F-263E-4A9D-AE91-F3B120246C9C}"/>
              </a:ext>
            </a:extLst>
          </p:cNvPr>
          <p:cNvCxnSpPr>
            <a:cxnSpLocks/>
            <a:stCxn id="145" idx="2"/>
            <a:endCxn id="21" idx="0"/>
          </p:cNvCxnSpPr>
          <p:nvPr/>
        </p:nvCxnSpPr>
        <p:spPr>
          <a:xfrm flipH="1">
            <a:off x="4754142" y="3756990"/>
            <a:ext cx="4752" cy="121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D3669D-12DF-4EBE-8E58-4F4C389FE7D0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 flipV="1">
            <a:off x="5335750" y="3980966"/>
            <a:ext cx="3245148" cy="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71ED049-75BA-4CD0-B86F-87F45209C7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835332" y="3649435"/>
            <a:ext cx="1" cy="32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4FB37-6188-43F3-AC64-DC4975EA1947}"/>
              </a:ext>
            </a:extLst>
          </p:cNvPr>
          <p:cNvCxnSpPr>
            <a:cxnSpLocks/>
            <a:stCxn id="140" idx="3"/>
            <a:endCxn id="26" idx="1"/>
          </p:cNvCxnSpPr>
          <p:nvPr/>
        </p:nvCxnSpPr>
        <p:spPr>
          <a:xfrm>
            <a:off x="5340503" y="2803349"/>
            <a:ext cx="913220" cy="36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96CCB4-4194-4700-B420-F8FF6DD1EA16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5344302" y="2061818"/>
            <a:ext cx="909423" cy="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B7E0E9-2E83-4CF1-AF70-F26280E76CA6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9743375" y="3285384"/>
            <a:ext cx="739461" cy="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CFF3E7-8630-4319-83CF-548218ECEDB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9743373" y="4329712"/>
            <a:ext cx="73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19E24E-F3C0-418A-848C-92C495634F5F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7416942" y="1701686"/>
            <a:ext cx="3065894" cy="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3806EB1-58CF-4364-8B59-7CF4C0BEC55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61768" y="1701686"/>
            <a:ext cx="0" cy="37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9F6077-E3A8-4BC9-9A34-9BFD815B7C9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9161767" y="2285544"/>
            <a:ext cx="1" cy="41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3A35F6-22E9-4571-BB82-A53FDFD14278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416940" y="2802956"/>
            <a:ext cx="1163218" cy="1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C1F5204-631C-495E-9C6C-4BDFF5064334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161767" y="2907918"/>
            <a:ext cx="0" cy="279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F463948-8355-41EC-BE50-C2A3C1B79F8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9161766" y="3394133"/>
            <a:ext cx="1" cy="15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0955B77-3501-42DB-96B2-D219428F62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9161766" y="3753719"/>
            <a:ext cx="741" cy="12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89571A-D093-47FD-81DA-0CD4C03C5B5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161765" y="4084244"/>
            <a:ext cx="742" cy="14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3CE6DD0-9926-4E85-ABE4-D7B255FE824E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6835332" y="3275255"/>
            <a:ext cx="1" cy="23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823268-4272-4546-BC34-C9729EECB000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35332" y="2906234"/>
            <a:ext cx="0" cy="1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11939E0-355C-4BF2-8684-95DFD4EC90BD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6835332" y="2497805"/>
            <a:ext cx="1" cy="2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8FCFEAC-5468-41E8-A54C-8C6FABFBB9F6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6835333" y="2165096"/>
            <a:ext cx="1" cy="16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C6BBE31-6A3B-4979-A830-03E564D84C8B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V="1">
            <a:off x="6835334" y="1804964"/>
            <a:ext cx="0" cy="15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228BC64-92EE-42DC-BC54-80E1EB0433A2}"/>
              </a:ext>
            </a:extLst>
          </p:cNvPr>
          <p:cNvSpPr/>
          <p:nvPr/>
        </p:nvSpPr>
        <p:spPr>
          <a:xfrm>
            <a:off x="4177286" y="2680897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C2f_SimDC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EC5C261-C24D-407D-9D84-1B3691E77764}"/>
              </a:ext>
            </a:extLst>
          </p:cNvPr>
          <p:cNvSpPr/>
          <p:nvPr/>
        </p:nvSpPr>
        <p:spPr>
          <a:xfrm>
            <a:off x="4177285" y="3512087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C2f_SimDC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82004-AE9B-461A-AB1C-628A745664BD}"/>
              </a:ext>
            </a:extLst>
          </p:cNvPr>
          <p:cNvSpPr txBox="1"/>
          <p:nvPr/>
        </p:nvSpPr>
        <p:spPr>
          <a:xfrm>
            <a:off x="4322772" y="4445779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Backbone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54C8B-503E-4F1C-85CF-826ABD968821}"/>
              </a:ext>
            </a:extLst>
          </p:cNvPr>
          <p:cNvSpPr txBox="1"/>
          <p:nvPr/>
        </p:nvSpPr>
        <p:spPr>
          <a:xfrm>
            <a:off x="8580156" y="44734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Head</a:t>
            </a:r>
            <a:endParaRPr lang="ko-KR" altLang="en-US" sz="12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6889F5-EF8F-4994-A713-D2C7E92A3475}"/>
              </a:ext>
            </a:extLst>
          </p:cNvPr>
          <p:cNvSpPr/>
          <p:nvPr/>
        </p:nvSpPr>
        <p:spPr>
          <a:xfrm>
            <a:off x="2228196" y="437320"/>
            <a:ext cx="1422863" cy="1270997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1EBC3-478F-4085-A790-E38DFC08A8A7}"/>
              </a:ext>
            </a:extLst>
          </p:cNvPr>
          <p:cNvSpPr/>
          <p:nvPr/>
        </p:nvSpPr>
        <p:spPr>
          <a:xfrm>
            <a:off x="2324255" y="643985"/>
            <a:ext cx="1163217" cy="2065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 Block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DED10F1-2E56-4B31-BA03-12D394A0F0D5}"/>
              </a:ext>
            </a:extLst>
          </p:cNvPr>
          <p:cNvSpPr/>
          <p:nvPr/>
        </p:nvSpPr>
        <p:spPr>
          <a:xfrm>
            <a:off x="2326149" y="1006263"/>
            <a:ext cx="1163217" cy="2065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 Block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22A421B-DB83-4905-B474-7CCDC556B4F6}"/>
              </a:ext>
            </a:extLst>
          </p:cNvPr>
          <p:cNvSpPr/>
          <p:nvPr/>
        </p:nvSpPr>
        <p:spPr>
          <a:xfrm>
            <a:off x="2816207" y="1323666"/>
            <a:ext cx="184009" cy="18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28DBEF2-C4DA-4040-980A-E4A50137EA45}"/>
              </a:ext>
            </a:extLst>
          </p:cNvPr>
          <p:cNvCxnSpPr>
            <a:cxnSpLocks/>
            <a:stCxn id="65" idx="2"/>
            <a:endCxn id="5" idx="0"/>
          </p:cNvCxnSpPr>
          <p:nvPr/>
        </p:nvCxnSpPr>
        <p:spPr>
          <a:xfrm>
            <a:off x="2907758" y="1212819"/>
            <a:ext cx="454" cy="110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EF7BF35-E1B1-4A22-9241-60D4A46A043D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905863" y="1507675"/>
            <a:ext cx="2349" cy="18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EFB4539-82C9-4164-801D-38C094B14FA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2905864" y="850541"/>
            <a:ext cx="1894" cy="15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044CF12-1EAA-44A9-8372-AF13D019E270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905863" y="437321"/>
            <a:ext cx="1" cy="20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3033564-A66F-4789-B61A-5A85F09E13DA}"/>
              </a:ext>
            </a:extLst>
          </p:cNvPr>
          <p:cNvCxnSpPr>
            <a:cxnSpLocks/>
            <a:endCxn id="5" idx="6"/>
          </p:cNvCxnSpPr>
          <p:nvPr/>
        </p:nvCxnSpPr>
        <p:spPr>
          <a:xfrm rot="16200000" flipH="1">
            <a:off x="2485077" y="900531"/>
            <a:ext cx="943583" cy="86695"/>
          </a:xfrm>
          <a:prstGeom prst="bentConnector4">
            <a:avLst>
              <a:gd name="adj1" fmla="val -300"/>
              <a:gd name="adj2" fmla="val 716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CFF94D9-74D1-4AA8-84AB-196F0AC67C71}"/>
              </a:ext>
            </a:extLst>
          </p:cNvPr>
          <p:cNvSpPr/>
          <p:nvPr/>
        </p:nvSpPr>
        <p:spPr>
          <a:xfrm>
            <a:off x="217033" y="441631"/>
            <a:ext cx="1778571" cy="274594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E33B843-C92F-4FD7-8A99-F9450E0AFC06}"/>
              </a:ext>
            </a:extLst>
          </p:cNvPr>
          <p:cNvSpPr/>
          <p:nvPr/>
        </p:nvSpPr>
        <p:spPr>
          <a:xfrm>
            <a:off x="511048" y="591288"/>
            <a:ext cx="1163217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AB498EA-0D13-4522-A8B9-6EC21BC21606}"/>
              </a:ext>
            </a:extLst>
          </p:cNvPr>
          <p:cNvSpPr/>
          <p:nvPr/>
        </p:nvSpPr>
        <p:spPr>
          <a:xfrm>
            <a:off x="512942" y="953566"/>
            <a:ext cx="1163217" cy="206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Split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FDA1310-0A96-4BEF-8AFF-FE6CFDDB7F88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1094551" y="1160122"/>
            <a:ext cx="454" cy="16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1B56515-CC24-4930-B355-91F5A7AFE67F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1100313" y="1548917"/>
            <a:ext cx="1" cy="16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89E5A4A-7F51-4585-B99B-1ADDE88A4F46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>
            <a:off x="1092657" y="820962"/>
            <a:ext cx="1894" cy="13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60B96EA-0D33-4105-8F32-AE1C529BCF5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092657" y="441631"/>
            <a:ext cx="0" cy="149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33F0590-A889-4CFF-A43D-3F5595F3E80C}"/>
              </a:ext>
            </a:extLst>
          </p:cNvPr>
          <p:cNvCxnSpPr>
            <a:cxnSpLocks/>
            <a:stCxn id="129" idx="3"/>
            <a:endCxn id="142" idx="3"/>
          </p:cNvCxnSpPr>
          <p:nvPr/>
        </p:nvCxnSpPr>
        <p:spPr>
          <a:xfrm>
            <a:off x="1676159" y="1056844"/>
            <a:ext cx="5762" cy="1134863"/>
          </a:xfrm>
          <a:prstGeom prst="bentConnector3">
            <a:avLst>
              <a:gd name="adj1" fmla="val 40673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45AB3D5-2A1A-4C2F-8195-ABAC678631A2}"/>
              </a:ext>
            </a:extLst>
          </p:cNvPr>
          <p:cNvSpPr/>
          <p:nvPr/>
        </p:nvSpPr>
        <p:spPr>
          <a:xfrm>
            <a:off x="518705" y="1342361"/>
            <a:ext cx="1163217" cy="20655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Bottleneck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21DCCC1-F77A-4DB4-A9AB-5BBC1E6CDC85}"/>
              </a:ext>
            </a:extLst>
          </p:cNvPr>
          <p:cNvSpPr/>
          <p:nvPr/>
        </p:nvSpPr>
        <p:spPr>
          <a:xfrm>
            <a:off x="518704" y="1716086"/>
            <a:ext cx="1163217" cy="20655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Bottleneck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E7874471-D7DE-4D6D-8EAA-A37B6D1660CB}"/>
              </a:ext>
            </a:extLst>
          </p:cNvPr>
          <p:cNvSpPr/>
          <p:nvPr/>
        </p:nvSpPr>
        <p:spPr>
          <a:xfrm>
            <a:off x="518704" y="2088429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47C75D2-EF77-4988-8477-290B20146995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>
            <a:off x="1100313" y="1922642"/>
            <a:ext cx="0" cy="16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09AC013-30CA-4297-9B0B-67C2DF2F0C49}"/>
              </a:ext>
            </a:extLst>
          </p:cNvPr>
          <p:cNvSpPr/>
          <p:nvPr/>
        </p:nvSpPr>
        <p:spPr>
          <a:xfrm>
            <a:off x="513169" y="246337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95616A6-0ED3-42DA-9D1F-DF002D26CC6A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flipH="1">
            <a:off x="1094778" y="2294985"/>
            <a:ext cx="5535" cy="16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D51BB86-9CA4-4948-8C40-CB8EF9709F5A}"/>
              </a:ext>
            </a:extLst>
          </p:cNvPr>
          <p:cNvCxnSpPr>
            <a:cxnSpLocks/>
            <a:stCxn id="139" idx="3"/>
            <a:endCxn id="142" idx="3"/>
          </p:cNvCxnSpPr>
          <p:nvPr/>
        </p:nvCxnSpPr>
        <p:spPr>
          <a:xfrm flipH="1">
            <a:off x="1681921" y="1445639"/>
            <a:ext cx="1" cy="746068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D206A848-CC5D-4D98-A171-B3C44BF94FBA}"/>
              </a:ext>
            </a:extLst>
          </p:cNvPr>
          <p:cNvCxnSpPr>
            <a:cxnSpLocks/>
            <a:stCxn id="141" idx="3"/>
            <a:endCxn id="142" idx="3"/>
          </p:cNvCxnSpPr>
          <p:nvPr/>
        </p:nvCxnSpPr>
        <p:spPr>
          <a:xfrm>
            <a:off x="1681921" y="1819364"/>
            <a:ext cx="12700" cy="3723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D3967254-176A-41C4-839F-D393E199F1A5}"/>
              </a:ext>
            </a:extLst>
          </p:cNvPr>
          <p:cNvSpPr/>
          <p:nvPr/>
        </p:nvSpPr>
        <p:spPr>
          <a:xfrm>
            <a:off x="512354" y="2812146"/>
            <a:ext cx="1163217" cy="206556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SimAM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01A81A6-CAC2-4E41-9530-2C53D7F083AE}"/>
              </a:ext>
            </a:extLst>
          </p:cNvPr>
          <p:cNvCxnSpPr>
            <a:cxnSpLocks/>
            <a:stCxn id="144" idx="2"/>
            <a:endCxn id="156" idx="0"/>
          </p:cNvCxnSpPr>
          <p:nvPr/>
        </p:nvCxnSpPr>
        <p:spPr>
          <a:xfrm flipH="1">
            <a:off x="1093963" y="2669934"/>
            <a:ext cx="815" cy="14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90454B-B689-47B7-BC81-A50F6FCD4B46}"/>
              </a:ext>
            </a:extLst>
          </p:cNvPr>
          <p:cNvCxnSpPr>
            <a:cxnSpLocks/>
          </p:cNvCxnSpPr>
          <p:nvPr/>
        </p:nvCxnSpPr>
        <p:spPr>
          <a:xfrm>
            <a:off x="1100312" y="3011258"/>
            <a:ext cx="0" cy="149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9709B49-C0CD-4A29-AA0D-595B394A45E9}"/>
              </a:ext>
            </a:extLst>
          </p:cNvPr>
          <p:cNvSpPr txBox="1"/>
          <p:nvPr/>
        </p:nvSpPr>
        <p:spPr>
          <a:xfrm>
            <a:off x="581600" y="314180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 Format</a:t>
            </a:r>
            <a:endParaRPr lang="ko-KR" altLang="en-US" sz="9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D17A3FF-64CA-491A-83B0-D7D92F77901B}"/>
              </a:ext>
            </a:extLst>
          </p:cNvPr>
          <p:cNvSpPr txBox="1"/>
          <p:nvPr/>
        </p:nvSpPr>
        <p:spPr>
          <a:xfrm>
            <a:off x="2228196" y="167637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C2f_SimDC Bottleneck</a:t>
            </a:r>
            <a:endParaRPr lang="ko-KR" altLang="en-US" sz="9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E765DB-6BD0-44DF-A0A7-995FF6EA87AD}"/>
              </a:ext>
            </a:extLst>
          </p:cNvPr>
          <p:cNvSpPr txBox="1"/>
          <p:nvPr/>
        </p:nvSpPr>
        <p:spPr>
          <a:xfrm>
            <a:off x="2228196" y="3147000"/>
            <a:ext cx="145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C2f_SimDW Bottleneck</a:t>
            </a:r>
            <a:endParaRPr lang="ko-KR" altLang="en-US" sz="900" b="1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380C589E-5F98-41CE-86EE-E2E666D82DE5}"/>
              </a:ext>
            </a:extLst>
          </p:cNvPr>
          <p:cNvSpPr/>
          <p:nvPr/>
        </p:nvSpPr>
        <p:spPr>
          <a:xfrm>
            <a:off x="171603" y="3435298"/>
            <a:ext cx="3479456" cy="44852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204A200-BAC1-4796-9396-98E23B201998}"/>
              </a:ext>
            </a:extLst>
          </p:cNvPr>
          <p:cNvSpPr/>
          <p:nvPr/>
        </p:nvSpPr>
        <p:spPr>
          <a:xfrm>
            <a:off x="256848" y="3543590"/>
            <a:ext cx="719371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2B4FDA9-1EEE-4B44-8F63-3C348D17FFFE}"/>
              </a:ext>
            </a:extLst>
          </p:cNvPr>
          <p:cNvSpPr/>
          <p:nvPr/>
        </p:nvSpPr>
        <p:spPr>
          <a:xfrm>
            <a:off x="1123261" y="3543590"/>
            <a:ext cx="633305" cy="2296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B2BC8A0-8864-4CBA-8681-20EEDF80E4A1}"/>
              </a:ext>
            </a:extLst>
          </p:cNvPr>
          <p:cNvSpPr/>
          <p:nvPr/>
        </p:nvSpPr>
        <p:spPr>
          <a:xfrm>
            <a:off x="1960466" y="3541590"/>
            <a:ext cx="886629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3B04BCA3-CFB2-4FCE-9EEA-426748275EDE}"/>
              </a:ext>
            </a:extLst>
          </p:cNvPr>
          <p:cNvSpPr/>
          <p:nvPr/>
        </p:nvSpPr>
        <p:spPr>
          <a:xfrm>
            <a:off x="2999904" y="3541590"/>
            <a:ext cx="543358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GeLU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2B6F096-50EF-4982-8D61-76AE3C9784DE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976219" y="3658427"/>
            <a:ext cx="147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C4A20CCB-DA2D-4D88-90B2-4C31EA04E5D4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1756566" y="3656427"/>
            <a:ext cx="203900" cy="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7033CDA-8932-48A0-8D26-8DC70B7925AE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>
            <a:off x="2847095" y="3656427"/>
            <a:ext cx="152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89D69AF-D7A9-4C75-9AAD-90DBA4555264}"/>
              </a:ext>
            </a:extLst>
          </p:cNvPr>
          <p:cNvSpPr/>
          <p:nvPr/>
        </p:nvSpPr>
        <p:spPr>
          <a:xfrm>
            <a:off x="171603" y="4073348"/>
            <a:ext cx="3479456" cy="44852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5C5FD44-1EEC-4334-8516-9A20D90F7B8E}"/>
              </a:ext>
            </a:extLst>
          </p:cNvPr>
          <p:cNvSpPr/>
          <p:nvPr/>
        </p:nvSpPr>
        <p:spPr>
          <a:xfrm>
            <a:off x="249986" y="4186826"/>
            <a:ext cx="633305" cy="229674"/>
          </a:xfrm>
          <a:prstGeom prst="roundRect">
            <a:avLst/>
          </a:prstGeom>
          <a:solidFill>
            <a:srgbClr val="05E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525AE67-01F0-4C6E-962D-3EEC210282C3}"/>
              </a:ext>
            </a:extLst>
          </p:cNvPr>
          <p:cNvSpPr/>
          <p:nvPr/>
        </p:nvSpPr>
        <p:spPr>
          <a:xfrm>
            <a:off x="1471946" y="4179640"/>
            <a:ext cx="979437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BatchNorm2d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70F7B17-DA51-458B-9204-5291DFF5D954}"/>
              </a:ext>
            </a:extLst>
          </p:cNvPr>
          <p:cNvSpPr/>
          <p:nvPr/>
        </p:nvSpPr>
        <p:spPr>
          <a:xfrm>
            <a:off x="2999904" y="4179640"/>
            <a:ext cx="543358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SiLU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2B05945-EB30-4DD3-AC9C-39DF50A09278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 flipV="1">
            <a:off x="883291" y="4294477"/>
            <a:ext cx="588655" cy="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BFD312B-B895-4BBE-9DC4-340983AD9B7B}"/>
              </a:ext>
            </a:extLst>
          </p:cNvPr>
          <p:cNvCxnSpPr>
            <a:cxnSpLocks/>
            <a:stCxn id="183" idx="3"/>
            <a:endCxn id="184" idx="1"/>
          </p:cNvCxnSpPr>
          <p:nvPr/>
        </p:nvCxnSpPr>
        <p:spPr>
          <a:xfrm>
            <a:off x="2451383" y="4294477"/>
            <a:ext cx="548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F01A0987-95A3-4532-B13C-442071192C56}"/>
              </a:ext>
            </a:extLst>
          </p:cNvPr>
          <p:cNvSpPr txBox="1"/>
          <p:nvPr/>
        </p:nvSpPr>
        <p:spPr>
          <a:xfrm>
            <a:off x="1362257" y="3824473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DCNv3 Block Detail</a:t>
            </a:r>
            <a:endParaRPr lang="ko-KR" altLang="en-US" sz="9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6C82F6-DD42-4407-AA66-28011D5B6354}"/>
              </a:ext>
            </a:extLst>
          </p:cNvPr>
          <p:cNvSpPr txBox="1"/>
          <p:nvPr/>
        </p:nvSpPr>
        <p:spPr>
          <a:xfrm>
            <a:off x="1547532" y="4463877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Conv Detail</a:t>
            </a:r>
            <a:endParaRPr lang="ko-KR" altLang="en-US" sz="900" b="1" dirty="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54A2674-7040-4FD6-AF45-6FAD85C9CEC9}"/>
              </a:ext>
            </a:extLst>
          </p:cNvPr>
          <p:cNvSpPr/>
          <p:nvPr/>
        </p:nvSpPr>
        <p:spPr>
          <a:xfrm>
            <a:off x="2228196" y="1923773"/>
            <a:ext cx="1422863" cy="125833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FE512A6A-21FC-4AEC-A276-A984F6CA7AFD}"/>
              </a:ext>
            </a:extLst>
          </p:cNvPr>
          <p:cNvSpPr/>
          <p:nvPr/>
        </p:nvSpPr>
        <p:spPr>
          <a:xfrm>
            <a:off x="2324255" y="2082668"/>
            <a:ext cx="1163217" cy="25432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Depthwise Separable 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F9A9183-5B6B-457E-96BB-820A776F2A68}"/>
              </a:ext>
            </a:extLst>
          </p:cNvPr>
          <p:cNvSpPr/>
          <p:nvPr/>
        </p:nvSpPr>
        <p:spPr>
          <a:xfrm>
            <a:off x="2816207" y="2832979"/>
            <a:ext cx="184009" cy="18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C45DA3A-07E7-4F3C-AB1D-253328F31BA1}"/>
              </a:ext>
            </a:extLst>
          </p:cNvPr>
          <p:cNvCxnSpPr>
            <a:cxnSpLocks/>
            <a:stCxn id="220" idx="2"/>
            <a:endCxn id="206" idx="0"/>
          </p:cNvCxnSpPr>
          <p:nvPr/>
        </p:nvCxnSpPr>
        <p:spPr>
          <a:xfrm>
            <a:off x="2907101" y="2702252"/>
            <a:ext cx="1111" cy="130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8FFFD20-D132-4B32-A1B1-8B8107BF5C26}"/>
              </a:ext>
            </a:extLst>
          </p:cNvPr>
          <p:cNvCxnSpPr>
            <a:cxnSpLocks/>
            <a:stCxn id="206" idx="4"/>
          </p:cNvCxnSpPr>
          <p:nvPr/>
        </p:nvCxnSpPr>
        <p:spPr>
          <a:xfrm flipH="1">
            <a:off x="2905902" y="3016988"/>
            <a:ext cx="2310" cy="14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F9F52A0-37CB-4C71-A34C-DD2B263600E0}"/>
              </a:ext>
            </a:extLst>
          </p:cNvPr>
          <p:cNvCxnSpPr>
            <a:cxnSpLocks/>
            <a:stCxn id="204" idx="2"/>
            <a:endCxn id="220" idx="0"/>
          </p:cNvCxnSpPr>
          <p:nvPr/>
        </p:nvCxnSpPr>
        <p:spPr>
          <a:xfrm>
            <a:off x="2905864" y="2336994"/>
            <a:ext cx="1237" cy="110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37DDF5E-7AAE-4006-B03E-4AFBEEF508A5}"/>
              </a:ext>
            </a:extLst>
          </p:cNvPr>
          <p:cNvCxnSpPr>
            <a:cxnSpLocks/>
            <a:endCxn id="204" idx="0"/>
          </p:cNvCxnSpPr>
          <p:nvPr/>
        </p:nvCxnSpPr>
        <p:spPr>
          <a:xfrm>
            <a:off x="2905863" y="1923774"/>
            <a:ext cx="1" cy="15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D3596654-E1B6-4674-A8B3-35597467E416}"/>
              </a:ext>
            </a:extLst>
          </p:cNvPr>
          <p:cNvCxnSpPr>
            <a:cxnSpLocks/>
            <a:endCxn id="206" idx="6"/>
          </p:cNvCxnSpPr>
          <p:nvPr/>
        </p:nvCxnSpPr>
        <p:spPr>
          <a:xfrm rot="16200000" flipH="1">
            <a:off x="2485077" y="2409844"/>
            <a:ext cx="943583" cy="86695"/>
          </a:xfrm>
          <a:prstGeom prst="bentConnector4">
            <a:avLst>
              <a:gd name="adj1" fmla="val -300"/>
              <a:gd name="adj2" fmla="val 716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DE9B4027-456D-4112-ABFD-9AF0C5A055B4}"/>
              </a:ext>
            </a:extLst>
          </p:cNvPr>
          <p:cNvSpPr/>
          <p:nvPr/>
        </p:nvSpPr>
        <p:spPr>
          <a:xfrm>
            <a:off x="2325492" y="2447926"/>
            <a:ext cx="1163217" cy="25432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Depthwise Separable 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C8EFF9-AB79-499B-A6A5-1F959DAB4FAA}"/>
              </a:ext>
            </a:extLst>
          </p:cNvPr>
          <p:cNvSpPr/>
          <p:nvPr/>
        </p:nvSpPr>
        <p:spPr>
          <a:xfrm>
            <a:off x="7038239" y="922873"/>
            <a:ext cx="5121851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636D0D0-C255-4FE8-837B-22DCEC4BAFFB}"/>
              </a:ext>
            </a:extLst>
          </p:cNvPr>
          <p:cNvSpPr/>
          <p:nvPr/>
        </p:nvSpPr>
        <p:spPr>
          <a:xfrm>
            <a:off x="4683653" y="922873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BB868A-781C-4A7C-A119-24F85A847E5B}"/>
              </a:ext>
            </a:extLst>
          </p:cNvPr>
          <p:cNvSpPr/>
          <p:nvPr/>
        </p:nvSpPr>
        <p:spPr>
          <a:xfrm>
            <a:off x="5169561" y="2078813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90406-14F5-4D0A-906B-38C7F4DDEF40}"/>
              </a:ext>
            </a:extLst>
          </p:cNvPr>
          <p:cNvSpPr/>
          <p:nvPr/>
        </p:nvSpPr>
        <p:spPr>
          <a:xfrm>
            <a:off x="5169561" y="994011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9B574-D111-475B-BD51-239C415995EA}"/>
              </a:ext>
            </a:extLst>
          </p:cNvPr>
          <p:cNvSpPr/>
          <p:nvPr/>
        </p:nvSpPr>
        <p:spPr>
          <a:xfrm>
            <a:off x="5169561" y="135297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223F72-218E-4FB0-A1CF-BC4B3EE72FC9}"/>
              </a:ext>
            </a:extLst>
          </p:cNvPr>
          <p:cNvSpPr/>
          <p:nvPr/>
        </p:nvSpPr>
        <p:spPr>
          <a:xfrm>
            <a:off x="5169561" y="242074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9206EF-5DB7-4052-AA86-C0DFD3B8E118}"/>
              </a:ext>
            </a:extLst>
          </p:cNvPr>
          <p:cNvSpPr/>
          <p:nvPr/>
        </p:nvSpPr>
        <p:spPr>
          <a:xfrm>
            <a:off x="5169561" y="316188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7630D6-F79C-4A71-A25D-5EC8024337FB}"/>
              </a:ext>
            </a:extLst>
          </p:cNvPr>
          <p:cNvSpPr/>
          <p:nvPr/>
        </p:nvSpPr>
        <p:spPr>
          <a:xfrm>
            <a:off x="5169561" y="423364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303912-3D15-4B5E-93DE-88EE3C9404BC}"/>
              </a:ext>
            </a:extLst>
          </p:cNvPr>
          <p:cNvSpPr/>
          <p:nvPr/>
        </p:nvSpPr>
        <p:spPr>
          <a:xfrm>
            <a:off x="5160902" y="5309412"/>
            <a:ext cx="1163217" cy="2065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SPPF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223669-A4BD-4E54-BF2B-39CBC426963C}"/>
              </a:ext>
            </a:extLst>
          </p:cNvPr>
          <p:cNvSpPr/>
          <p:nvPr/>
        </p:nvSpPr>
        <p:spPr>
          <a:xfrm>
            <a:off x="7237930" y="4670843"/>
            <a:ext cx="1163217" cy="141227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795B7B-D016-4602-8B91-C8B9F5B05D31}"/>
              </a:ext>
            </a:extLst>
          </p:cNvPr>
          <p:cNvSpPr/>
          <p:nvPr/>
        </p:nvSpPr>
        <p:spPr>
          <a:xfrm>
            <a:off x="7237933" y="3177571"/>
            <a:ext cx="1163217" cy="168608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DDD30B-4F73-4032-A239-2B358E72154A}"/>
              </a:ext>
            </a:extLst>
          </p:cNvPr>
          <p:cNvSpPr/>
          <p:nvPr/>
        </p:nvSpPr>
        <p:spPr>
          <a:xfrm>
            <a:off x="5169561" y="1721261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7E1AEC8-A054-46EF-AF5E-50166EF340CA}"/>
              </a:ext>
            </a:extLst>
          </p:cNvPr>
          <p:cNvSpPr/>
          <p:nvPr/>
        </p:nvSpPr>
        <p:spPr>
          <a:xfrm>
            <a:off x="7237930" y="238597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59F607-BBEB-4D38-952C-6B7FCF1D509D}"/>
              </a:ext>
            </a:extLst>
          </p:cNvPr>
          <p:cNvSpPr/>
          <p:nvPr/>
        </p:nvSpPr>
        <p:spPr>
          <a:xfrm>
            <a:off x="7237932" y="354439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5FFD01-A999-44D3-8A38-9A02FB9C669D}"/>
              </a:ext>
            </a:extLst>
          </p:cNvPr>
          <p:cNvSpPr/>
          <p:nvPr/>
        </p:nvSpPr>
        <p:spPr>
          <a:xfrm>
            <a:off x="8999782" y="531049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2377BE2-CF89-418A-8B89-D62B205A2336}"/>
              </a:ext>
            </a:extLst>
          </p:cNvPr>
          <p:cNvSpPr/>
          <p:nvPr/>
        </p:nvSpPr>
        <p:spPr>
          <a:xfrm>
            <a:off x="8999782" y="567196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3AA3E1-351C-42AD-A79B-9DBF23E625C4}"/>
              </a:ext>
            </a:extLst>
          </p:cNvPr>
          <p:cNvSpPr/>
          <p:nvPr/>
        </p:nvSpPr>
        <p:spPr>
          <a:xfrm>
            <a:off x="8999784" y="4722232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41A820-F4AF-4944-B490-FE9C57EEFC21}"/>
              </a:ext>
            </a:extLst>
          </p:cNvPr>
          <p:cNvSpPr/>
          <p:nvPr/>
        </p:nvSpPr>
        <p:spPr>
          <a:xfrm>
            <a:off x="8999784" y="4205287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5F1D19B-B682-4E43-B738-71B099C771D8}"/>
              </a:ext>
            </a:extLst>
          </p:cNvPr>
          <p:cNvSpPr/>
          <p:nvPr/>
        </p:nvSpPr>
        <p:spPr>
          <a:xfrm>
            <a:off x="8999782" y="3548995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657EBC-441E-4525-A03A-7A2C61C2C48D}"/>
              </a:ext>
            </a:extLst>
          </p:cNvPr>
          <p:cNvSpPr/>
          <p:nvPr/>
        </p:nvSpPr>
        <p:spPr>
          <a:xfrm>
            <a:off x="8999784" y="286068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A90BC5-D526-445B-905F-7B4856688A5B}"/>
              </a:ext>
            </a:extLst>
          </p:cNvPr>
          <p:cNvSpPr/>
          <p:nvPr/>
        </p:nvSpPr>
        <p:spPr>
          <a:xfrm>
            <a:off x="10841145" y="2391439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9D8EA0-A4BE-4780-A515-394BACA69A49}"/>
              </a:ext>
            </a:extLst>
          </p:cNvPr>
          <p:cNvSpPr/>
          <p:nvPr/>
        </p:nvSpPr>
        <p:spPr>
          <a:xfrm>
            <a:off x="10847012" y="4205287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2F422A-D211-408E-9FC5-9BB9DAFED22C}"/>
              </a:ext>
            </a:extLst>
          </p:cNvPr>
          <p:cNvSpPr/>
          <p:nvPr/>
        </p:nvSpPr>
        <p:spPr>
          <a:xfrm>
            <a:off x="10841145" y="5671965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56813C-3BAF-4837-BDCB-EB380DF9AAA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751170" y="1200567"/>
            <a:ext cx="0" cy="15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0CD930-D70E-45D1-AE3A-F8772B8BE2D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751170" y="1559534"/>
            <a:ext cx="0" cy="16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44FD5-ED52-40C7-8284-42A4C8556814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751170" y="1927817"/>
            <a:ext cx="0" cy="15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CA26E8-CCDD-45DE-8F56-4862F3E17A7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751170" y="2285369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2CCC20-5CC9-4150-9D0A-78F42795A9AE}"/>
              </a:ext>
            </a:extLst>
          </p:cNvPr>
          <p:cNvCxnSpPr>
            <a:cxnSpLocks/>
            <a:stCxn id="91" idx="2"/>
            <a:endCxn id="17" idx="0"/>
          </p:cNvCxnSpPr>
          <p:nvPr/>
        </p:nvCxnSpPr>
        <p:spPr>
          <a:xfrm>
            <a:off x="5751170" y="3026507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F5834B-D206-43A4-A085-E1B7E610D8C5}"/>
              </a:ext>
            </a:extLst>
          </p:cNvPr>
          <p:cNvCxnSpPr>
            <a:cxnSpLocks/>
            <a:stCxn id="17" idx="2"/>
            <a:endCxn id="140" idx="0"/>
          </p:cNvCxnSpPr>
          <p:nvPr/>
        </p:nvCxnSpPr>
        <p:spPr>
          <a:xfrm>
            <a:off x="5751170" y="3368437"/>
            <a:ext cx="0" cy="14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424804C-FCEF-4921-A9D3-71EC20A5A894}"/>
              </a:ext>
            </a:extLst>
          </p:cNvPr>
          <p:cNvCxnSpPr>
            <a:cxnSpLocks/>
            <a:stCxn id="94" idx="2"/>
            <a:endCxn id="19" idx="0"/>
          </p:cNvCxnSpPr>
          <p:nvPr/>
        </p:nvCxnSpPr>
        <p:spPr>
          <a:xfrm>
            <a:off x="5751170" y="4096120"/>
            <a:ext cx="0" cy="13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907659-8D6F-459A-A670-9C85C76FFA7D}"/>
              </a:ext>
            </a:extLst>
          </p:cNvPr>
          <p:cNvCxnSpPr>
            <a:cxnSpLocks/>
            <a:stCxn id="19" idx="2"/>
            <a:endCxn id="145" idx="0"/>
          </p:cNvCxnSpPr>
          <p:nvPr/>
        </p:nvCxnSpPr>
        <p:spPr>
          <a:xfrm>
            <a:off x="5751170" y="4440197"/>
            <a:ext cx="0" cy="13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B9D2F-263E-4A9D-AE91-F3B120246C9C}"/>
              </a:ext>
            </a:extLst>
          </p:cNvPr>
          <p:cNvCxnSpPr>
            <a:cxnSpLocks/>
            <a:stCxn id="145" idx="2"/>
            <a:endCxn id="100" idx="0"/>
          </p:cNvCxnSpPr>
          <p:nvPr/>
        </p:nvCxnSpPr>
        <p:spPr>
          <a:xfrm>
            <a:off x="5751170" y="4822926"/>
            <a:ext cx="0" cy="13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D3669D-12DF-4EBE-8E58-4F4C389FE7D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324119" y="5412690"/>
            <a:ext cx="2675663" cy="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71ED049-75BA-4CD0-B86F-87F45209C7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819539" y="4812070"/>
            <a:ext cx="0" cy="60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4FB37-6188-43F3-AC64-DC4975EA1947}"/>
              </a:ext>
            </a:extLst>
          </p:cNvPr>
          <p:cNvCxnSpPr>
            <a:cxnSpLocks/>
            <a:stCxn id="94" idx="3"/>
            <a:endCxn id="372" idx="1"/>
          </p:cNvCxnSpPr>
          <p:nvPr/>
        </p:nvCxnSpPr>
        <p:spPr>
          <a:xfrm>
            <a:off x="6332778" y="3992842"/>
            <a:ext cx="905153" cy="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96CCB4-4194-4700-B420-F8FF6DD1EA16}"/>
              </a:ext>
            </a:extLst>
          </p:cNvPr>
          <p:cNvCxnSpPr>
            <a:cxnSpLocks/>
            <a:stCxn id="91" idx="3"/>
            <a:endCxn id="375" idx="1"/>
          </p:cNvCxnSpPr>
          <p:nvPr/>
        </p:nvCxnSpPr>
        <p:spPr>
          <a:xfrm flipV="1">
            <a:off x="6332778" y="2921040"/>
            <a:ext cx="905153" cy="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B7E0E9-2E83-4CF1-AF70-F26280E76CA6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10163001" y="4308565"/>
            <a:ext cx="684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CFF3E7-8630-4319-83CF-548218ECEDB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162999" y="5775243"/>
            <a:ext cx="678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19E24E-F3C0-418A-848C-92C495634F5F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8401147" y="2489252"/>
            <a:ext cx="2439998" cy="5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3806EB1-58CF-4364-8B59-7CF4C0BEC55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581393" y="2483379"/>
            <a:ext cx="0" cy="37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9F6077-E3A8-4BC9-9A34-9BFD815B7C9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9581391" y="3067237"/>
            <a:ext cx="2" cy="48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3A35F6-22E9-4571-BB82-A53FDFD14278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8401149" y="3647672"/>
            <a:ext cx="598633" cy="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C1F5204-631C-495E-9C6C-4BDFF5064334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581391" y="3755551"/>
            <a:ext cx="2" cy="44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F463948-8355-41EC-BE50-C2A3C1B79F8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581393" y="4411843"/>
            <a:ext cx="0" cy="310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0955B77-3501-42DB-96B2-D219428F62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9581391" y="4928788"/>
            <a:ext cx="2" cy="38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89571A-D093-47FD-81DA-0CD4C03C5B5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9581391" y="5517048"/>
            <a:ext cx="0" cy="15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3CE6DD0-9926-4E85-ABE4-D7B255FE824E}"/>
              </a:ext>
            </a:extLst>
          </p:cNvPr>
          <p:cNvCxnSpPr>
            <a:cxnSpLocks/>
            <a:stCxn id="24" idx="0"/>
            <a:endCxn id="372" idx="2"/>
          </p:cNvCxnSpPr>
          <p:nvPr/>
        </p:nvCxnSpPr>
        <p:spPr>
          <a:xfrm flipV="1">
            <a:off x="7819539" y="4097926"/>
            <a:ext cx="1" cy="57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823268-4272-4546-BC34-C9729EECB00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19541" y="3750950"/>
            <a:ext cx="0" cy="123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11939E0-355C-4BF2-8684-95DFD4EC90BD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7819541" y="3346179"/>
            <a:ext cx="1" cy="19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8FCFEAC-5468-41E8-A54C-8C6FABFBB9F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819542" y="3024886"/>
            <a:ext cx="1" cy="15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C6BBE31-6A3B-4979-A830-03E564D84C8B}"/>
              </a:ext>
            </a:extLst>
          </p:cNvPr>
          <p:cNvCxnSpPr>
            <a:cxnSpLocks/>
            <a:stCxn id="375" idx="0"/>
            <a:endCxn id="28" idx="2"/>
          </p:cNvCxnSpPr>
          <p:nvPr/>
        </p:nvCxnSpPr>
        <p:spPr>
          <a:xfrm flipH="1" flipV="1">
            <a:off x="7819539" y="2592530"/>
            <a:ext cx="1" cy="22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228BC64-92EE-42DC-BC54-80E1EB0433A2}"/>
              </a:ext>
            </a:extLst>
          </p:cNvPr>
          <p:cNvSpPr/>
          <p:nvPr/>
        </p:nvSpPr>
        <p:spPr>
          <a:xfrm>
            <a:off x="5169561" y="3508756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EC5C261-C24D-407D-9D84-1B3691E77764}"/>
              </a:ext>
            </a:extLst>
          </p:cNvPr>
          <p:cNvSpPr/>
          <p:nvPr/>
        </p:nvSpPr>
        <p:spPr>
          <a:xfrm>
            <a:off x="5169561" y="457802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82004-AE9B-461A-AB1C-628A745664BD}"/>
              </a:ext>
            </a:extLst>
          </p:cNvPr>
          <p:cNvSpPr txBox="1"/>
          <p:nvPr/>
        </p:nvSpPr>
        <p:spPr>
          <a:xfrm>
            <a:off x="5138324" y="6033824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Depth Backbone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54C8B-503E-4F1C-85CF-826ABD968821}"/>
              </a:ext>
            </a:extLst>
          </p:cNvPr>
          <p:cNvSpPr txBox="1"/>
          <p:nvPr/>
        </p:nvSpPr>
        <p:spPr>
          <a:xfrm>
            <a:off x="9068799" y="614279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Head</a:t>
            </a:r>
            <a:endParaRPr lang="ko-KR" altLang="en-US" sz="1200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6889F5-EF8F-4994-A713-D2C7E92A3475}"/>
              </a:ext>
            </a:extLst>
          </p:cNvPr>
          <p:cNvSpPr/>
          <p:nvPr/>
        </p:nvSpPr>
        <p:spPr>
          <a:xfrm>
            <a:off x="929117" y="157720"/>
            <a:ext cx="1422863" cy="1270997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1EBC3-478F-4085-A790-E38DFC08A8A7}"/>
              </a:ext>
            </a:extLst>
          </p:cNvPr>
          <p:cNvSpPr/>
          <p:nvPr/>
        </p:nvSpPr>
        <p:spPr>
          <a:xfrm>
            <a:off x="1025176" y="364385"/>
            <a:ext cx="1163217" cy="2065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 Block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DED10F1-2E56-4B31-BA03-12D394A0F0D5}"/>
              </a:ext>
            </a:extLst>
          </p:cNvPr>
          <p:cNvSpPr/>
          <p:nvPr/>
        </p:nvSpPr>
        <p:spPr>
          <a:xfrm>
            <a:off x="1027070" y="726663"/>
            <a:ext cx="1163217" cy="2065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 Block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22A421B-DB83-4905-B474-7CCDC556B4F6}"/>
              </a:ext>
            </a:extLst>
          </p:cNvPr>
          <p:cNvSpPr/>
          <p:nvPr/>
        </p:nvSpPr>
        <p:spPr>
          <a:xfrm>
            <a:off x="1517128" y="1044066"/>
            <a:ext cx="184009" cy="18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28DBEF2-C4DA-4040-980A-E4A50137EA45}"/>
              </a:ext>
            </a:extLst>
          </p:cNvPr>
          <p:cNvCxnSpPr>
            <a:cxnSpLocks/>
            <a:stCxn id="65" idx="2"/>
            <a:endCxn id="5" idx="0"/>
          </p:cNvCxnSpPr>
          <p:nvPr/>
        </p:nvCxnSpPr>
        <p:spPr>
          <a:xfrm>
            <a:off x="1608679" y="933219"/>
            <a:ext cx="454" cy="110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EF7BF35-E1B1-4A22-9241-60D4A46A043D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606784" y="1228075"/>
            <a:ext cx="2349" cy="18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EFB4539-82C9-4164-801D-38C094B14FA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606785" y="570941"/>
            <a:ext cx="1894" cy="15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044CF12-1EAA-44A9-8372-AF13D019E270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606784" y="157721"/>
            <a:ext cx="1" cy="20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3033564-A66F-4789-B61A-5A85F09E13DA}"/>
              </a:ext>
            </a:extLst>
          </p:cNvPr>
          <p:cNvCxnSpPr>
            <a:cxnSpLocks/>
            <a:endCxn id="5" idx="6"/>
          </p:cNvCxnSpPr>
          <p:nvPr/>
        </p:nvCxnSpPr>
        <p:spPr>
          <a:xfrm rot="16200000" flipH="1">
            <a:off x="1185998" y="620931"/>
            <a:ext cx="943583" cy="86695"/>
          </a:xfrm>
          <a:prstGeom prst="bentConnector4">
            <a:avLst>
              <a:gd name="adj1" fmla="val -300"/>
              <a:gd name="adj2" fmla="val 716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CFF94D9-74D1-4AA8-84AB-196F0AC67C71}"/>
              </a:ext>
            </a:extLst>
          </p:cNvPr>
          <p:cNvSpPr/>
          <p:nvPr/>
        </p:nvSpPr>
        <p:spPr>
          <a:xfrm>
            <a:off x="-1082046" y="162031"/>
            <a:ext cx="1778571" cy="274594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E33B843-C92F-4FD7-8A99-F9450E0AFC06}"/>
              </a:ext>
            </a:extLst>
          </p:cNvPr>
          <p:cNvSpPr/>
          <p:nvPr/>
        </p:nvSpPr>
        <p:spPr>
          <a:xfrm>
            <a:off x="-788031" y="311688"/>
            <a:ext cx="1163217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AB498EA-0D13-4522-A8B9-6EC21BC21606}"/>
              </a:ext>
            </a:extLst>
          </p:cNvPr>
          <p:cNvSpPr/>
          <p:nvPr/>
        </p:nvSpPr>
        <p:spPr>
          <a:xfrm>
            <a:off x="-786137" y="673966"/>
            <a:ext cx="1163217" cy="206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Split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FDA1310-0A96-4BEF-8AFF-FE6CFDDB7F88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-204528" y="880522"/>
            <a:ext cx="454" cy="16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1B56515-CC24-4930-B355-91F5A7AFE67F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-198766" y="1269317"/>
            <a:ext cx="1" cy="16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89E5A4A-7F51-4585-B99B-1ADDE88A4F46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>
            <a:off x="-206422" y="541362"/>
            <a:ext cx="1894" cy="13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60B96EA-0D33-4105-8F32-AE1C529BCF5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-206422" y="162031"/>
            <a:ext cx="0" cy="149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33F0590-A889-4CFF-A43D-3F5595F3E80C}"/>
              </a:ext>
            </a:extLst>
          </p:cNvPr>
          <p:cNvCxnSpPr>
            <a:cxnSpLocks/>
            <a:stCxn id="129" idx="3"/>
            <a:endCxn id="142" idx="3"/>
          </p:cNvCxnSpPr>
          <p:nvPr/>
        </p:nvCxnSpPr>
        <p:spPr>
          <a:xfrm>
            <a:off x="377080" y="777244"/>
            <a:ext cx="5762" cy="1134863"/>
          </a:xfrm>
          <a:prstGeom prst="bentConnector3">
            <a:avLst>
              <a:gd name="adj1" fmla="val 40673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45AB3D5-2A1A-4C2F-8195-ABAC678631A2}"/>
              </a:ext>
            </a:extLst>
          </p:cNvPr>
          <p:cNvSpPr/>
          <p:nvPr/>
        </p:nvSpPr>
        <p:spPr>
          <a:xfrm>
            <a:off x="-780374" y="1062761"/>
            <a:ext cx="1163217" cy="20655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Bottleneck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21DCCC1-F77A-4DB4-A9AB-5BBC1E6CDC85}"/>
              </a:ext>
            </a:extLst>
          </p:cNvPr>
          <p:cNvSpPr/>
          <p:nvPr/>
        </p:nvSpPr>
        <p:spPr>
          <a:xfrm>
            <a:off x="-780375" y="1436486"/>
            <a:ext cx="1163217" cy="20655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Bottleneck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E7874471-D7DE-4D6D-8EAA-A37B6D1660CB}"/>
              </a:ext>
            </a:extLst>
          </p:cNvPr>
          <p:cNvSpPr/>
          <p:nvPr/>
        </p:nvSpPr>
        <p:spPr>
          <a:xfrm>
            <a:off x="-780375" y="1808829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47C75D2-EF77-4988-8477-290B20146995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>
            <a:off x="-198766" y="1643042"/>
            <a:ext cx="0" cy="16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F09AC013-30CA-4297-9B0B-67C2DF2F0C49}"/>
              </a:ext>
            </a:extLst>
          </p:cNvPr>
          <p:cNvSpPr/>
          <p:nvPr/>
        </p:nvSpPr>
        <p:spPr>
          <a:xfrm>
            <a:off x="-785910" y="218377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95616A6-0ED3-42DA-9D1F-DF002D26CC6A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flipH="1">
            <a:off x="-204301" y="2015385"/>
            <a:ext cx="5535" cy="16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D51BB86-9CA4-4948-8C40-CB8EF9709F5A}"/>
              </a:ext>
            </a:extLst>
          </p:cNvPr>
          <p:cNvCxnSpPr>
            <a:cxnSpLocks/>
            <a:stCxn id="139" idx="3"/>
            <a:endCxn id="142" idx="3"/>
          </p:cNvCxnSpPr>
          <p:nvPr/>
        </p:nvCxnSpPr>
        <p:spPr>
          <a:xfrm flipH="1">
            <a:off x="382842" y="1166039"/>
            <a:ext cx="1" cy="746068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D206A848-CC5D-4D98-A171-B3C44BF94FBA}"/>
              </a:ext>
            </a:extLst>
          </p:cNvPr>
          <p:cNvCxnSpPr>
            <a:cxnSpLocks/>
            <a:stCxn id="141" idx="3"/>
            <a:endCxn id="142" idx="3"/>
          </p:cNvCxnSpPr>
          <p:nvPr/>
        </p:nvCxnSpPr>
        <p:spPr>
          <a:xfrm>
            <a:off x="382842" y="1539764"/>
            <a:ext cx="12700" cy="3723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D3967254-176A-41C4-839F-D393E199F1A5}"/>
              </a:ext>
            </a:extLst>
          </p:cNvPr>
          <p:cNvSpPr/>
          <p:nvPr/>
        </p:nvSpPr>
        <p:spPr>
          <a:xfrm>
            <a:off x="-786725" y="2532546"/>
            <a:ext cx="1163217" cy="206556"/>
          </a:xfrm>
          <a:prstGeom prst="round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SimAM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F01A81A6-CAC2-4E41-9530-2C53D7F083AE}"/>
              </a:ext>
            </a:extLst>
          </p:cNvPr>
          <p:cNvCxnSpPr>
            <a:cxnSpLocks/>
            <a:stCxn id="144" idx="2"/>
            <a:endCxn id="156" idx="0"/>
          </p:cNvCxnSpPr>
          <p:nvPr/>
        </p:nvCxnSpPr>
        <p:spPr>
          <a:xfrm flipH="1">
            <a:off x="-205116" y="2390334"/>
            <a:ext cx="815" cy="14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90454B-B689-47B7-BC81-A50F6FCD4B46}"/>
              </a:ext>
            </a:extLst>
          </p:cNvPr>
          <p:cNvCxnSpPr>
            <a:cxnSpLocks/>
          </p:cNvCxnSpPr>
          <p:nvPr/>
        </p:nvCxnSpPr>
        <p:spPr>
          <a:xfrm>
            <a:off x="-198767" y="2731658"/>
            <a:ext cx="0" cy="149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9709B49-C0CD-4A29-AA0D-595B394A45E9}"/>
              </a:ext>
            </a:extLst>
          </p:cNvPr>
          <p:cNvSpPr txBox="1"/>
          <p:nvPr/>
        </p:nvSpPr>
        <p:spPr>
          <a:xfrm>
            <a:off x="-717479" y="286220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 Format</a:t>
            </a:r>
            <a:endParaRPr lang="ko-KR" altLang="en-US" sz="9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D17A3FF-64CA-491A-83B0-D7D92F77901B}"/>
              </a:ext>
            </a:extLst>
          </p:cNvPr>
          <p:cNvSpPr txBox="1"/>
          <p:nvPr/>
        </p:nvSpPr>
        <p:spPr>
          <a:xfrm>
            <a:off x="929117" y="139677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C2f_SimDC Bottleneck</a:t>
            </a:r>
            <a:endParaRPr lang="ko-KR" altLang="en-US" sz="9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E765DB-6BD0-44DF-A0A7-995FF6EA87AD}"/>
              </a:ext>
            </a:extLst>
          </p:cNvPr>
          <p:cNvSpPr txBox="1"/>
          <p:nvPr/>
        </p:nvSpPr>
        <p:spPr>
          <a:xfrm>
            <a:off x="929117" y="2867400"/>
            <a:ext cx="145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C2f_SimDW Bottleneck</a:t>
            </a:r>
            <a:endParaRPr lang="ko-KR" altLang="en-US" sz="900" b="1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380C589E-5F98-41CE-86EE-E2E666D82DE5}"/>
              </a:ext>
            </a:extLst>
          </p:cNvPr>
          <p:cNvSpPr/>
          <p:nvPr/>
        </p:nvSpPr>
        <p:spPr>
          <a:xfrm>
            <a:off x="-1127476" y="3155698"/>
            <a:ext cx="3479456" cy="44852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204A200-BAC1-4796-9396-98E23B201998}"/>
              </a:ext>
            </a:extLst>
          </p:cNvPr>
          <p:cNvSpPr/>
          <p:nvPr/>
        </p:nvSpPr>
        <p:spPr>
          <a:xfrm>
            <a:off x="-1042231" y="3263990"/>
            <a:ext cx="719371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 1x1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2B4FDA9-1EEE-4B44-8F63-3C348D17FFFE}"/>
              </a:ext>
            </a:extLst>
          </p:cNvPr>
          <p:cNvSpPr/>
          <p:nvPr/>
        </p:nvSpPr>
        <p:spPr>
          <a:xfrm>
            <a:off x="-175818" y="3263990"/>
            <a:ext cx="633305" cy="2296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DCNv3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B2BC8A0-8864-4CBA-8681-20EEDF80E4A1}"/>
              </a:ext>
            </a:extLst>
          </p:cNvPr>
          <p:cNvSpPr/>
          <p:nvPr/>
        </p:nvSpPr>
        <p:spPr>
          <a:xfrm>
            <a:off x="661387" y="3261990"/>
            <a:ext cx="886629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3B04BCA3-CFB2-4FCE-9EEA-426748275EDE}"/>
              </a:ext>
            </a:extLst>
          </p:cNvPr>
          <p:cNvSpPr/>
          <p:nvPr/>
        </p:nvSpPr>
        <p:spPr>
          <a:xfrm>
            <a:off x="1700825" y="3261990"/>
            <a:ext cx="543358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GeLU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2B6F096-50EF-4982-8D61-76AE3C9784DE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-322860" y="3378827"/>
            <a:ext cx="147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C4A20CCB-DA2D-4D88-90B2-4C31EA04E5D4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457487" y="3376827"/>
            <a:ext cx="203900" cy="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7033CDA-8932-48A0-8D26-8DC70B7925AE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>
            <a:off x="1548016" y="3376827"/>
            <a:ext cx="152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89D69AF-D7A9-4C75-9AAD-90DBA4555264}"/>
              </a:ext>
            </a:extLst>
          </p:cNvPr>
          <p:cNvSpPr/>
          <p:nvPr/>
        </p:nvSpPr>
        <p:spPr>
          <a:xfrm>
            <a:off x="-1127476" y="3793748"/>
            <a:ext cx="3479456" cy="448526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5C5FD44-1EEC-4334-8516-9A20D90F7B8E}"/>
              </a:ext>
            </a:extLst>
          </p:cNvPr>
          <p:cNvSpPr/>
          <p:nvPr/>
        </p:nvSpPr>
        <p:spPr>
          <a:xfrm>
            <a:off x="-1049093" y="3907226"/>
            <a:ext cx="633305" cy="229674"/>
          </a:xfrm>
          <a:prstGeom prst="roundRect">
            <a:avLst/>
          </a:prstGeom>
          <a:solidFill>
            <a:srgbClr val="05EB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525AE67-01F0-4C6E-962D-3EEC210282C3}"/>
              </a:ext>
            </a:extLst>
          </p:cNvPr>
          <p:cNvSpPr/>
          <p:nvPr/>
        </p:nvSpPr>
        <p:spPr>
          <a:xfrm>
            <a:off x="172867" y="3900040"/>
            <a:ext cx="979437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BatchNorm2d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70F7B17-DA51-458B-9204-5291DFF5D954}"/>
              </a:ext>
            </a:extLst>
          </p:cNvPr>
          <p:cNvSpPr/>
          <p:nvPr/>
        </p:nvSpPr>
        <p:spPr>
          <a:xfrm>
            <a:off x="1700825" y="3900040"/>
            <a:ext cx="543358" cy="229674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SiLU</a:t>
            </a: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2B05945-EB30-4DD3-AC9C-39DF50A09278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 flipV="1">
            <a:off x="-415788" y="4014877"/>
            <a:ext cx="588655" cy="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BFD312B-B895-4BBE-9DC4-340983AD9B7B}"/>
              </a:ext>
            </a:extLst>
          </p:cNvPr>
          <p:cNvCxnSpPr>
            <a:cxnSpLocks/>
            <a:stCxn id="183" idx="3"/>
            <a:endCxn id="184" idx="1"/>
          </p:cNvCxnSpPr>
          <p:nvPr/>
        </p:nvCxnSpPr>
        <p:spPr>
          <a:xfrm>
            <a:off x="1152304" y="4014877"/>
            <a:ext cx="548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F01A0987-95A3-4532-B13C-442071192C56}"/>
              </a:ext>
            </a:extLst>
          </p:cNvPr>
          <p:cNvSpPr txBox="1"/>
          <p:nvPr/>
        </p:nvSpPr>
        <p:spPr>
          <a:xfrm>
            <a:off x="63178" y="3544873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DCNv3 Block Detail</a:t>
            </a:r>
            <a:endParaRPr lang="ko-KR" altLang="en-US" sz="9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6C82F6-DD42-4407-AA66-28011D5B6354}"/>
              </a:ext>
            </a:extLst>
          </p:cNvPr>
          <p:cNvSpPr txBox="1"/>
          <p:nvPr/>
        </p:nvSpPr>
        <p:spPr>
          <a:xfrm>
            <a:off x="248453" y="4184277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Conv Detail</a:t>
            </a:r>
            <a:endParaRPr lang="ko-KR" altLang="en-US" sz="900" b="1" dirty="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54A2674-7040-4FD6-AF45-6FAD85C9CEC9}"/>
              </a:ext>
            </a:extLst>
          </p:cNvPr>
          <p:cNvSpPr/>
          <p:nvPr/>
        </p:nvSpPr>
        <p:spPr>
          <a:xfrm>
            <a:off x="929117" y="1644173"/>
            <a:ext cx="1422863" cy="125833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FE512A6A-21FC-4AEC-A276-A984F6CA7AFD}"/>
              </a:ext>
            </a:extLst>
          </p:cNvPr>
          <p:cNvSpPr/>
          <p:nvPr/>
        </p:nvSpPr>
        <p:spPr>
          <a:xfrm>
            <a:off x="1025176" y="1803068"/>
            <a:ext cx="1163217" cy="25432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Depthwise Separable 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4F9A9183-5B6B-457E-96BB-820A776F2A68}"/>
              </a:ext>
            </a:extLst>
          </p:cNvPr>
          <p:cNvSpPr/>
          <p:nvPr/>
        </p:nvSpPr>
        <p:spPr>
          <a:xfrm>
            <a:off x="1517128" y="2553379"/>
            <a:ext cx="184009" cy="18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AC45DA3A-07E7-4F3C-AB1D-253328F31BA1}"/>
              </a:ext>
            </a:extLst>
          </p:cNvPr>
          <p:cNvCxnSpPr>
            <a:cxnSpLocks/>
            <a:stCxn id="220" idx="2"/>
            <a:endCxn id="206" idx="0"/>
          </p:cNvCxnSpPr>
          <p:nvPr/>
        </p:nvCxnSpPr>
        <p:spPr>
          <a:xfrm>
            <a:off x="1608022" y="2422652"/>
            <a:ext cx="1111" cy="130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8FFFD20-D132-4B32-A1B1-8B8107BF5C26}"/>
              </a:ext>
            </a:extLst>
          </p:cNvPr>
          <p:cNvCxnSpPr>
            <a:cxnSpLocks/>
            <a:stCxn id="206" idx="4"/>
          </p:cNvCxnSpPr>
          <p:nvPr/>
        </p:nvCxnSpPr>
        <p:spPr>
          <a:xfrm flipH="1">
            <a:off x="1606823" y="2737388"/>
            <a:ext cx="2310" cy="14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F9F52A0-37CB-4C71-A34C-DD2B263600E0}"/>
              </a:ext>
            </a:extLst>
          </p:cNvPr>
          <p:cNvCxnSpPr>
            <a:cxnSpLocks/>
            <a:stCxn id="204" idx="2"/>
            <a:endCxn id="220" idx="0"/>
          </p:cNvCxnSpPr>
          <p:nvPr/>
        </p:nvCxnSpPr>
        <p:spPr>
          <a:xfrm>
            <a:off x="1606785" y="2057394"/>
            <a:ext cx="1237" cy="110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37DDF5E-7AAE-4006-B03E-4AFBEEF508A5}"/>
              </a:ext>
            </a:extLst>
          </p:cNvPr>
          <p:cNvCxnSpPr>
            <a:cxnSpLocks/>
            <a:endCxn id="204" idx="0"/>
          </p:cNvCxnSpPr>
          <p:nvPr/>
        </p:nvCxnSpPr>
        <p:spPr>
          <a:xfrm>
            <a:off x="1606784" y="1644174"/>
            <a:ext cx="1" cy="15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D3596654-E1B6-4674-A8B3-35597467E416}"/>
              </a:ext>
            </a:extLst>
          </p:cNvPr>
          <p:cNvCxnSpPr>
            <a:cxnSpLocks/>
            <a:endCxn id="206" idx="6"/>
          </p:cNvCxnSpPr>
          <p:nvPr/>
        </p:nvCxnSpPr>
        <p:spPr>
          <a:xfrm rot="16200000" flipH="1">
            <a:off x="1185998" y="2130244"/>
            <a:ext cx="943583" cy="86695"/>
          </a:xfrm>
          <a:prstGeom prst="bentConnector4">
            <a:avLst>
              <a:gd name="adj1" fmla="val -300"/>
              <a:gd name="adj2" fmla="val 716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DE9B4027-456D-4112-ABFD-9AF0C5A055B4}"/>
              </a:ext>
            </a:extLst>
          </p:cNvPr>
          <p:cNvSpPr/>
          <p:nvPr/>
        </p:nvSpPr>
        <p:spPr>
          <a:xfrm>
            <a:off x="1026413" y="2168326"/>
            <a:ext cx="1163217" cy="25432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Depthwise Separable 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BD0E00-C2E5-7907-4C37-4155661ACFA2}"/>
              </a:ext>
            </a:extLst>
          </p:cNvPr>
          <p:cNvSpPr/>
          <p:nvPr/>
        </p:nvSpPr>
        <p:spPr>
          <a:xfrm>
            <a:off x="2428133" y="927767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503E66-F616-26F8-99EE-809FA885AA73}"/>
              </a:ext>
            </a:extLst>
          </p:cNvPr>
          <p:cNvSpPr/>
          <p:nvPr/>
        </p:nvSpPr>
        <p:spPr>
          <a:xfrm>
            <a:off x="2917738" y="208758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92D619-1371-B361-CF96-6D620656BAFA}"/>
              </a:ext>
            </a:extLst>
          </p:cNvPr>
          <p:cNvSpPr/>
          <p:nvPr/>
        </p:nvSpPr>
        <p:spPr>
          <a:xfrm>
            <a:off x="2920551" y="998905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B94670-CBD6-23A1-6334-BD2A349CF9B2}"/>
              </a:ext>
            </a:extLst>
          </p:cNvPr>
          <p:cNvSpPr/>
          <p:nvPr/>
        </p:nvSpPr>
        <p:spPr>
          <a:xfrm>
            <a:off x="2920551" y="135544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ACE050-8CC8-C05A-B4F0-4720C462B0D3}"/>
              </a:ext>
            </a:extLst>
          </p:cNvPr>
          <p:cNvSpPr/>
          <p:nvPr/>
        </p:nvSpPr>
        <p:spPr>
          <a:xfrm>
            <a:off x="2917737" y="2424684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6FDB91-36F2-4DF8-1D86-218F209C8D3B}"/>
              </a:ext>
            </a:extLst>
          </p:cNvPr>
          <p:cNvSpPr/>
          <p:nvPr/>
        </p:nvSpPr>
        <p:spPr>
          <a:xfrm>
            <a:off x="2917737" y="315903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0FEBC8-3AC2-8AF5-4671-A3DB188D4F21}"/>
              </a:ext>
            </a:extLst>
          </p:cNvPr>
          <p:cNvSpPr/>
          <p:nvPr/>
        </p:nvSpPr>
        <p:spPr>
          <a:xfrm>
            <a:off x="2917735" y="423520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20D8D5-1ADD-F90D-6EB3-BFB93043CEC3}"/>
              </a:ext>
            </a:extLst>
          </p:cNvPr>
          <p:cNvSpPr/>
          <p:nvPr/>
        </p:nvSpPr>
        <p:spPr>
          <a:xfrm>
            <a:off x="2920551" y="172433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E51B6A-DDC8-E051-A3ED-B6B9D52629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502160" y="1205461"/>
            <a:ext cx="0" cy="14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9A9F6D-778C-B0A0-F603-5550FB3F79A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502160" y="1562005"/>
            <a:ext cx="0" cy="16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1E0F3-1851-2FF9-D627-3165803E24B1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3499347" y="1930891"/>
            <a:ext cx="2813" cy="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5C35EB-A934-843A-8875-DDEF9650AD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499346" y="2294140"/>
            <a:ext cx="1" cy="13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6A343A-B289-775F-45B3-BDBAE7EEB55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99346" y="2669587"/>
            <a:ext cx="0" cy="48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F13C96-8A25-1404-7B38-0582E7B04FE5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flipH="1">
            <a:off x="3499345" y="3365590"/>
            <a:ext cx="1" cy="165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96CCB6-573C-903D-F04B-7DFF5AB63B82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3499344" y="3775704"/>
            <a:ext cx="1" cy="45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610EBA-81D1-0449-0901-ECA9741E7D87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>
            <a:off x="3499344" y="4441765"/>
            <a:ext cx="0" cy="13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9DFCC0-004A-857A-9DAE-33157BDF88CB}"/>
              </a:ext>
            </a:extLst>
          </p:cNvPr>
          <p:cNvSpPr/>
          <p:nvPr/>
        </p:nvSpPr>
        <p:spPr>
          <a:xfrm>
            <a:off x="2917736" y="3530801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E56FD29-5A33-FDE1-F382-907C488D4BDE}"/>
              </a:ext>
            </a:extLst>
          </p:cNvPr>
          <p:cNvSpPr/>
          <p:nvPr/>
        </p:nvSpPr>
        <p:spPr>
          <a:xfrm>
            <a:off x="2917735" y="4572262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81738A-4FDC-3180-C9CB-23BAD3443B03}"/>
              </a:ext>
            </a:extLst>
          </p:cNvPr>
          <p:cNvSpPr txBox="1"/>
          <p:nvPr/>
        </p:nvSpPr>
        <p:spPr>
          <a:xfrm>
            <a:off x="2873718" y="6050794"/>
            <a:ext cx="1256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RGB Backbone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E34A9E5-CFD2-7751-708D-C0659BE3C754}"/>
              </a:ext>
            </a:extLst>
          </p:cNvPr>
          <p:cNvSpPr/>
          <p:nvPr/>
        </p:nvSpPr>
        <p:spPr>
          <a:xfrm>
            <a:off x="5169561" y="281995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B9A6D80-42BA-702D-967A-9067052F2AD8}"/>
              </a:ext>
            </a:extLst>
          </p:cNvPr>
          <p:cNvSpPr/>
          <p:nvPr/>
        </p:nvSpPr>
        <p:spPr>
          <a:xfrm>
            <a:off x="5169561" y="3889564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DDC896C-FF64-82E8-5204-8F522EB5EB26}"/>
              </a:ext>
            </a:extLst>
          </p:cNvPr>
          <p:cNvSpPr/>
          <p:nvPr/>
        </p:nvSpPr>
        <p:spPr>
          <a:xfrm>
            <a:off x="5169561" y="496172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64B289F-3D68-65AF-633F-A5DAC75971F4}"/>
              </a:ext>
            </a:extLst>
          </p:cNvPr>
          <p:cNvCxnSpPr>
            <a:cxnSpLocks/>
            <a:stCxn id="140" idx="2"/>
            <a:endCxn id="94" idx="0"/>
          </p:cNvCxnSpPr>
          <p:nvPr/>
        </p:nvCxnSpPr>
        <p:spPr>
          <a:xfrm>
            <a:off x="5751170" y="3753659"/>
            <a:ext cx="0" cy="13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C444E2F4-1AA0-5AD6-F9AF-61F34B323CB4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>
            <a:off x="5751170" y="2665646"/>
            <a:ext cx="0" cy="15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7F70412-78E1-0AD5-9F3B-3F3EE2B0B400}"/>
              </a:ext>
            </a:extLst>
          </p:cNvPr>
          <p:cNvCxnSpPr>
            <a:cxnSpLocks/>
            <a:stCxn id="100" idx="2"/>
            <a:endCxn id="21" idx="0"/>
          </p:cNvCxnSpPr>
          <p:nvPr/>
        </p:nvCxnSpPr>
        <p:spPr>
          <a:xfrm flipH="1">
            <a:off x="5742511" y="5168277"/>
            <a:ext cx="8659" cy="141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DB899FD3-DE6C-59DE-19E7-7A6190EFABA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528937" y="2923229"/>
            <a:ext cx="1640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F9B7579-DA2C-2122-9075-0DFF3DF349D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521920" y="3992842"/>
            <a:ext cx="164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52C6972B-ACF7-D348-F1F1-4B66EB5AFB4A}"/>
              </a:ext>
            </a:extLst>
          </p:cNvPr>
          <p:cNvCxnSpPr>
            <a:cxnSpLocks/>
            <a:stCxn id="51" idx="2"/>
            <a:endCxn id="100" idx="1"/>
          </p:cNvCxnSpPr>
          <p:nvPr/>
        </p:nvCxnSpPr>
        <p:spPr>
          <a:xfrm rot="16200000" flipH="1">
            <a:off x="4210535" y="4105973"/>
            <a:ext cx="247834" cy="16702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2DE8FEB9-AB15-F442-0101-233F30F8D67E}"/>
              </a:ext>
            </a:extLst>
          </p:cNvPr>
          <p:cNvSpPr/>
          <p:nvPr/>
        </p:nvSpPr>
        <p:spPr>
          <a:xfrm>
            <a:off x="7237931" y="3891370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36BA1BE3-0998-333B-7B34-379CD234D05F}"/>
              </a:ext>
            </a:extLst>
          </p:cNvPr>
          <p:cNvSpPr/>
          <p:nvPr/>
        </p:nvSpPr>
        <p:spPr>
          <a:xfrm>
            <a:off x="7237931" y="281776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C8967A0-5423-37F7-A04F-A7BED088C494}"/>
              </a:ext>
            </a:extLst>
          </p:cNvPr>
          <p:cNvSpPr txBox="1"/>
          <p:nvPr/>
        </p:nvSpPr>
        <p:spPr>
          <a:xfrm>
            <a:off x="2824445" y="18638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RGB Image</a:t>
            </a:r>
            <a:endParaRPr lang="ko-KR" altLang="en-US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F7EF43-FD17-1EDB-2F85-08A18DA82E6D}"/>
              </a:ext>
            </a:extLst>
          </p:cNvPr>
          <p:cNvSpPr txBox="1"/>
          <p:nvPr/>
        </p:nvSpPr>
        <p:spPr>
          <a:xfrm>
            <a:off x="4984263" y="22506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Depth Image</a:t>
            </a:r>
            <a:endParaRPr lang="ko-KR" altLang="en-US" dirty="0"/>
          </a:p>
        </p:txBody>
      </p: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E7500293-D755-B09C-1228-5F5E437F144F}"/>
              </a:ext>
            </a:extLst>
          </p:cNvPr>
          <p:cNvCxnSpPr>
            <a:cxnSpLocks/>
            <a:stCxn id="426" idx="2"/>
            <a:endCxn id="135" idx="0"/>
          </p:cNvCxnSpPr>
          <p:nvPr/>
        </p:nvCxnSpPr>
        <p:spPr>
          <a:xfrm>
            <a:off x="5761880" y="594395"/>
            <a:ext cx="0" cy="32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3D9E6998-3078-D02A-85BE-C401132791DF}"/>
              </a:ext>
            </a:extLst>
          </p:cNvPr>
          <p:cNvCxnSpPr>
            <a:cxnSpLocks/>
            <a:stCxn id="425" idx="2"/>
            <a:endCxn id="3" idx="0"/>
          </p:cNvCxnSpPr>
          <p:nvPr/>
        </p:nvCxnSpPr>
        <p:spPr>
          <a:xfrm>
            <a:off x="3499342" y="555717"/>
            <a:ext cx="7018" cy="37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5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C8EFF9-AB79-499B-A6A5-1F959DAB4FAA}"/>
              </a:ext>
            </a:extLst>
          </p:cNvPr>
          <p:cNvSpPr/>
          <p:nvPr/>
        </p:nvSpPr>
        <p:spPr>
          <a:xfrm>
            <a:off x="7038239" y="922873"/>
            <a:ext cx="5121851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636D0D0-C255-4FE8-837B-22DCEC4BAFFB}"/>
              </a:ext>
            </a:extLst>
          </p:cNvPr>
          <p:cNvSpPr/>
          <p:nvPr/>
        </p:nvSpPr>
        <p:spPr>
          <a:xfrm>
            <a:off x="4683653" y="922873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BB868A-781C-4A7C-A119-24F85A847E5B}"/>
              </a:ext>
            </a:extLst>
          </p:cNvPr>
          <p:cNvSpPr/>
          <p:nvPr/>
        </p:nvSpPr>
        <p:spPr>
          <a:xfrm>
            <a:off x="5169561" y="2078813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90406-14F5-4D0A-906B-38C7F4DDEF40}"/>
              </a:ext>
            </a:extLst>
          </p:cNvPr>
          <p:cNvSpPr/>
          <p:nvPr/>
        </p:nvSpPr>
        <p:spPr>
          <a:xfrm>
            <a:off x="5169561" y="994011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Conv_RGB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9B574-D111-475B-BD51-239C415995EA}"/>
              </a:ext>
            </a:extLst>
          </p:cNvPr>
          <p:cNvSpPr/>
          <p:nvPr/>
        </p:nvSpPr>
        <p:spPr>
          <a:xfrm>
            <a:off x="5169561" y="135297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223F72-218E-4FB0-A1CF-BC4B3EE72FC9}"/>
              </a:ext>
            </a:extLst>
          </p:cNvPr>
          <p:cNvSpPr/>
          <p:nvPr/>
        </p:nvSpPr>
        <p:spPr>
          <a:xfrm>
            <a:off x="5169561" y="242074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9206EF-5DB7-4052-AA86-C0DFD3B8E118}"/>
              </a:ext>
            </a:extLst>
          </p:cNvPr>
          <p:cNvSpPr/>
          <p:nvPr/>
        </p:nvSpPr>
        <p:spPr>
          <a:xfrm>
            <a:off x="5169561" y="316188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7630D6-F79C-4A71-A25D-5EC8024337FB}"/>
              </a:ext>
            </a:extLst>
          </p:cNvPr>
          <p:cNvSpPr/>
          <p:nvPr/>
        </p:nvSpPr>
        <p:spPr>
          <a:xfrm>
            <a:off x="5169561" y="423364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303912-3D15-4B5E-93DE-88EE3C9404BC}"/>
              </a:ext>
            </a:extLst>
          </p:cNvPr>
          <p:cNvSpPr/>
          <p:nvPr/>
        </p:nvSpPr>
        <p:spPr>
          <a:xfrm>
            <a:off x="5160902" y="5309412"/>
            <a:ext cx="1163217" cy="2065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SPPF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223669-A4BD-4E54-BF2B-39CBC426963C}"/>
              </a:ext>
            </a:extLst>
          </p:cNvPr>
          <p:cNvSpPr/>
          <p:nvPr/>
        </p:nvSpPr>
        <p:spPr>
          <a:xfrm>
            <a:off x="7237930" y="4670843"/>
            <a:ext cx="1163217" cy="141227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795B7B-D016-4602-8B91-C8B9F5B05D31}"/>
              </a:ext>
            </a:extLst>
          </p:cNvPr>
          <p:cNvSpPr/>
          <p:nvPr/>
        </p:nvSpPr>
        <p:spPr>
          <a:xfrm>
            <a:off x="7237933" y="3177571"/>
            <a:ext cx="1163217" cy="168608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DDD30B-4F73-4032-A239-2B358E72154A}"/>
              </a:ext>
            </a:extLst>
          </p:cNvPr>
          <p:cNvSpPr/>
          <p:nvPr/>
        </p:nvSpPr>
        <p:spPr>
          <a:xfrm>
            <a:off x="5169561" y="1721261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7E1AEC8-A054-46EF-AF5E-50166EF340CA}"/>
              </a:ext>
            </a:extLst>
          </p:cNvPr>
          <p:cNvSpPr/>
          <p:nvPr/>
        </p:nvSpPr>
        <p:spPr>
          <a:xfrm>
            <a:off x="7237930" y="238597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59F607-BBEB-4D38-952C-6B7FCF1D509D}"/>
              </a:ext>
            </a:extLst>
          </p:cNvPr>
          <p:cNvSpPr/>
          <p:nvPr/>
        </p:nvSpPr>
        <p:spPr>
          <a:xfrm>
            <a:off x="7237932" y="354439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5FFD01-A999-44D3-8A38-9A02FB9C669D}"/>
              </a:ext>
            </a:extLst>
          </p:cNvPr>
          <p:cNvSpPr/>
          <p:nvPr/>
        </p:nvSpPr>
        <p:spPr>
          <a:xfrm>
            <a:off x="8999782" y="531049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2377BE2-CF89-418A-8B89-D62B205A2336}"/>
              </a:ext>
            </a:extLst>
          </p:cNvPr>
          <p:cNvSpPr/>
          <p:nvPr/>
        </p:nvSpPr>
        <p:spPr>
          <a:xfrm>
            <a:off x="8999782" y="567196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3AA3E1-351C-42AD-A79B-9DBF23E625C4}"/>
              </a:ext>
            </a:extLst>
          </p:cNvPr>
          <p:cNvSpPr/>
          <p:nvPr/>
        </p:nvSpPr>
        <p:spPr>
          <a:xfrm>
            <a:off x="8999784" y="4722232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41A820-F4AF-4944-B490-FE9C57EEFC21}"/>
              </a:ext>
            </a:extLst>
          </p:cNvPr>
          <p:cNvSpPr/>
          <p:nvPr/>
        </p:nvSpPr>
        <p:spPr>
          <a:xfrm>
            <a:off x="8999784" y="4205287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5F1D19B-B682-4E43-B738-71B099C771D8}"/>
              </a:ext>
            </a:extLst>
          </p:cNvPr>
          <p:cNvSpPr/>
          <p:nvPr/>
        </p:nvSpPr>
        <p:spPr>
          <a:xfrm>
            <a:off x="8999782" y="3548995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657EBC-441E-4525-A03A-7A2C61C2C48D}"/>
              </a:ext>
            </a:extLst>
          </p:cNvPr>
          <p:cNvSpPr/>
          <p:nvPr/>
        </p:nvSpPr>
        <p:spPr>
          <a:xfrm>
            <a:off x="8999784" y="286068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A90BC5-D526-445B-905F-7B4856688A5B}"/>
              </a:ext>
            </a:extLst>
          </p:cNvPr>
          <p:cNvSpPr/>
          <p:nvPr/>
        </p:nvSpPr>
        <p:spPr>
          <a:xfrm>
            <a:off x="10841145" y="2391439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9D8EA0-A4BE-4780-A515-394BACA69A49}"/>
              </a:ext>
            </a:extLst>
          </p:cNvPr>
          <p:cNvSpPr/>
          <p:nvPr/>
        </p:nvSpPr>
        <p:spPr>
          <a:xfrm>
            <a:off x="10847012" y="4205287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2F422A-D211-408E-9FC5-9BB9DAFED22C}"/>
              </a:ext>
            </a:extLst>
          </p:cNvPr>
          <p:cNvSpPr/>
          <p:nvPr/>
        </p:nvSpPr>
        <p:spPr>
          <a:xfrm>
            <a:off x="10841145" y="5671965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56813C-3BAF-4837-BDCB-EB380DF9AAA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751170" y="1200567"/>
            <a:ext cx="0" cy="15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0CD930-D70E-45D1-AE3A-F8772B8BE2D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751170" y="1559534"/>
            <a:ext cx="0" cy="16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44FD5-ED52-40C7-8284-42A4C8556814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751170" y="1927817"/>
            <a:ext cx="0" cy="15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CA26E8-CCDD-45DE-8F56-4862F3E17A7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751170" y="2285369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2CCC20-5CC9-4150-9D0A-78F42795A9AE}"/>
              </a:ext>
            </a:extLst>
          </p:cNvPr>
          <p:cNvCxnSpPr>
            <a:cxnSpLocks/>
            <a:stCxn id="91" idx="2"/>
            <a:endCxn id="17" idx="0"/>
          </p:cNvCxnSpPr>
          <p:nvPr/>
        </p:nvCxnSpPr>
        <p:spPr>
          <a:xfrm>
            <a:off x="5751170" y="3026507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F5834B-D206-43A4-A085-E1B7E610D8C5}"/>
              </a:ext>
            </a:extLst>
          </p:cNvPr>
          <p:cNvCxnSpPr>
            <a:cxnSpLocks/>
            <a:stCxn id="17" idx="2"/>
            <a:endCxn id="140" idx="0"/>
          </p:cNvCxnSpPr>
          <p:nvPr/>
        </p:nvCxnSpPr>
        <p:spPr>
          <a:xfrm>
            <a:off x="5751170" y="3368437"/>
            <a:ext cx="0" cy="14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424804C-FCEF-4921-A9D3-71EC20A5A894}"/>
              </a:ext>
            </a:extLst>
          </p:cNvPr>
          <p:cNvCxnSpPr>
            <a:cxnSpLocks/>
            <a:stCxn id="94" idx="2"/>
            <a:endCxn id="19" idx="0"/>
          </p:cNvCxnSpPr>
          <p:nvPr/>
        </p:nvCxnSpPr>
        <p:spPr>
          <a:xfrm>
            <a:off x="5751170" y="4096120"/>
            <a:ext cx="0" cy="13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907659-8D6F-459A-A670-9C85C76FFA7D}"/>
              </a:ext>
            </a:extLst>
          </p:cNvPr>
          <p:cNvCxnSpPr>
            <a:cxnSpLocks/>
            <a:stCxn id="19" idx="2"/>
            <a:endCxn id="145" idx="0"/>
          </p:cNvCxnSpPr>
          <p:nvPr/>
        </p:nvCxnSpPr>
        <p:spPr>
          <a:xfrm>
            <a:off x="5751170" y="4440197"/>
            <a:ext cx="0" cy="13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B9D2F-263E-4A9D-AE91-F3B120246C9C}"/>
              </a:ext>
            </a:extLst>
          </p:cNvPr>
          <p:cNvCxnSpPr>
            <a:cxnSpLocks/>
            <a:stCxn id="145" idx="2"/>
            <a:endCxn id="100" idx="0"/>
          </p:cNvCxnSpPr>
          <p:nvPr/>
        </p:nvCxnSpPr>
        <p:spPr>
          <a:xfrm>
            <a:off x="5751170" y="4822926"/>
            <a:ext cx="0" cy="13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D3669D-12DF-4EBE-8E58-4F4C389FE7D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324119" y="5412690"/>
            <a:ext cx="2675663" cy="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71ED049-75BA-4CD0-B86F-87F45209C7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819539" y="4812070"/>
            <a:ext cx="0" cy="60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4FB37-6188-43F3-AC64-DC4975EA1947}"/>
              </a:ext>
            </a:extLst>
          </p:cNvPr>
          <p:cNvCxnSpPr>
            <a:cxnSpLocks/>
            <a:stCxn id="94" idx="3"/>
            <a:endCxn id="372" idx="1"/>
          </p:cNvCxnSpPr>
          <p:nvPr/>
        </p:nvCxnSpPr>
        <p:spPr>
          <a:xfrm>
            <a:off x="6332778" y="3992842"/>
            <a:ext cx="905153" cy="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96CCB4-4194-4700-B420-F8FF6DD1EA16}"/>
              </a:ext>
            </a:extLst>
          </p:cNvPr>
          <p:cNvCxnSpPr>
            <a:cxnSpLocks/>
            <a:stCxn id="91" idx="3"/>
            <a:endCxn id="375" idx="1"/>
          </p:cNvCxnSpPr>
          <p:nvPr/>
        </p:nvCxnSpPr>
        <p:spPr>
          <a:xfrm flipV="1">
            <a:off x="6332778" y="2921040"/>
            <a:ext cx="905153" cy="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B7E0E9-2E83-4CF1-AF70-F26280E76CA6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10163001" y="4308565"/>
            <a:ext cx="684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CFF3E7-8630-4319-83CF-548218ECEDB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162999" y="5775243"/>
            <a:ext cx="678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19E24E-F3C0-418A-848C-92C495634F5F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8401147" y="2489252"/>
            <a:ext cx="2439998" cy="5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3806EB1-58CF-4364-8B59-7CF4C0BEC55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581393" y="2483379"/>
            <a:ext cx="0" cy="37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9F6077-E3A8-4BC9-9A34-9BFD815B7C9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9581391" y="3067237"/>
            <a:ext cx="2" cy="48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3A35F6-22E9-4571-BB82-A53FDFD14278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8401149" y="3647672"/>
            <a:ext cx="598633" cy="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C1F5204-631C-495E-9C6C-4BDFF5064334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581391" y="3755551"/>
            <a:ext cx="2" cy="44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F463948-8355-41EC-BE50-C2A3C1B79F8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581393" y="4411843"/>
            <a:ext cx="0" cy="310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0955B77-3501-42DB-96B2-D219428F62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9581391" y="4928788"/>
            <a:ext cx="2" cy="38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89571A-D093-47FD-81DA-0CD4C03C5B5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9581391" y="5517048"/>
            <a:ext cx="0" cy="15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3CE6DD0-9926-4E85-ABE4-D7B255FE824E}"/>
              </a:ext>
            </a:extLst>
          </p:cNvPr>
          <p:cNvCxnSpPr>
            <a:cxnSpLocks/>
            <a:stCxn id="24" idx="0"/>
            <a:endCxn id="372" idx="2"/>
          </p:cNvCxnSpPr>
          <p:nvPr/>
        </p:nvCxnSpPr>
        <p:spPr>
          <a:xfrm flipV="1">
            <a:off x="7819539" y="4097926"/>
            <a:ext cx="1" cy="57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823268-4272-4546-BC34-C9729EECB00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19541" y="3750950"/>
            <a:ext cx="0" cy="123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11939E0-355C-4BF2-8684-95DFD4EC90BD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7819541" y="3346179"/>
            <a:ext cx="1" cy="19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8FCFEAC-5468-41E8-A54C-8C6FABFBB9F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819542" y="3024886"/>
            <a:ext cx="1" cy="15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C6BBE31-6A3B-4979-A830-03E564D84C8B}"/>
              </a:ext>
            </a:extLst>
          </p:cNvPr>
          <p:cNvCxnSpPr>
            <a:cxnSpLocks/>
            <a:stCxn id="375" idx="0"/>
            <a:endCxn id="28" idx="2"/>
          </p:cNvCxnSpPr>
          <p:nvPr/>
        </p:nvCxnSpPr>
        <p:spPr>
          <a:xfrm flipH="1" flipV="1">
            <a:off x="7819539" y="2592530"/>
            <a:ext cx="1" cy="22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228BC64-92EE-42DC-BC54-80E1EB0433A2}"/>
              </a:ext>
            </a:extLst>
          </p:cNvPr>
          <p:cNvSpPr/>
          <p:nvPr/>
        </p:nvSpPr>
        <p:spPr>
          <a:xfrm>
            <a:off x="5169561" y="3508756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EC5C261-C24D-407D-9D84-1B3691E77764}"/>
              </a:ext>
            </a:extLst>
          </p:cNvPr>
          <p:cNvSpPr/>
          <p:nvPr/>
        </p:nvSpPr>
        <p:spPr>
          <a:xfrm>
            <a:off x="5169561" y="457802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82004-AE9B-461A-AB1C-628A745664BD}"/>
              </a:ext>
            </a:extLst>
          </p:cNvPr>
          <p:cNvSpPr txBox="1"/>
          <p:nvPr/>
        </p:nvSpPr>
        <p:spPr>
          <a:xfrm>
            <a:off x="5138324" y="6033824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Depth Backbone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54C8B-503E-4F1C-85CF-826ABD968821}"/>
              </a:ext>
            </a:extLst>
          </p:cNvPr>
          <p:cNvSpPr txBox="1"/>
          <p:nvPr/>
        </p:nvSpPr>
        <p:spPr>
          <a:xfrm>
            <a:off x="9068799" y="614279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Head</a:t>
            </a:r>
            <a:endParaRPr lang="ko-KR" altLang="en-US" sz="1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BD0E00-C2E5-7907-4C37-4155661ACFA2}"/>
              </a:ext>
            </a:extLst>
          </p:cNvPr>
          <p:cNvSpPr/>
          <p:nvPr/>
        </p:nvSpPr>
        <p:spPr>
          <a:xfrm>
            <a:off x="2428133" y="927767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503E66-F616-26F8-99EE-809FA885AA73}"/>
              </a:ext>
            </a:extLst>
          </p:cNvPr>
          <p:cNvSpPr/>
          <p:nvPr/>
        </p:nvSpPr>
        <p:spPr>
          <a:xfrm>
            <a:off x="2917738" y="208758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92D619-1371-B361-CF96-6D620656BAFA}"/>
              </a:ext>
            </a:extLst>
          </p:cNvPr>
          <p:cNvSpPr/>
          <p:nvPr/>
        </p:nvSpPr>
        <p:spPr>
          <a:xfrm>
            <a:off x="2920551" y="998905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Conv_Depth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B94670-CBD6-23A1-6334-BD2A349CF9B2}"/>
              </a:ext>
            </a:extLst>
          </p:cNvPr>
          <p:cNvSpPr/>
          <p:nvPr/>
        </p:nvSpPr>
        <p:spPr>
          <a:xfrm>
            <a:off x="2920551" y="135544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ACE050-8CC8-C05A-B4F0-4720C462B0D3}"/>
              </a:ext>
            </a:extLst>
          </p:cNvPr>
          <p:cNvSpPr/>
          <p:nvPr/>
        </p:nvSpPr>
        <p:spPr>
          <a:xfrm>
            <a:off x="2917737" y="2424684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6FDB91-36F2-4DF8-1D86-218F209C8D3B}"/>
              </a:ext>
            </a:extLst>
          </p:cNvPr>
          <p:cNvSpPr/>
          <p:nvPr/>
        </p:nvSpPr>
        <p:spPr>
          <a:xfrm>
            <a:off x="2917737" y="315903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0FEBC8-3AC2-8AF5-4671-A3DB188D4F21}"/>
              </a:ext>
            </a:extLst>
          </p:cNvPr>
          <p:cNvSpPr/>
          <p:nvPr/>
        </p:nvSpPr>
        <p:spPr>
          <a:xfrm>
            <a:off x="2917735" y="423520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20D8D5-1ADD-F90D-6EB3-BFB93043CEC3}"/>
              </a:ext>
            </a:extLst>
          </p:cNvPr>
          <p:cNvSpPr/>
          <p:nvPr/>
        </p:nvSpPr>
        <p:spPr>
          <a:xfrm>
            <a:off x="2920551" y="172433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E51B6A-DDC8-E051-A3ED-B6B9D52629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502160" y="1205461"/>
            <a:ext cx="0" cy="14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9A9F6D-778C-B0A0-F603-5550FB3F79A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502160" y="1562005"/>
            <a:ext cx="0" cy="16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1E0F3-1851-2FF9-D627-3165803E24B1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3499347" y="1930891"/>
            <a:ext cx="2813" cy="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5C35EB-A934-843A-8875-DDEF9650AD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499346" y="2294140"/>
            <a:ext cx="1" cy="13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6A343A-B289-775F-45B3-BDBAE7EEB55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99346" y="2669587"/>
            <a:ext cx="0" cy="48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F13C96-8A25-1404-7B38-0582E7B04FE5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flipH="1">
            <a:off x="3499345" y="3365590"/>
            <a:ext cx="1" cy="165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96CCB6-573C-903D-F04B-7DFF5AB63B82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3499344" y="3775704"/>
            <a:ext cx="1" cy="45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610EBA-81D1-0449-0901-ECA9741E7D87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>
            <a:off x="3499344" y="4441765"/>
            <a:ext cx="0" cy="13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9DFCC0-004A-857A-9DAE-33157BDF88CB}"/>
              </a:ext>
            </a:extLst>
          </p:cNvPr>
          <p:cNvSpPr/>
          <p:nvPr/>
        </p:nvSpPr>
        <p:spPr>
          <a:xfrm>
            <a:off x="2917736" y="3530801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E56FD29-5A33-FDE1-F382-907C488D4BDE}"/>
              </a:ext>
            </a:extLst>
          </p:cNvPr>
          <p:cNvSpPr/>
          <p:nvPr/>
        </p:nvSpPr>
        <p:spPr>
          <a:xfrm>
            <a:off x="2917735" y="4572262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81738A-4FDC-3180-C9CB-23BAD3443B03}"/>
              </a:ext>
            </a:extLst>
          </p:cNvPr>
          <p:cNvSpPr txBox="1"/>
          <p:nvPr/>
        </p:nvSpPr>
        <p:spPr>
          <a:xfrm>
            <a:off x="2873718" y="6050794"/>
            <a:ext cx="1256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RGB Backbone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E34A9E5-CFD2-7751-708D-C0659BE3C754}"/>
              </a:ext>
            </a:extLst>
          </p:cNvPr>
          <p:cNvSpPr/>
          <p:nvPr/>
        </p:nvSpPr>
        <p:spPr>
          <a:xfrm>
            <a:off x="5169561" y="281995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B9A6D80-42BA-702D-967A-9067052F2AD8}"/>
              </a:ext>
            </a:extLst>
          </p:cNvPr>
          <p:cNvSpPr/>
          <p:nvPr/>
        </p:nvSpPr>
        <p:spPr>
          <a:xfrm>
            <a:off x="5169561" y="3889564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DDC896C-FF64-82E8-5204-8F522EB5EB26}"/>
              </a:ext>
            </a:extLst>
          </p:cNvPr>
          <p:cNvSpPr/>
          <p:nvPr/>
        </p:nvSpPr>
        <p:spPr>
          <a:xfrm>
            <a:off x="5169561" y="496172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64B289F-3D68-65AF-633F-A5DAC75971F4}"/>
              </a:ext>
            </a:extLst>
          </p:cNvPr>
          <p:cNvCxnSpPr>
            <a:cxnSpLocks/>
            <a:stCxn id="140" idx="2"/>
            <a:endCxn id="94" idx="0"/>
          </p:cNvCxnSpPr>
          <p:nvPr/>
        </p:nvCxnSpPr>
        <p:spPr>
          <a:xfrm>
            <a:off x="5751170" y="3753659"/>
            <a:ext cx="0" cy="13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C444E2F4-1AA0-5AD6-F9AF-61F34B323CB4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>
            <a:off x="5751170" y="2665646"/>
            <a:ext cx="0" cy="15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7F70412-78E1-0AD5-9F3B-3F3EE2B0B400}"/>
              </a:ext>
            </a:extLst>
          </p:cNvPr>
          <p:cNvCxnSpPr>
            <a:cxnSpLocks/>
            <a:stCxn id="100" idx="2"/>
            <a:endCxn id="21" idx="0"/>
          </p:cNvCxnSpPr>
          <p:nvPr/>
        </p:nvCxnSpPr>
        <p:spPr>
          <a:xfrm flipH="1">
            <a:off x="5742511" y="5168277"/>
            <a:ext cx="8659" cy="141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DB899FD3-DE6C-59DE-19E7-7A6190EFABAF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528937" y="2923229"/>
            <a:ext cx="1640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F9B7579-DA2C-2122-9075-0DFF3DF349D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521920" y="3992842"/>
            <a:ext cx="1647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52C6972B-ACF7-D348-F1F1-4B66EB5AFB4A}"/>
              </a:ext>
            </a:extLst>
          </p:cNvPr>
          <p:cNvCxnSpPr>
            <a:cxnSpLocks/>
            <a:stCxn id="51" idx="2"/>
            <a:endCxn id="100" idx="1"/>
          </p:cNvCxnSpPr>
          <p:nvPr/>
        </p:nvCxnSpPr>
        <p:spPr>
          <a:xfrm rot="16200000" flipH="1">
            <a:off x="4210535" y="4105973"/>
            <a:ext cx="247834" cy="16702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2DE8FEB9-AB15-F442-0101-233F30F8D67E}"/>
              </a:ext>
            </a:extLst>
          </p:cNvPr>
          <p:cNvSpPr/>
          <p:nvPr/>
        </p:nvSpPr>
        <p:spPr>
          <a:xfrm>
            <a:off x="7237931" y="3891370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36BA1BE3-0998-333B-7B34-379CD234D05F}"/>
              </a:ext>
            </a:extLst>
          </p:cNvPr>
          <p:cNvSpPr/>
          <p:nvPr/>
        </p:nvSpPr>
        <p:spPr>
          <a:xfrm>
            <a:off x="7237931" y="281776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C8967A0-5423-37F7-A04F-A7BED088C494}"/>
              </a:ext>
            </a:extLst>
          </p:cNvPr>
          <p:cNvSpPr txBox="1"/>
          <p:nvPr/>
        </p:nvSpPr>
        <p:spPr>
          <a:xfrm>
            <a:off x="3596471" y="281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RGB Image</a:t>
            </a:r>
            <a:endParaRPr lang="ko-KR" altLang="en-US" sz="1100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F7EF43-FD17-1EDB-2F85-08A18DA82E6D}"/>
              </a:ext>
            </a:extLst>
          </p:cNvPr>
          <p:cNvSpPr txBox="1"/>
          <p:nvPr/>
        </p:nvSpPr>
        <p:spPr>
          <a:xfrm>
            <a:off x="4536970" y="7818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Depth Image</a:t>
            </a:r>
            <a:endParaRPr lang="ko-KR" altLang="en-US" sz="1100" dirty="0"/>
          </a:p>
        </p:txBody>
      </p: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E7500293-D755-B09C-1228-5F5E437F144F}"/>
              </a:ext>
            </a:extLst>
          </p:cNvPr>
          <p:cNvCxnSpPr>
            <a:cxnSpLocks/>
            <a:stCxn id="426" idx="2"/>
            <a:endCxn id="22" idx="0"/>
          </p:cNvCxnSpPr>
          <p:nvPr/>
        </p:nvCxnSpPr>
        <p:spPr>
          <a:xfrm flipH="1">
            <a:off x="4584586" y="269428"/>
            <a:ext cx="463101" cy="2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3D9E6998-3078-D02A-85BE-C401132791DF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 flipH="1">
            <a:off x="3506360" y="714894"/>
            <a:ext cx="1078226" cy="2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399757-FF34-E888-527D-89700B558621}"/>
              </a:ext>
            </a:extLst>
          </p:cNvPr>
          <p:cNvSpPr/>
          <p:nvPr/>
        </p:nvSpPr>
        <p:spPr>
          <a:xfrm>
            <a:off x="4002977" y="508338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Dual_Conv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304849-6B6C-043A-F30B-D8E864EFD8A9}"/>
              </a:ext>
            </a:extLst>
          </p:cNvPr>
          <p:cNvCxnSpPr>
            <a:cxnSpLocks/>
            <a:stCxn id="425" idx="2"/>
            <a:endCxn id="22" idx="0"/>
          </p:cNvCxnSpPr>
          <p:nvPr/>
        </p:nvCxnSpPr>
        <p:spPr>
          <a:xfrm>
            <a:off x="4045473" y="264426"/>
            <a:ext cx="539113" cy="24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31370E-ED02-2D27-F763-9E42897D11EB}"/>
              </a:ext>
            </a:extLst>
          </p:cNvPr>
          <p:cNvCxnSpPr>
            <a:cxnSpLocks/>
            <a:stCxn id="22" idx="2"/>
            <a:endCxn id="135" idx="0"/>
          </p:cNvCxnSpPr>
          <p:nvPr/>
        </p:nvCxnSpPr>
        <p:spPr>
          <a:xfrm>
            <a:off x="4584586" y="714894"/>
            <a:ext cx="1177294" cy="20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2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1C8EFF9-AB79-499B-A6A5-1F959DAB4FAA}"/>
              </a:ext>
            </a:extLst>
          </p:cNvPr>
          <p:cNvSpPr/>
          <p:nvPr/>
        </p:nvSpPr>
        <p:spPr>
          <a:xfrm>
            <a:off x="7070149" y="1147443"/>
            <a:ext cx="5121851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636D0D0-C255-4FE8-837B-22DCEC4BAFFB}"/>
              </a:ext>
            </a:extLst>
          </p:cNvPr>
          <p:cNvSpPr/>
          <p:nvPr/>
        </p:nvSpPr>
        <p:spPr>
          <a:xfrm>
            <a:off x="4715563" y="1147443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BB868A-781C-4A7C-A119-24F85A847E5B}"/>
              </a:ext>
            </a:extLst>
          </p:cNvPr>
          <p:cNvSpPr/>
          <p:nvPr/>
        </p:nvSpPr>
        <p:spPr>
          <a:xfrm>
            <a:off x="5201471" y="2303383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590406-14F5-4D0A-906B-38C7F4DDEF40}"/>
              </a:ext>
            </a:extLst>
          </p:cNvPr>
          <p:cNvSpPr/>
          <p:nvPr/>
        </p:nvSpPr>
        <p:spPr>
          <a:xfrm>
            <a:off x="5201471" y="1218581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Conv_RGB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9B574-D111-475B-BD51-239C415995EA}"/>
              </a:ext>
            </a:extLst>
          </p:cNvPr>
          <p:cNvSpPr/>
          <p:nvPr/>
        </p:nvSpPr>
        <p:spPr>
          <a:xfrm>
            <a:off x="5201471" y="1577548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223F72-218E-4FB0-A1CF-BC4B3EE72FC9}"/>
              </a:ext>
            </a:extLst>
          </p:cNvPr>
          <p:cNvSpPr/>
          <p:nvPr/>
        </p:nvSpPr>
        <p:spPr>
          <a:xfrm>
            <a:off x="5201471" y="264531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9206EF-5DB7-4052-AA86-C0DFD3B8E118}"/>
              </a:ext>
            </a:extLst>
          </p:cNvPr>
          <p:cNvSpPr/>
          <p:nvPr/>
        </p:nvSpPr>
        <p:spPr>
          <a:xfrm>
            <a:off x="5201471" y="338645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7630D6-F79C-4A71-A25D-5EC8024337FB}"/>
              </a:ext>
            </a:extLst>
          </p:cNvPr>
          <p:cNvSpPr/>
          <p:nvPr/>
        </p:nvSpPr>
        <p:spPr>
          <a:xfrm>
            <a:off x="5201471" y="445821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303912-3D15-4B5E-93DE-88EE3C9404BC}"/>
              </a:ext>
            </a:extLst>
          </p:cNvPr>
          <p:cNvSpPr/>
          <p:nvPr/>
        </p:nvSpPr>
        <p:spPr>
          <a:xfrm>
            <a:off x="5192812" y="5533982"/>
            <a:ext cx="1163217" cy="2065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SPPF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223669-A4BD-4E54-BF2B-39CBC426963C}"/>
              </a:ext>
            </a:extLst>
          </p:cNvPr>
          <p:cNvSpPr/>
          <p:nvPr/>
        </p:nvSpPr>
        <p:spPr>
          <a:xfrm>
            <a:off x="7269840" y="4895413"/>
            <a:ext cx="1163217" cy="141227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795B7B-D016-4602-8B91-C8B9F5B05D31}"/>
              </a:ext>
            </a:extLst>
          </p:cNvPr>
          <p:cNvSpPr/>
          <p:nvPr/>
        </p:nvSpPr>
        <p:spPr>
          <a:xfrm>
            <a:off x="7269843" y="3402141"/>
            <a:ext cx="1163217" cy="168608"/>
          </a:xfrm>
          <a:prstGeom prst="roundRect">
            <a:avLst/>
          </a:prstGeom>
          <a:solidFill>
            <a:srgbClr val="CCECFF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DySample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DDD30B-4F73-4032-A239-2B358E72154A}"/>
              </a:ext>
            </a:extLst>
          </p:cNvPr>
          <p:cNvSpPr/>
          <p:nvPr/>
        </p:nvSpPr>
        <p:spPr>
          <a:xfrm>
            <a:off x="5201471" y="1945831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7E1AEC8-A054-46EF-AF5E-50166EF340CA}"/>
              </a:ext>
            </a:extLst>
          </p:cNvPr>
          <p:cNvSpPr/>
          <p:nvPr/>
        </p:nvSpPr>
        <p:spPr>
          <a:xfrm>
            <a:off x="7269840" y="261054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359F607-BBEB-4D38-952C-6B7FCF1D509D}"/>
              </a:ext>
            </a:extLst>
          </p:cNvPr>
          <p:cNvSpPr/>
          <p:nvPr/>
        </p:nvSpPr>
        <p:spPr>
          <a:xfrm>
            <a:off x="7269842" y="3768964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5FFD01-A999-44D3-8A38-9A02FB9C669D}"/>
              </a:ext>
            </a:extLst>
          </p:cNvPr>
          <p:cNvSpPr/>
          <p:nvPr/>
        </p:nvSpPr>
        <p:spPr>
          <a:xfrm>
            <a:off x="9031692" y="553506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2377BE2-CF89-418A-8B89-D62B205A2336}"/>
              </a:ext>
            </a:extLst>
          </p:cNvPr>
          <p:cNvSpPr/>
          <p:nvPr/>
        </p:nvSpPr>
        <p:spPr>
          <a:xfrm>
            <a:off x="9031692" y="589653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3AA3E1-351C-42AD-A79B-9DBF23E625C4}"/>
              </a:ext>
            </a:extLst>
          </p:cNvPr>
          <p:cNvSpPr/>
          <p:nvPr/>
        </p:nvSpPr>
        <p:spPr>
          <a:xfrm>
            <a:off x="9031694" y="4946802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41A820-F4AF-4944-B490-FE9C57EEFC21}"/>
              </a:ext>
            </a:extLst>
          </p:cNvPr>
          <p:cNvSpPr/>
          <p:nvPr/>
        </p:nvSpPr>
        <p:spPr>
          <a:xfrm>
            <a:off x="9031694" y="4429857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5F1D19B-B682-4E43-B738-71B099C771D8}"/>
              </a:ext>
            </a:extLst>
          </p:cNvPr>
          <p:cNvSpPr/>
          <p:nvPr/>
        </p:nvSpPr>
        <p:spPr>
          <a:xfrm>
            <a:off x="9031692" y="3773565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657EBC-441E-4525-A03A-7A2C61C2C48D}"/>
              </a:ext>
            </a:extLst>
          </p:cNvPr>
          <p:cNvSpPr/>
          <p:nvPr/>
        </p:nvSpPr>
        <p:spPr>
          <a:xfrm>
            <a:off x="9031694" y="3085251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8A90BC5-D526-445B-905F-7B4856688A5B}"/>
              </a:ext>
            </a:extLst>
          </p:cNvPr>
          <p:cNvSpPr/>
          <p:nvPr/>
        </p:nvSpPr>
        <p:spPr>
          <a:xfrm>
            <a:off x="10873055" y="2616009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9D8EA0-A4BE-4780-A515-394BACA69A49}"/>
              </a:ext>
            </a:extLst>
          </p:cNvPr>
          <p:cNvSpPr/>
          <p:nvPr/>
        </p:nvSpPr>
        <p:spPr>
          <a:xfrm>
            <a:off x="10878922" y="4429857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2F422A-D211-408E-9FC5-9BB9DAFED22C}"/>
              </a:ext>
            </a:extLst>
          </p:cNvPr>
          <p:cNvSpPr/>
          <p:nvPr/>
        </p:nvSpPr>
        <p:spPr>
          <a:xfrm>
            <a:off x="10873055" y="5896535"/>
            <a:ext cx="1163217" cy="206556"/>
          </a:xfrm>
          <a:prstGeom prst="round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Detect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56813C-3BAF-4837-BDCB-EB380DF9AAA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783080" y="1425137"/>
            <a:ext cx="0" cy="152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0CD930-D70E-45D1-AE3A-F8772B8BE2D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783080" y="1784104"/>
            <a:ext cx="0" cy="16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344FD5-ED52-40C7-8284-42A4C8556814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783080" y="2152387"/>
            <a:ext cx="0" cy="15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CA26E8-CCDD-45DE-8F56-4862F3E17A7D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783080" y="2509939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2CCC20-5CC9-4150-9D0A-78F42795A9AE}"/>
              </a:ext>
            </a:extLst>
          </p:cNvPr>
          <p:cNvCxnSpPr>
            <a:cxnSpLocks/>
            <a:stCxn id="91" idx="2"/>
            <a:endCxn id="17" idx="0"/>
          </p:cNvCxnSpPr>
          <p:nvPr/>
        </p:nvCxnSpPr>
        <p:spPr>
          <a:xfrm>
            <a:off x="5783080" y="3251077"/>
            <a:ext cx="0" cy="13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F5834B-D206-43A4-A085-E1B7E610D8C5}"/>
              </a:ext>
            </a:extLst>
          </p:cNvPr>
          <p:cNvCxnSpPr>
            <a:cxnSpLocks/>
            <a:stCxn id="17" idx="2"/>
            <a:endCxn id="140" idx="0"/>
          </p:cNvCxnSpPr>
          <p:nvPr/>
        </p:nvCxnSpPr>
        <p:spPr>
          <a:xfrm>
            <a:off x="5783080" y="3593007"/>
            <a:ext cx="0" cy="14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424804C-FCEF-4921-A9D3-71EC20A5A894}"/>
              </a:ext>
            </a:extLst>
          </p:cNvPr>
          <p:cNvCxnSpPr>
            <a:cxnSpLocks/>
            <a:stCxn id="94" idx="2"/>
            <a:endCxn id="19" idx="0"/>
          </p:cNvCxnSpPr>
          <p:nvPr/>
        </p:nvCxnSpPr>
        <p:spPr>
          <a:xfrm>
            <a:off x="5783080" y="4320690"/>
            <a:ext cx="0" cy="13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5907659-8D6F-459A-A670-9C85C76FFA7D}"/>
              </a:ext>
            </a:extLst>
          </p:cNvPr>
          <p:cNvCxnSpPr>
            <a:cxnSpLocks/>
            <a:stCxn id="19" idx="2"/>
            <a:endCxn id="145" idx="0"/>
          </p:cNvCxnSpPr>
          <p:nvPr/>
        </p:nvCxnSpPr>
        <p:spPr>
          <a:xfrm>
            <a:off x="5783080" y="4664767"/>
            <a:ext cx="0" cy="137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B9D2F-263E-4A9D-AE91-F3B120246C9C}"/>
              </a:ext>
            </a:extLst>
          </p:cNvPr>
          <p:cNvCxnSpPr>
            <a:cxnSpLocks/>
            <a:stCxn id="145" idx="2"/>
            <a:endCxn id="100" idx="0"/>
          </p:cNvCxnSpPr>
          <p:nvPr/>
        </p:nvCxnSpPr>
        <p:spPr>
          <a:xfrm>
            <a:off x="5783080" y="5047496"/>
            <a:ext cx="0" cy="13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D3669D-12DF-4EBE-8E58-4F4C389FE7D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6356029" y="5637260"/>
            <a:ext cx="2675663" cy="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71ED049-75BA-4CD0-B86F-87F45209C7F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851449" y="5036640"/>
            <a:ext cx="0" cy="60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C34FB37-6188-43F3-AC64-DC4975EA1947}"/>
              </a:ext>
            </a:extLst>
          </p:cNvPr>
          <p:cNvCxnSpPr>
            <a:cxnSpLocks/>
            <a:stCxn id="94" idx="3"/>
            <a:endCxn id="372" idx="1"/>
          </p:cNvCxnSpPr>
          <p:nvPr/>
        </p:nvCxnSpPr>
        <p:spPr>
          <a:xfrm>
            <a:off x="6364688" y="4217412"/>
            <a:ext cx="905153" cy="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96CCB4-4194-4700-B420-F8FF6DD1EA16}"/>
              </a:ext>
            </a:extLst>
          </p:cNvPr>
          <p:cNvCxnSpPr>
            <a:cxnSpLocks/>
            <a:stCxn id="91" idx="3"/>
            <a:endCxn id="375" idx="1"/>
          </p:cNvCxnSpPr>
          <p:nvPr/>
        </p:nvCxnSpPr>
        <p:spPr>
          <a:xfrm flipV="1">
            <a:off x="6364688" y="3145610"/>
            <a:ext cx="905153" cy="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B7E0E9-2E83-4CF1-AF70-F26280E76CA6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10194911" y="4533135"/>
            <a:ext cx="684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CFF3E7-8630-4319-83CF-548218ECEDB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194909" y="5999813"/>
            <a:ext cx="678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19E24E-F3C0-418A-848C-92C495634F5F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8433057" y="2713822"/>
            <a:ext cx="2439998" cy="5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3806EB1-58CF-4364-8B59-7CF4C0BEC55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613303" y="2707949"/>
            <a:ext cx="0" cy="37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9F6077-E3A8-4BC9-9A34-9BFD815B7C9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9613301" y="3291807"/>
            <a:ext cx="2" cy="48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3A35F6-22E9-4571-BB82-A53FDFD14278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8433059" y="3872242"/>
            <a:ext cx="598633" cy="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C1F5204-631C-495E-9C6C-4BDFF5064334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613301" y="3980121"/>
            <a:ext cx="2" cy="44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F463948-8355-41EC-BE50-C2A3C1B79F8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613303" y="4636413"/>
            <a:ext cx="0" cy="310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0955B77-3501-42DB-96B2-D219428F62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9613301" y="5153358"/>
            <a:ext cx="2" cy="38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89571A-D093-47FD-81DA-0CD4C03C5B5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9613301" y="5741618"/>
            <a:ext cx="0" cy="15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3CE6DD0-9926-4E85-ABE4-D7B255FE824E}"/>
              </a:ext>
            </a:extLst>
          </p:cNvPr>
          <p:cNvCxnSpPr>
            <a:cxnSpLocks/>
            <a:stCxn id="24" idx="0"/>
            <a:endCxn id="372" idx="2"/>
          </p:cNvCxnSpPr>
          <p:nvPr/>
        </p:nvCxnSpPr>
        <p:spPr>
          <a:xfrm flipV="1">
            <a:off x="7851449" y="4322496"/>
            <a:ext cx="1" cy="57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823268-4272-4546-BC34-C9729EECB00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51451" y="3975520"/>
            <a:ext cx="0" cy="123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11939E0-355C-4BF2-8684-95DFD4EC90BD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flipV="1">
            <a:off x="7851451" y="3570749"/>
            <a:ext cx="1" cy="19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8FCFEAC-5468-41E8-A54C-8C6FABFBB9F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851452" y="3249456"/>
            <a:ext cx="1" cy="15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C6BBE31-6A3B-4979-A830-03E564D84C8B}"/>
              </a:ext>
            </a:extLst>
          </p:cNvPr>
          <p:cNvCxnSpPr>
            <a:cxnSpLocks/>
            <a:stCxn id="375" idx="0"/>
            <a:endCxn id="28" idx="2"/>
          </p:cNvCxnSpPr>
          <p:nvPr/>
        </p:nvCxnSpPr>
        <p:spPr>
          <a:xfrm flipH="1" flipV="1">
            <a:off x="7851449" y="2817100"/>
            <a:ext cx="1" cy="22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228BC64-92EE-42DC-BC54-80E1EB0433A2}"/>
              </a:ext>
            </a:extLst>
          </p:cNvPr>
          <p:cNvSpPr/>
          <p:nvPr/>
        </p:nvSpPr>
        <p:spPr>
          <a:xfrm>
            <a:off x="5201471" y="3733326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3EC5C261-C24D-407D-9D84-1B3691E77764}"/>
              </a:ext>
            </a:extLst>
          </p:cNvPr>
          <p:cNvSpPr/>
          <p:nvPr/>
        </p:nvSpPr>
        <p:spPr>
          <a:xfrm>
            <a:off x="5201471" y="4802593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82004-AE9B-461A-AB1C-628A745664BD}"/>
              </a:ext>
            </a:extLst>
          </p:cNvPr>
          <p:cNvSpPr txBox="1"/>
          <p:nvPr/>
        </p:nvSpPr>
        <p:spPr>
          <a:xfrm>
            <a:off x="5170234" y="6258394"/>
            <a:ext cx="1256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RGB Backbone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54C8B-503E-4F1C-85CF-826ABD968821}"/>
              </a:ext>
            </a:extLst>
          </p:cNvPr>
          <p:cNvSpPr txBox="1"/>
          <p:nvPr/>
        </p:nvSpPr>
        <p:spPr>
          <a:xfrm>
            <a:off x="9369164" y="637221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Head</a:t>
            </a:r>
            <a:endParaRPr lang="ko-KR" altLang="en-US" sz="1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BD0E00-C2E5-7907-4C37-4155661ACFA2}"/>
              </a:ext>
            </a:extLst>
          </p:cNvPr>
          <p:cNvSpPr/>
          <p:nvPr/>
        </p:nvSpPr>
        <p:spPr>
          <a:xfrm>
            <a:off x="2460043" y="1152337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503E66-F616-26F8-99EE-809FA885AA73}"/>
              </a:ext>
            </a:extLst>
          </p:cNvPr>
          <p:cNvSpPr/>
          <p:nvPr/>
        </p:nvSpPr>
        <p:spPr>
          <a:xfrm>
            <a:off x="2949648" y="231215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92D619-1371-B361-CF96-6D620656BAFA}"/>
              </a:ext>
            </a:extLst>
          </p:cNvPr>
          <p:cNvSpPr/>
          <p:nvPr/>
        </p:nvSpPr>
        <p:spPr>
          <a:xfrm>
            <a:off x="2952461" y="1223475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Conv_Depth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B94670-CBD6-23A1-6334-BD2A349CF9B2}"/>
              </a:ext>
            </a:extLst>
          </p:cNvPr>
          <p:cNvSpPr/>
          <p:nvPr/>
        </p:nvSpPr>
        <p:spPr>
          <a:xfrm>
            <a:off x="2952461" y="158001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ACE050-8CC8-C05A-B4F0-4720C462B0D3}"/>
              </a:ext>
            </a:extLst>
          </p:cNvPr>
          <p:cNvSpPr/>
          <p:nvPr/>
        </p:nvSpPr>
        <p:spPr>
          <a:xfrm>
            <a:off x="2949647" y="2649254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6FDB91-36F2-4DF8-1D86-218F209C8D3B}"/>
              </a:ext>
            </a:extLst>
          </p:cNvPr>
          <p:cNvSpPr/>
          <p:nvPr/>
        </p:nvSpPr>
        <p:spPr>
          <a:xfrm>
            <a:off x="2949647" y="3383604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0FEBC8-3AC2-8AF5-4671-A3DB188D4F21}"/>
              </a:ext>
            </a:extLst>
          </p:cNvPr>
          <p:cNvSpPr/>
          <p:nvPr/>
        </p:nvSpPr>
        <p:spPr>
          <a:xfrm>
            <a:off x="2949645" y="4459779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20D8D5-1ADD-F90D-6EB3-BFB93043CEC3}"/>
              </a:ext>
            </a:extLst>
          </p:cNvPr>
          <p:cNvSpPr/>
          <p:nvPr/>
        </p:nvSpPr>
        <p:spPr>
          <a:xfrm>
            <a:off x="2952461" y="1948905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E51B6A-DDC8-E051-A3ED-B6B9D52629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534070" y="1430031"/>
            <a:ext cx="0" cy="14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9A9F6D-778C-B0A0-F603-5550FB3F79A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534070" y="1786575"/>
            <a:ext cx="0" cy="16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C51E0F3-1851-2FF9-D627-3165803E24B1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3531257" y="2155461"/>
            <a:ext cx="2813" cy="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5C35EB-A934-843A-8875-DDEF9650AD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531256" y="2518710"/>
            <a:ext cx="1" cy="13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6A343A-B289-775F-45B3-BDBAE7EEB551}"/>
              </a:ext>
            </a:extLst>
          </p:cNvPr>
          <p:cNvCxnSpPr>
            <a:cxnSpLocks/>
            <a:stCxn id="8" idx="2"/>
            <a:endCxn id="101" idx="0"/>
          </p:cNvCxnSpPr>
          <p:nvPr/>
        </p:nvCxnSpPr>
        <p:spPr>
          <a:xfrm flipH="1">
            <a:off x="3530928" y="2894157"/>
            <a:ext cx="328" cy="139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F13C96-8A25-1404-7B38-0582E7B04FE5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>
            <a:off x="3531256" y="3590160"/>
            <a:ext cx="9033" cy="165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96CCB6-573C-903D-F04B-7DFF5AB63B82}"/>
              </a:ext>
            </a:extLst>
          </p:cNvPr>
          <p:cNvCxnSpPr>
            <a:cxnSpLocks/>
            <a:stCxn id="49" idx="2"/>
            <a:endCxn id="102" idx="0"/>
          </p:cNvCxnSpPr>
          <p:nvPr/>
        </p:nvCxnSpPr>
        <p:spPr>
          <a:xfrm>
            <a:off x="3540289" y="4000274"/>
            <a:ext cx="5019" cy="12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610EBA-81D1-0449-0901-ECA9741E7D87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>
            <a:off x="3531254" y="4666335"/>
            <a:ext cx="0" cy="13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9DFCC0-004A-857A-9DAE-33157BDF88CB}"/>
              </a:ext>
            </a:extLst>
          </p:cNvPr>
          <p:cNvSpPr/>
          <p:nvPr/>
        </p:nvSpPr>
        <p:spPr>
          <a:xfrm>
            <a:off x="2958680" y="3755371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E56FD29-5A33-FDE1-F382-907C488D4BDE}"/>
              </a:ext>
            </a:extLst>
          </p:cNvPr>
          <p:cNvSpPr/>
          <p:nvPr/>
        </p:nvSpPr>
        <p:spPr>
          <a:xfrm>
            <a:off x="2949645" y="4796832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81738A-4FDC-3180-C9CB-23BAD3443B03}"/>
              </a:ext>
            </a:extLst>
          </p:cNvPr>
          <p:cNvSpPr txBox="1"/>
          <p:nvPr/>
        </p:nvSpPr>
        <p:spPr>
          <a:xfrm>
            <a:off x="2905628" y="6275364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Depth Backbone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E34A9E5-CFD2-7751-708D-C0659BE3C754}"/>
              </a:ext>
            </a:extLst>
          </p:cNvPr>
          <p:cNvSpPr/>
          <p:nvPr/>
        </p:nvSpPr>
        <p:spPr>
          <a:xfrm>
            <a:off x="5201471" y="304452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B9A6D80-42BA-702D-967A-9067052F2AD8}"/>
              </a:ext>
            </a:extLst>
          </p:cNvPr>
          <p:cNvSpPr/>
          <p:nvPr/>
        </p:nvSpPr>
        <p:spPr>
          <a:xfrm>
            <a:off x="5201471" y="4114134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DDC896C-FF64-82E8-5204-8F522EB5EB26}"/>
              </a:ext>
            </a:extLst>
          </p:cNvPr>
          <p:cNvSpPr/>
          <p:nvPr/>
        </p:nvSpPr>
        <p:spPr>
          <a:xfrm>
            <a:off x="5201471" y="5186291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64B289F-3D68-65AF-633F-A5DAC75971F4}"/>
              </a:ext>
            </a:extLst>
          </p:cNvPr>
          <p:cNvCxnSpPr>
            <a:cxnSpLocks/>
            <a:stCxn id="140" idx="2"/>
            <a:endCxn id="94" idx="0"/>
          </p:cNvCxnSpPr>
          <p:nvPr/>
        </p:nvCxnSpPr>
        <p:spPr>
          <a:xfrm>
            <a:off x="5783080" y="3978229"/>
            <a:ext cx="0" cy="13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C444E2F4-1AA0-5AD6-F9AF-61F34B323CB4}"/>
              </a:ext>
            </a:extLst>
          </p:cNvPr>
          <p:cNvCxnSpPr>
            <a:cxnSpLocks/>
            <a:stCxn id="16" idx="2"/>
            <a:endCxn id="91" idx="0"/>
          </p:cNvCxnSpPr>
          <p:nvPr/>
        </p:nvCxnSpPr>
        <p:spPr>
          <a:xfrm>
            <a:off x="5783080" y="2890216"/>
            <a:ext cx="0" cy="15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7F70412-78E1-0AD5-9F3B-3F3EE2B0B400}"/>
              </a:ext>
            </a:extLst>
          </p:cNvPr>
          <p:cNvCxnSpPr>
            <a:cxnSpLocks/>
            <a:stCxn id="100" idx="2"/>
            <a:endCxn id="21" idx="0"/>
          </p:cNvCxnSpPr>
          <p:nvPr/>
        </p:nvCxnSpPr>
        <p:spPr>
          <a:xfrm flipH="1">
            <a:off x="5774421" y="5392847"/>
            <a:ext cx="8659" cy="141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DB899FD3-DE6C-59DE-19E7-7A6190EFABAF}"/>
              </a:ext>
            </a:extLst>
          </p:cNvPr>
          <p:cNvCxnSpPr>
            <a:cxnSpLocks/>
            <a:stCxn id="101" idx="3"/>
            <a:endCxn id="91" idx="1"/>
          </p:cNvCxnSpPr>
          <p:nvPr/>
        </p:nvCxnSpPr>
        <p:spPr>
          <a:xfrm>
            <a:off x="4112536" y="3137246"/>
            <a:ext cx="1088935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F9B7579-DA2C-2122-9075-0DFF3DF349D1}"/>
              </a:ext>
            </a:extLst>
          </p:cNvPr>
          <p:cNvCxnSpPr>
            <a:cxnSpLocks/>
            <a:stCxn id="102" idx="3"/>
            <a:endCxn id="94" idx="1"/>
          </p:cNvCxnSpPr>
          <p:nvPr/>
        </p:nvCxnSpPr>
        <p:spPr>
          <a:xfrm flipV="1">
            <a:off x="4126916" y="4217412"/>
            <a:ext cx="1074555" cy="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52C6972B-ACF7-D348-F1F1-4B66EB5AFB4A}"/>
              </a:ext>
            </a:extLst>
          </p:cNvPr>
          <p:cNvCxnSpPr>
            <a:cxnSpLocks/>
            <a:stCxn id="88" idx="2"/>
            <a:endCxn id="130" idx="1"/>
          </p:cNvCxnSpPr>
          <p:nvPr/>
        </p:nvCxnSpPr>
        <p:spPr>
          <a:xfrm rot="16200000" flipH="1">
            <a:off x="1928813" y="4277918"/>
            <a:ext cx="261582" cy="1779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2DE8FEB9-AB15-F442-0101-233F30F8D67E}"/>
              </a:ext>
            </a:extLst>
          </p:cNvPr>
          <p:cNvSpPr/>
          <p:nvPr/>
        </p:nvSpPr>
        <p:spPr>
          <a:xfrm>
            <a:off x="7269841" y="4115940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36BA1BE3-0998-333B-7B34-379CD234D05F}"/>
              </a:ext>
            </a:extLst>
          </p:cNvPr>
          <p:cNvSpPr/>
          <p:nvPr/>
        </p:nvSpPr>
        <p:spPr>
          <a:xfrm>
            <a:off x="7269841" y="3042332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6C8967A0-5423-37F7-A04F-A7BED088C494}"/>
              </a:ext>
            </a:extLst>
          </p:cNvPr>
          <p:cNvSpPr txBox="1"/>
          <p:nvPr/>
        </p:nvSpPr>
        <p:spPr>
          <a:xfrm>
            <a:off x="5326354" y="0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RGB Image</a:t>
            </a:r>
            <a:endParaRPr lang="ko-KR" altLang="en-US" sz="1100" b="1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F7EF43-FD17-1EDB-2F85-08A18DA82E6D}"/>
              </a:ext>
            </a:extLst>
          </p:cNvPr>
          <p:cNvSpPr txBox="1"/>
          <p:nvPr/>
        </p:nvSpPr>
        <p:spPr>
          <a:xfrm>
            <a:off x="3000974" y="-3075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Depth Image</a:t>
            </a:r>
            <a:endParaRPr lang="ko-KR" altLang="en-US" sz="1100" b="1" dirty="0"/>
          </a:p>
        </p:txBody>
      </p: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E7500293-D755-B09C-1228-5F5E437F144F}"/>
              </a:ext>
            </a:extLst>
          </p:cNvPr>
          <p:cNvCxnSpPr>
            <a:cxnSpLocks/>
            <a:stCxn id="426" idx="2"/>
          </p:cNvCxnSpPr>
          <p:nvPr/>
        </p:nvCxnSpPr>
        <p:spPr>
          <a:xfrm>
            <a:off x="3530927" y="258535"/>
            <a:ext cx="0" cy="27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399757-FF34-E888-527D-89700B558621}"/>
              </a:ext>
            </a:extLst>
          </p:cNvPr>
          <p:cNvSpPr/>
          <p:nvPr/>
        </p:nvSpPr>
        <p:spPr>
          <a:xfrm>
            <a:off x="98681" y="526278"/>
            <a:ext cx="6773336" cy="300010"/>
          </a:xfrm>
          <a:prstGeom prst="round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</a:rPr>
              <a:t>Triple_Conv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304849-6B6C-043A-F30B-D8E864EFD8A9}"/>
              </a:ext>
            </a:extLst>
          </p:cNvPr>
          <p:cNvCxnSpPr>
            <a:cxnSpLocks/>
            <a:stCxn id="425" idx="2"/>
          </p:cNvCxnSpPr>
          <p:nvPr/>
        </p:nvCxnSpPr>
        <p:spPr>
          <a:xfrm>
            <a:off x="5793790" y="261610"/>
            <a:ext cx="0" cy="267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31370E-ED02-2D27-F763-9E42897D11E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5793790" y="834624"/>
            <a:ext cx="0" cy="312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1A1C7C-F472-67FF-E16E-722641C5AFA4}"/>
              </a:ext>
            </a:extLst>
          </p:cNvPr>
          <p:cNvSpPr txBox="1"/>
          <p:nvPr/>
        </p:nvSpPr>
        <p:spPr>
          <a:xfrm>
            <a:off x="571351" y="0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Thermo</a:t>
            </a:r>
            <a:r>
              <a:rPr lang="en-US" altLang="ko-KR" sz="1100" b="1" dirty="0"/>
              <a:t> Image</a:t>
            </a:r>
            <a:endParaRPr lang="ko-KR" altLang="en-US" sz="1100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26B34A4-9627-1FEE-2FCC-ACB2072C401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55005" y="261610"/>
            <a:ext cx="0" cy="258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CD6CEC9-2FB1-79F2-C016-E59B02B25725}"/>
              </a:ext>
            </a:extLst>
          </p:cNvPr>
          <p:cNvSpPr/>
          <p:nvPr/>
        </p:nvSpPr>
        <p:spPr>
          <a:xfrm>
            <a:off x="98680" y="1147443"/>
            <a:ext cx="2156453" cy="5705663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06B023-8735-2CE7-96FD-B2C930D6CBAF}"/>
              </a:ext>
            </a:extLst>
          </p:cNvPr>
          <p:cNvSpPr/>
          <p:nvPr/>
        </p:nvSpPr>
        <p:spPr>
          <a:xfrm>
            <a:off x="588285" y="2307260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61FC395-FC45-7590-3B48-A027F1146451}"/>
              </a:ext>
            </a:extLst>
          </p:cNvPr>
          <p:cNvSpPr/>
          <p:nvPr/>
        </p:nvSpPr>
        <p:spPr>
          <a:xfrm>
            <a:off x="591098" y="1218581"/>
            <a:ext cx="1163217" cy="206556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</a:rPr>
              <a:t>Conv_Thermo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6D88193-4E87-18A4-7601-159BA72C463A}"/>
              </a:ext>
            </a:extLst>
          </p:cNvPr>
          <p:cNvSpPr/>
          <p:nvPr/>
        </p:nvSpPr>
        <p:spPr>
          <a:xfrm>
            <a:off x="591098" y="1575125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C59D4B9-0771-601D-1F36-789B4D487684}"/>
              </a:ext>
            </a:extLst>
          </p:cNvPr>
          <p:cNvSpPr/>
          <p:nvPr/>
        </p:nvSpPr>
        <p:spPr>
          <a:xfrm>
            <a:off x="588284" y="2644360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E3133BD-79ED-25FF-0724-E3F8F6E3D5A0}"/>
              </a:ext>
            </a:extLst>
          </p:cNvPr>
          <p:cNvSpPr/>
          <p:nvPr/>
        </p:nvSpPr>
        <p:spPr>
          <a:xfrm>
            <a:off x="588284" y="3378710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7C5D6EA-B4B1-069B-8F49-E00985B51603}"/>
              </a:ext>
            </a:extLst>
          </p:cNvPr>
          <p:cNvSpPr/>
          <p:nvPr/>
        </p:nvSpPr>
        <p:spPr>
          <a:xfrm>
            <a:off x="588282" y="4454885"/>
            <a:ext cx="1163217" cy="206556"/>
          </a:xfrm>
          <a:prstGeom prst="round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C7DDCB-95EB-EF27-4B26-440F5CFA988E}"/>
              </a:ext>
            </a:extLst>
          </p:cNvPr>
          <p:cNvSpPr/>
          <p:nvPr/>
        </p:nvSpPr>
        <p:spPr>
          <a:xfrm>
            <a:off x="591098" y="1944011"/>
            <a:ext cx="1163217" cy="206556"/>
          </a:xfrm>
          <a:prstGeom prst="roundRect">
            <a:avLst/>
          </a:prstGeom>
          <a:solidFill>
            <a:srgbClr val="FFCC99"/>
          </a:solidFill>
          <a:effectLst>
            <a:glow rad="63500">
              <a:srgbClr val="FF0000">
                <a:alpha val="56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6E431CE-1A12-5F8F-5CE4-8C8C7312A225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172707" y="1425137"/>
            <a:ext cx="0" cy="14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DC65DD0-6A36-73DA-EA42-517F71A78E8D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1172707" y="1781681"/>
            <a:ext cx="0" cy="16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1AE6ED-620A-EB9B-C613-2F679C424224}"/>
              </a:ext>
            </a:extLst>
          </p:cNvPr>
          <p:cNvCxnSpPr>
            <a:cxnSpLocks/>
            <a:stCxn id="73" idx="2"/>
            <a:endCxn id="64" idx="0"/>
          </p:cNvCxnSpPr>
          <p:nvPr/>
        </p:nvCxnSpPr>
        <p:spPr>
          <a:xfrm flipH="1">
            <a:off x="1169894" y="2150567"/>
            <a:ext cx="2813" cy="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021E98-96A3-ADCC-E75B-88510413CE08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flipH="1">
            <a:off x="1169893" y="2513816"/>
            <a:ext cx="1" cy="13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57C43C8-0DD1-4E67-65BC-B5A35730BDB4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1169893" y="2889263"/>
            <a:ext cx="0" cy="48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4F9AB0-B12E-FEE2-AABD-A71371D50A58}"/>
              </a:ext>
            </a:extLst>
          </p:cNvPr>
          <p:cNvCxnSpPr>
            <a:cxnSpLocks/>
            <a:stCxn id="70" idx="2"/>
            <a:endCxn id="87" idx="0"/>
          </p:cNvCxnSpPr>
          <p:nvPr/>
        </p:nvCxnSpPr>
        <p:spPr>
          <a:xfrm flipH="1">
            <a:off x="1169892" y="3585266"/>
            <a:ext cx="1" cy="165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1B8AAAE-1D31-46E7-2D01-95119B01B933}"/>
              </a:ext>
            </a:extLst>
          </p:cNvPr>
          <p:cNvCxnSpPr>
            <a:cxnSpLocks/>
            <a:stCxn id="87" idx="2"/>
            <a:endCxn id="72" idx="0"/>
          </p:cNvCxnSpPr>
          <p:nvPr/>
        </p:nvCxnSpPr>
        <p:spPr>
          <a:xfrm flipH="1">
            <a:off x="1169891" y="3995380"/>
            <a:ext cx="1" cy="45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1C20F41-C629-53C8-1222-2EB9B54EA2F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>
            <a:off x="1169891" y="4661441"/>
            <a:ext cx="0" cy="13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BBF1C1E-9323-62C1-DCD7-7BB424E1996A}"/>
              </a:ext>
            </a:extLst>
          </p:cNvPr>
          <p:cNvSpPr/>
          <p:nvPr/>
        </p:nvSpPr>
        <p:spPr>
          <a:xfrm>
            <a:off x="588283" y="3750477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AEC2E5A-C755-A8C4-75A7-25F2A6BD934F}"/>
              </a:ext>
            </a:extLst>
          </p:cNvPr>
          <p:cNvSpPr/>
          <p:nvPr/>
        </p:nvSpPr>
        <p:spPr>
          <a:xfrm>
            <a:off x="588282" y="4791938"/>
            <a:ext cx="1163217" cy="244903"/>
          </a:xfrm>
          <a:prstGeom prst="roundRect">
            <a:avLst/>
          </a:prstGeom>
          <a:solidFill>
            <a:srgbClr val="FFFF00"/>
          </a:solidFill>
          <a:effectLst>
            <a:glow rad="63500">
              <a:srgbClr val="FF0000">
                <a:alpha val="56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C2f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C3FC86-A052-BF9A-D50F-0AA508E3ACD8}"/>
              </a:ext>
            </a:extLst>
          </p:cNvPr>
          <p:cNvSpPr txBox="1"/>
          <p:nvPr/>
        </p:nvSpPr>
        <p:spPr>
          <a:xfrm>
            <a:off x="475675" y="6269958"/>
            <a:ext cx="151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Thermo</a:t>
            </a:r>
            <a:r>
              <a:rPr lang="en-US" altLang="ko-KR" sz="1200" b="1" dirty="0"/>
              <a:t> Backbone</a:t>
            </a:r>
            <a:endParaRPr lang="ko-KR" altLang="en-US" sz="1200" b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D041966-89FA-7BE7-CCFD-B5F181E4A01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169890" y="841023"/>
            <a:ext cx="7017" cy="306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5AF4116-1E63-E921-7357-FF0512BD8EAC}"/>
              </a:ext>
            </a:extLst>
          </p:cNvPr>
          <p:cNvSpPr/>
          <p:nvPr/>
        </p:nvSpPr>
        <p:spPr>
          <a:xfrm>
            <a:off x="2949319" y="3033968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3CC590D-FFC3-6E94-3A81-846D19351811}"/>
              </a:ext>
            </a:extLst>
          </p:cNvPr>
          <p:cNvSpPr/>
          <p:nvPr/>
        </p:nvSpPr>
        <p:spPr>
          <a:xfrm>
            <a:off x="2963699" y="4122726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BB370B5-A61B-DE34-57FF-D51A47C6D3FA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169890" y="3137246"/>
            <a:ext cx="1779429" cy="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B763141-C9A7-F9B8-1A75-86EEE217D457}"/>
              </a:ext>
            </a:extLst>
          </p:cNvPr>
          <p:cNvCxnSpPr>
            <a:cxnSpLocks/>
          </p:cNvCxnSpPr>
          <p:nvPr/>
        </p:nvCxnSpPr>
        <p:spPr>
          <a:xfrm flipV="1">
            <a:off x="1179251" y="4225578"/>
            <a:ext cx="1779429" cy="2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B4C819E-54CE-B6FB-FB66-D5E60C0A4281}"/>
              </a:ext>
            </a:extLst>
          </p:cNvPr>
          <p:cNvCxnSpPr>
            <a:cxnSpLocks/>
            <a:stCxn id="101" idx="2"/>
            <a:endCxn id="9" idx="0"/>
          </p:cNvCxnSpPr>
          <p:nvPr/>
        </p:nvCxnSpPr>
        <p:spPr>
          <a:xfrm>
            <a:off x="3530928" y="3240524"/>
            <a:ext cx="328" cy="143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B2004B1-3B51-8A13-80F3-3A6C4BA5C3B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30927" y="4329282"/>
            <a:ext cx="327" cy="13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FDF048D-EB7D-1C27-9E50-8626E0A5114A}"/>
              </a:ext>
            </a:extLst>
          </p:cNvPr>
          <p:cNvSpPr/>
          <p:nvPr/>
        </p:nvSpPr>
        <p:spPr>
          <a:xfrm>
            <a:off x="2949318" y="5195145"/>
            <a:ext cx="1163217" cy="206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Concat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B151E3-8D10-9978-3061-C6AF7CA436F6}"/>
              </a:ext>
            </a:extLst>
          </p:cNvPr>
          <p:cNvCxnSpPr>
            <a:cxnSpLocks/>
            <a:stCxn id="51" idx="2"/>
            <a:endCxn id="130" idx="0"/>
          </p:cNvCxnSpPr>
          <p:nvPr/>
        </p:nvCxnSpPr>
        <p:spPr>
          <a:xfrm flipH="1">
            <a:off x="3530927" y="5041735"/>
            <a:ext cx="327" cy="15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44CDA4C-DA40-31AB-E877-4F34F947BCB3}"/>
              </a:ext>
            </a:extLst>
          </p:cNvPr>
          <p:cNvCxnSpPr>
            <a:cxnSpLocks/>
            <a:stCxn id="130" idx="3"/>
            <a:endCxn id="100" idx="1"/>
          </p:cNvCxnSpPr>
          <p:nvPr/>
        </p:nvCxnSpPr>
        <p:spPr>
          <a:xfrm flipV="1">
            <a:off x="4112535" y="5289569"/>
            <a:ext cx="1088936" cy="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574FDE5-7C7D-0695-2674-A16D57F80A88}"/>
              </a:ext>
            </a:extLst>
          </p:cNvPr>
          <p:cNvCxnSpPr>
            <a:cxnSpLocks/>
          </p:cNvCxnSpPr>
          <p:nvPr/>
        </p:nvCxnSpPr>
        <p:spPr>
          <a:xfrm>
            <a:off x="3530927" y="826288"/>
            <a:ext cx="0" cy="312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18455</TotalTime>
  <Words>307</Words>
  <Application>Microsoft Office PowerPoint</Application>
  <PresentationFormat>와이드스크린</PresentationFormat>
  <Paragraphs>219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창욱 문</dc:creator>
  <cp:lastModifiedBy>문창욱</cp:lastModifiedBy>
  <cp:revision>132</cp:revision>
  <dcterms:created xsi:type="dcterms:W3CDTF">2024-03-22T07:44:29Z</dcterms:created>
  <dcterms:modified xsi:type="dcterms:W3CDTF">2024-07-11T01:49:55Z</dcterms:modified>
</cp:coreProperties>
</file>