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3" r:id="rId5"/>
    <p:sldId id="265" r:id="rId6"/>
    <p:sldId id="266" r:id="rId7"/>
    <p:sldId id="259" r:id="rId8"/>
    <p:sldId id="267" r:id="rId9"/>
    <p:sldId id="268"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p:cViewPr varScale="1">
        <p:scale>
          <a:sx n="103" d="100"/>
          <a:sy n="103" d="100"/>
        </p:scale>
        <p:origin x="-120" y="-17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printerSettings" Target="printerSettings/printerSettings1.bin"/><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6" Type="http://schemas.microsoft.com/office/2016/11/relationships/changesInfo" Target="changesInfos/changesInfo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odman,Mcwelling" userId="S::mht47@drexel.edu::96039572-f316-4ba7-8d3d-426fda34f557" providerId="AD" clId="Web-{19732C91-E28A-64D9-5220-9D7E3E3D89B5}"/>
    <pc:docChg chg="modSld">
      <pc:chgData name="Todman,Mcwelling" userId="S::mht47@drexel.edu::96039572-f316-4ba7-8d3d-426fda34f557" providerId="AD" clId="Web-{19732C91-E28A-64D9-5220-9D7E3E3D89B5}" dt="2019-02-17T21:28:07.242" v="3" actId="20577"/>
      <pc:docMkLst>
        <pc:docMk/>
      </pc:docMkLst>
      <pc:sldChg chg="modSp">
        <pc:chgData name="Todman,Mcwelling" userId="S::mht47@drexel.edu::96039572-f316-4ba7-8d3d-426fda34f557" providerId="AD" clId="Web-{19732C91-E28A-64D9-5220-9D7E3E3D89B5}" dt="2019-02-17T21:28:07.242" v="2" actId="20577"/>
        <pc:sldMkLst>
          <pc:docMk/>
          <pc:sldMk cId="330251316" sldId="257"/>
        </pc:sldMkLst>
        <pc:spChg chg="mod">
          <ac:chgData name="Todman,Mcwelling" userId="S::mht47@drexel.edu::96039572-f316-4ba7-8d3d-426fda34f557" providerId="AD" clId="Web-{19732C91-E28A-64D9-5220-9D7E3E3D89B5}" dt="2019-02-17T21:28:07.242" v="2" actId="20577"/>
          <ac:spMkLst>
            <pc:docMk/>
            <pc:sldMk cId="330251316" sldId="257"/>
            <ac:spMk id="3" creationId="{95ABC3D0-405C-46BB-BA12-C8BB5AEAD305}"/>
          </ac:spMkLst>
        </pc:spChg>
      </pc:sldChg>
    </pc:docChg>
  </pc:docChgLst>
  <pc:docChgLst>
    <pc:chgData name="Todman,Mcwelling" userId="S::mht47@drexel.edu::96039572-f316-4ba7-8d3d-426fda34f557" providerId="AD" clId="Web-{EEB2E5D7-B3B6-8C10-DB1F-8C630091ADD6}"/>
    <pc:docChg chg="modSld">
      <pc:chgData name="Todman,Mcwelling" userId="S::mht47@drexel.edu::96039572-f316-4ba7-8d3d-426fda34f557" providerId="AD" clId="Web-{EEB2E5D7-B3B6-8C10-DB1F-8C630091ADD6}" dt="2019-02-17T21:56:56.515" v="377" actId="20577"/>
      <pc:docMkLst>
        <pc:docMk/>
      </pc:docMkLst>
      <pc:sldChg chg="modSp">
        <pc:chgData name="Todman,Mcwelling" userId="S::mht47@drexel.edu::96039572-f316-4ba7-8d3d-426fda34f557" providerId="AD" clId="Web-{EEB2E5D7-B3B6-8C10-DB1F-8C630091ADD6}" dt="2019-02-17T21:29:23.121" v="3" actId="20577"/>
        <pc:sldMkLst>
          <pc:docMk/>
          <pc:sldMk cId="109857222" sldId="256"/>
        </pc:sldMkLst>
        <pc:spChg chg="mod">
          <ac:chgData name="Todman,Mcwelling" userId="S::mht47@drexel.edu::96039572-f316-4ba7-8d3d-426fda34f557" providerId="AD" clId="Web-{EEB2E5D7-B3B6-8C10-DB1F-8C630091ADD6}" dt="2019-02-17T21:29:23.121" v="3" actId="20577"/>
          <ac:spMkLst>
            <pc:docMk/>
            <pc:sldMk cId="109857222" sldId="256"/>
            <ac:spMk id="2" creationId="{00000000-0000-0000-0000-000000000000}"/>
          </ac:spMkLst>
        </pc:spChg>
      </pc:sldChg>
      <pc:sldChg chg="modSp">
        <pc:chgData name="Todman,Mcwelling" userId="S::mht47@drexel.edu::96039572-f316-4ba7-8d3d-426fda34f557" providerId="AD" clId="Web-{EEB2E5D7-B3B6-8C10-DB1F-8C630091ADD6}" dt="2019-02-17T21:37:34.314" v="12" actId="20577"/>
        <pc:sldMkLst>
          <pc:docMk/>
          <pc:sldMk cId="2439643193" sldId="260"/>
        </pc:sldMkLst>
        <pc:spChg chg="mod">
          <ac:chgData name="Todman,Mcwelling" userId="S::mht47@drexel.edu::96039572-f316-4ba7-8d3d-426fda34f557" providerId="AD" clId="Web-{EEB2E5D7-B3B6-8C10-DB1F-8C630091ADD6}" dt="2019-02-17T21:37:34.314" v="12" actId="20577"/>
          <ac:spMkLst>
            <pc:docMk/>
            <pc:sldMk cId="2439643193" sldId="260"/>
            <ac:spMk id="3" creationId="{4BE90677-7707-4F2F-8E7E-5B31697E33E7}"/>
          </ac:spMkLst>
        </pc:spChg>
      </pc:sldChg>
      <pc:sldChg chg="modSp">
        <pc:chgData name="Todman,Mcwelling" userId="S::mht47@drexel.edu::96039572-f316-4ba7-8d3d-426fda34f557" providerId="AD" clId="Web-{EEB2E5D7-B3B6-8C10-DB1F-8C630091ADD6}" dt="2019-02-17T21:37:47.971" v="16" actId="20577"/>
        <pc:sldMkLst>
          <pc:docMk/>
          <pc:sldMk cId="2470214609" sldId="261"/>
        </pc:sldMkLst>
        <pc:spChg chg="mod">
          <ac:chgData name="Todman,Mcwelling" userId="S::mht47@drexel.edu::96039572-f316-4ba7-8d3d-426fda34f557" providerId="AD" clId="Web-{EEB2E5D7-B3B6-8C10-DB1F-8C630091ADD6}" dt="2019-02-17T21:37:47.971" v="16" actId="20577"/>
          <ac:spMkLst>
            <pc:docMk/>
            <pc:sldMk cId="2470214609" sldId="261"/>
            <ac:spMk id="3" creationId="{4BE90677-7707-4F2F-8E7E-5B31697E33E7}"/>
          </ac:spMkLst>
        </pc:spChg>
      </pc:sldChg>
      <pc:sldChg chg="modSp">
        <pc:chgData name="Todman,Mcwelling" userId="S::mht47@drexel.edu::96039572-f316-4ba7-8d3d-426fda34f557" providerId="AD" clId="Web-{EEB2E5D7-B3B6-8C10-DB1F-8C630091ADD6}" dt="2019-02-17T21:56:56.515" v="376" actId="20577"/>
        <pc:sldMkLst>
          <pc:docMk/>
          <pc:sldMk cId="4025664806" sldId="262"/>
        </pc:sldMkLst>
        <pc:spChg chg="mod">
          <ac:chgData name="Todman,Mcwelling" userId="S::mht47@drexel.edu::96039572-f316-4ba7-8d3d-426fda34f557" providerId="AD" clId="Web-{EEB2E5D7-B3B6-8C10-DB1F-8C630091ADD6}" dt="2019-02-17T21:56:56.515" v="376" actId="20577"/>
          <ac:spMkLst>
            <pc:docMk/>
            <pc:sldMk cId="4025664806" sldId="262"/>
            <ac:spMk id="3" creationId="{4BE90677-7707-4F2F-8E7E-5B31697E33E7}"/>
          </ac:spMkLst>
        </pc:spChg>
      </pc:sldChg>
    </pc:docChg>
  </pc:docChgLst>
  <pc:docChgLst>
    <pc:chgData name="Todman,Mcwelling" userId="S::mht47@drexel.edu::96039572-f316-4ba7-8d3d-426fda34f557" providerId="AD" clId="Web-{AC488C17-2048-4F21-9C3F-90B90E84E6CD}"/>
    <pc:docChg chg="addSld modSld">
      <pc:chgData name="Todman,Mcwelling" userId="S::mht47@drexel.edu::96039572-f316-4ba7-8d3d-426fda34f557" providerId="AD" clId="Web-{AC488C17-2048-4F21-9C3F-90B90E84E6CD}" dt="2019-02-17T04:31:24.177" v="2536" actId="20577"/>
      <pc:docMkLst>
        <pc:docMk/>
      </pc:docMkLst>
      <pc:sldChg chg="modSp">
        <pc:chgData name="Todman,Mcwelling" userId="S::mht47@drexel.edu::96039572-f316-4ba7-8d3d-426fda34f557" providerId="AD" clId="Web-{AC488C17-2048-4F21-9C3F-90B90E84E6CD}" dt="2019-02-17T04:26:43.138" v="2213" actId="20577"/>
        <pc:sldMkLst>
          <pc:docMk/>
          <pc:sldMk cId="109857222" sldId="256"/>
        </pc:sldMkLst>
        <pc:spChg chg="mod">
          <ac:chgData name="Todman,Mcwelling" userId="S::mht47@drexel.edu::96039572-f316-4ba7-8d3d-426fda34f557" providerId="AD" clId="Web-{AC488C17-2048-4F21-9C3F-90B90E84E6CD}" dt="2019-02-17T03:31:38.011" v="49" actId="20577"/>
          <ac:spMkLst>
            <pc:docMk/>
            <pc:sldMk cId="109857222" sldId="256"/>
            <ac:spMk id="2" creationId="{00000000-0000-0000-0000-000000000000}"/>
          </ac:spMkLst>
        </pc:spChg>
        <pc:spChg chg="mod">
          <ac:chgData name="Todman,Mcwelling" userId="S::mht47@drexel.edu::96039572-f316-4ba7-8d3d-426fda34f557" providerId="AD" clId="Web-{AC488C17-2048-4F21-9C3F-90B90E84E6CD}" dt="2019-02-17T04:26:43.138" v="2213" actId="20577"/>
          <ac:spMkLst>
            <pc:docMk/>
            <pc:sldMk cId="109857222" sldId="256"/>
            <ac:spMk id="3" creationId="{00000000-0000-0000-0000-000000000000}"/>
          </ac:spMkLst>
        </pc:spChg>
      </pc:sldChg>
      <pc:sldChg chg="modSp new">
        <pc:chgData name="Todman,Mcwelling" userId="S::mht47@drexel.edu::96039572-f316-4ba7-8d3d-426fda34f557" providerId="AD" clId="Web-{AC488C17-2048-4F21-9C3F-90B90E84E6CD}" dt="2019-02-17T03:31:07.105" v="37" actId="20577"/>
        <pc:sldMkLst>
          <pc:docMk/>
          <pc:sldMk cId="330251316" sldId="257"/>
        </pc:sldMkLst>
        <pc:spChg chg="mod">
          <ac:chgData name="Todman,Mcwelling" userId="S::mht47@drexel.edu::96039572-f316-4ba7-8d3d-426fda34f557" providerId="AD" clId="Web-{AC488C17-2048-4F21-9C3F-90B90E84E6CD}" dt="2019-02-17T03:30:59.948" v="33" actId="20577"/>
          <ac:spMkLst>
            <pc:docMk/>
            <pc:sldMk cId="330251316" sldId="257"/>
            <ac:spMk id="2" creationId="{EF41ECE2-E519-438B-9F15-1EBCA05E4963}"/>
          </ac:spMkLst>
        </pc:spChg>
        <pc:spChg chg="mod">
          <ac:chgData name="Todman,Mcwelling" userId="S::mht47@drexel.edu::96039572-f316-4ba7-8d3d-426fda34f557" providerId="AD" clId="Web-{AC488C17-2048-4F21-9C3F-90B90E84E6CD}" dt="2019-02-17T03:31:07.105" v="37" actId="20577"/>
          <ac:spMkLst>
            <pc:docMk/>
            <pc:sldMk cId="330251316" sldId="257"/>
            <ac:spMk id="3" creationId="{95ABC3D0-405C-46BB-BA12-C8BB5AEAD305}"/>
          </ac:spMkLst>
        </pc:spChg>
      </pc:sldChg>
      <pc:sldChg chg="modSp new">
        <pc:chgData name="Todman,Mcwelling" userId="S::mht47@drexel.edu::96039572-f316-4ba7-8d3d-426fda34f557" providerId="AD" clId="Web-{AC488C17-2048-4F21-9C3F-90B90E84E6CD}" dt="2019-02-17T03:58:16.838" v="871" actId="20577"/>
        <pc:sldMkLst>
          <pc:docMk/>
          <pc:sldMk cId="1161265478" sldId="258"/>
        </pc:sldMkLst>
        <pc:spChg chg="mod">
          <ac:chgData name="Todman,Mcwelling" userId="S::mht47@drexel.edu::96039572-f316-4ba7-8d3d-426fda34f557" providerId="AD" clId="Web-{AC488C17-2048-4F21-9C3F-90B90E84E6CD}" dt="2019-02-17T03:38:29.421" v="68" actId="20577"/>
          <ac:spMkLst>
            <pc:docMk/>
            <pc:sldMk cId="1161265478" sldId="258"/>
            <ac:spMk id="2" creationId="{869B12CE-9372-4528-B889-F75242ACE9F0}"/>
          </ac:spMkLst>
        </pc:spChg>
        <pc:spChg chg="mod">
          <ac:chgData name="Todman,Mcwelling" userId="S::mht47@drexel.edu::96039572-f316-4ba7-8d3d-426fda34f557" providerId="AD" clId="Web-{AC488C17-2048-4F21-9C3F-90B90E84E6CD}" dt="2019-02-17T03:58:16.838" v="871" actId="20577"/>
          <ac:spMkLst>
            <pc:docMk/>
            <pc:sldMk cId="1161265478" sldId="258"/>
            <ac:spMk id="3" creationId="{4BE90677-7707-4F2F-8E7E-5B31697E33E7}"/>
          </ac:spMkLst>
        </pc:spChg>
      </pc:sldChg>
      <pc:sldChg chg="modSp add replId">
        <pc:chgData name="Todman,Mcwelling" userId="S::mht47@drexel.edu::96039572-f316-4ba7-8d3d-426fda34f557" providerId="AD" clId="Web-{AC488C17-2048-4F21-9C3F-90B90E84E6CD}" dt="2019-02-17T04:26:04.417" v="2183" actId="20577"/>
        <pc:sldMkLst>
          <pc:docMk/>
          <pc:sldMk cId="1408276374" sldId="259"/>
        </pc:sldMkLst>
        <pc:spChg chg="mod">
          <ac:chgData name="Todman,Mcwelling" userId="S::mht47@drexel.edu::96039572-f316-4ba7-8d3d-426fda34f557" providerId="AD" clId="Web-{AC488C17-2048-4F21-9C3F-90B90E84E6CD}" dt="2019-02-17T04:05:51.228" v="1018" actId="20577"/>
          <ac:spMkLst>
            <pc:docMk/>
            <pc:sldMk cId="1408276374" sldId="259"/>
            <ac:spMk id="2" creationId="{869B12CE-9372-4528-B889-F75242ACE9F0}"/>
          </ac:spMkLst>
        </pc:spChg>
        <pc:spChg chg="mod">
          <ac:chgData name="Todman,Mcwelling" userId="S::mht47@drexel.edu::96039572-f316-4ba7-8d3d-426fda34f557" providerId="AD" clId="Web-{AC488C17-2048-4F21-9C3F-90B90E84E6CD}" dt="2019-02-17T04:26:04.417" v="2183" actId="20577"/>
          <ac:spMkLst>
            <pc:docMk/>
            <pc:sldMk cId="1408276374" sldId="259"/>
            <ac:spMk id="3" creationId="{4BE90677-7707-4F2F-8E7E-5B31697E33E7}"/>
          </ac:spMkLst>
        </pc:spChg>
      </pc:sldChg>
      <pc:sldChg chg="modSp add replId">
        <pc:chgData name="Todman,Mcwelling" userId="S::mht47@drexel.edu::96039572-f316-4ba7-8d3d-426fda34f557" providerId="AD" clId="Web-{AC488C17-2048-4F21-9C3F-90B90E84E6CD}" dt="2019-02-17T04:21:02.670" v="1946" actId="20577"/>
        <pc:sldMkLst>
          <pc:docMk/>
          <pc:sldMk cId="2439643193" sldId="260"/>
        </pc:sldMkLst>
        <pc:spChg chg="mod">
          <ac:chgData name="Todman,Mcwelling" userId="S::mht47@drexel.edu::96039572-f316-4ba7-8d3d-426fda34f557" providerId="AD" clId="Web-{AC488C17-2048-4F21-9C3F-90B90E84E6CD}" dt="2019-02-17T04:16:18.852" v="1643" actId="20577"/>
          <ac:spMkLst>
            <pc:docMk/>
            <pc:sldMk cId="2439643193" sldId="260"/>
            <ac:spMk id="2" creationId="{869B12CE-9372-4528-B889-F75242ACE9F0}"/>
          </ac:spMkLst>
        </pc:spChg>
        <pc:spChg chg="mod">
          <ac:chgData name="Todman,Mcwelling" userId="S::mht47@drexel.edu::96039572-f316-4ba7-8d3d-426fda34f557" providerId="AD" clId="Web-{AC488C17-2048-4F21-9C3F-90B90E84E6CD}" dt="2019-02-17T04:21:02.670" v="1946" actId="20577"/>
          <ac:spMkLst>
            <pc:docMk/>
            <pc:sldMk cId="2439643193" sldId="260"/>
            <ac:spMk id="3" creationId="{4BE90677-7707-4F2F-8E7E-5B31697E33E7}"/>
          </ac:spMkLst>
        </pc:spChg>
      </pc:sldChg>
      <pc:sldChg chg="modSp add replId">
        <pc:chgData name="Todman,Mcwelling" userId="S::mht47@drexel.edu::96039572-f316-4ba7-8d3d-426fda34f557" providerId="AD" clId="Web-{AC488C17-2048-4F21-9C3F-90B90E84E6CD}" dt="2019-02-17T04:29:51.943" v="2457" actId="20577"/>
        <pc:sldMkLst>
          <pc:docMk/>
          <pc:sldMk cId="2470214609" sldId="261"/>
        </pc:sldMkLst>
        <pc:spChg chg="mod">
          <ac:chgData name="Todman,Mcwelling" userId="S::mht47@drexel.edu::96039572-f316-4ba7-8d3d-426fda34f557" providerId="AD" clId="Web-{AC488C17-2048-4F21-9C3F-90B90E84E6CD}" dt="2019-02-17T04:21:19.889" v="1954" actId="20577"/>
          <ac:spMkLst>
            <pc:docMk/>
            <pc:sldMk cId="2470214609" sldId="261"/>
            <ac:spMk id="2" creationId="{869B12CE-9372-4528-B889-F75242ACE9F0}"/>
          </ac:spMkLst>
        </pc:spChg>
        <pc:spChg chg="mod">
          <ac:chgData name="Todman,Mcwelling" userId="S::mht47@drexel.edu::96039572-f316-4ba7-8d3d-426fda34f557" providerId="AD" clId="Web-{AC488C17-2048-4F21-9C3F-90B90E84E6CD}" dt="2019-02-17T04:29:51.943" v="2457" actId="20577"/>
          <ac:spMkLst>
            <pc:docMk/>
            <pc:sldMk cId="2470214609" sldId="261"/>
            <ac:spMk id="3" creationId="{4BE90677-7707-4F2F-8E7E-5B31697E33E7}"/>
          </ac:spMkLst>
        </pc:spChg>
      </pc:sldChg>
      <pc:sldChg chg="modSp add replId">
        <pc:chgData name="Todman,Mcwelling" userId="S::mht47@drexel.edu::96039572-f316-4ba7-8d3d-426fda34f557" providerId="AD" clId="Web-{AC488C17-2048-4F21-9C3F-90B90E84E6CD}" dt="2019-02-17T04:31:24.177" v="2535" actId="20577"/>
        <pc:sldMkLst>
          <pc:docMk/>
          <pc:sldMk cId="4025664806" sldId="262"/>
        </pc:sldMkLst>
        <pc:spChg chg="mod">
          <ac:chgData name="Todman,Mcwelling" userId="S::mht47@drexel.edu::96039572-f316-4ba7-8d3d-426fda34f557" providerId="AD" clId="Web-{AC488C17-2048-4F21-9C3F-90B90E84E6CD}" dt="2019-02-17T04:30:29.990" v="2461" actId="20577"/>
          <ac:spMkLst>
            <pc:docMk/>
            <pc:sldMk cId="4025664806" sldId="262"/>
            <ac:spMk id="2" creationId="{869B12CE-9372-4528-B889-F75242ACE9F0}"/>
          </ac:spMkLst>
        </pc:spChg>
        <pc:spChg chg="mod">
          <ac:chgData name="Todman,Mcwelling" userId="S::mht47@drexel.edu::96039572-f316-4ba7-8d3d-426fda34f557" providerId="AD" clId="Web-{AC488C17-2048-4F21-9C3F-90B90E84E6CD}" dt="2019-02-17T04:31:24.177" v="2535" actId="20577"/>
          <ac:spMkLst>
            <pc:docMk/>
            <pc:sldMk cId="4025664806" sldId="262"/>
            <ac:spMk id="3" creationId="{4BE90677-7707-4F2F-8E7E-5B31697E33E7}"/>
          </ac:spMkLst>
        </pc:spChg>
      </pc:sldChg>
      <pc:sldChg chg="modSp new">
        <pc:chgData name="Todman,Mcwelling" userId="S::mht47@drexel.edu::96039572-f316-4ba7-8d3d-426fda34f557" providerId="AD" clId="Web-{AC488C17-2048-4F21-9C3F-90B90E84E6CD}" dt="2019-02-17T04:15:57.494" v="1629" actId="20577"/>
        <pc:sldMkLst>
          <pc:docMk/>
          <pc:sldMk cId="3915067949" sldId="263"/>
        </pc:sldMkLst>
        <pc:spChg chg="mod">
          <ac:chgData name="Todman,Mcwelling" userId="S::mht47@drexel.edu::96039572-f316-4ba7-8d3d-426fda34f557" providerId="AD" clId="Web-{AC488C17-2048-4F21-9C3F-90B90E84E6CD}" dt="2019-02-17T03:49:57.807" v="552" actId="20577"/>
          <ac:spMkLst>
            <pc:docMk/>
            <pc:sldMk cId="3915067949" sldId="263"/>
            <ac:spMk id="2" creationId="{6A176739-200A-4580-AED0-1562E75003B6}"/>
          </ac:spMkLst>
        </pc:spChg>
        <pc:spChg chg="mod">
          <ac:chgData name="Todman,Mcwelling" userId="S::mht47@drexel.edu::96039572-f316-4ba7-8d3d-426fda34f557" providerId="AD" clId="Web-{AC488C17-2048-4F21-9C3F-90B90E84E6CD}" dt="2019-02-17T04:15:57.494" v="1629" actId="20577"/>
          <ac:spMkLst>
            <pc:docMk/>
            <pc:sldMk cId="3915067949" sldId="263"/>
            <ac:spMk id="3" creationId="{194C11FF-C458-465D-B58F-7127597F4029}"/>
          </ac:spMkLst>
        </pc:spChg>
      </pc:sldChg>
    </pc:docChg>
  </pc:docChgLst>
  <pc:docChgLst>
    <pc:chgData name="Todman,Mcwelling" userId="S::mht47@drexel.edu::96039572-f316-4ba7-8d3d-426fda34f557" providerId="AD" clId="Web-{4208E579-6966-4D3B-490D-78B56A70E390}"/>
    <pc:docChg chg="addSld modSld sldOrd">
      <pc:chgData name="Todman,Mcwelling" userId="S::mht47@drexel.edu::96039572-f316-4ba7-8d3d-426fda34f557" providerId="AD" clId="Web-{4208E579-6966-4D3B-490D-78B56A70E390}" dt="2019-02-17T21:26:35.241" v="1418" actId="20577"/>
      <pc:docMkLst>
        <pc:docMk/>
      </pc:docMkLst>
      <pc:sldChg chg="modSp">
        <pc:chgData name="Todman,Mcwelling" userId="S::mht47@drexel.edu::96039572-f316-4ba7-8d3d-426fda34f557" providerId="AD" clId="Web-{4208E579-6966-4D3B-490D-78B56A70E390}" dt="2019-02-17T20:20:24.646" v="1118" actId="20577"/>
        <pc:sldMkLst>
          <pc:docMk/>
          <pc:sldMk cId="1408276374" sldId="259"/>
        </pc:sldMkLst>
        <pc:spChg chg="mod">
          <ac:chgData name="Todman,Mcwelling" userId="S::mht47@drexel.edu::96039572-f316-4ba7-8d3d-426fda34f557" providerId="AD" clId="Web-{4208E579-6966-4D3B-490D-78B56A70E390}" dt="2019-02-17T20:20:24.646" v="1118" actId="20577"/>
          <ac:spMkLst>
            <pc:docMk/>
            <pc:sldMk cId="1408276374" sldId="259"/>
            <ac:spMk id="3" creationId="{4BE90677-7707-4F2F-8E7E-5B31697E33E7}"/>
          </ac:spMkLst>
        </pc:spChg>
      </pc:sldChg>
      <pc:sldChg chg="modSp">
        <pc:chgData name="Todman,Mcwelling" userId="S::mht47@drexel.edu::96039572-f316-4ba7-8d3d-426fda34f557" providerId="AD" clId="Web-{4208E579-6966-4D3B-490D-78B56A70E390}" dt="2019-02-17T20:24:32.055" v="1224" actId="20577"/>
        <pc:sldMkLst>
          <pc:docMk/>
          <pc:sldMk cId="2439643193" sldId="260"/>
        </pc:sldMkLst>
        <pc:spChg chg="mod">
          <ac:chgData name="Todman,Mcwelling" userId="S::mht47@drexel.edu::96039572-f316-4ba7-8d3d-426fda34f557" providerId="AD" clId="Web-{4208E579-6966-4D3B-490D-78B56A70E390}" dt="2019-02-17T19:48:41.112" v="181" actId="20577"/>
          <ac:spMkLst>
            <pc:docMk/>
            <pc:sldMk cId="2439643193" sldId="260"/>
            <ac:spMk id="2" creationId="{869B12CE-9372-4528-B889-F75242ACE9F0}"/>
          </ac:spMkLst>
        </pc:spChg>
        <pc:spChg chg="mod">
          <ac:chgData name="Todman,Mcwelling" userId="S::mht47@drexel.edu::96039572-f316-4ba7-8d3d-426fda34f557" providerId="AD" clId="Web-{4208E579-6966-4D3B-490D-78B56A70E390}" dt="2019-02-17T20:24:32.055" v="1224" actId="20577"/>
          <ac:spMkLst>
            <pc:docMk/>
            <pc:sldMk cId="2439643193" sldId="260"/>
            <ac:spMk id="3" creationId="{4BE90677-7707-4F2F-8E7E-5B31697E33E7}"/>
          </ac:spMkLst>
        </pc:spChg>
      </pc:sldChg>
      <pc:sldChg chg="modSp">
        <pc:chgData name="Todman,Mcwelling" userId="S::mht47@drexel.edu::96039572-f316-4ba7-8d3d-426fda34f557" providerId="AD" clId="Web-{4208E579-6966-4D3B-490D-78B56A70E390}" dt="2019-02-17T21:25:48.616" v="1391" actId="20577"/>
        <pc:sldMkLst>
          <pc:docMk/>
          <pc:sldMk cId="2470214609" sldId="261"/>
        </pc:sldMkLst>
        <pc:spChg chg="mod">
          <ac:chgData name="Todman,Mcwelling" userId="S::mht47@drexel.edu::96039572-f316-4ba7-8d3d-426fda34f557" providerId="AD" clId="Web-{4208E579-6966-4D3B-490D-78B56A70E390}" dt="2019-02-17T21:25:48.616" v="1391" actId="20577"/>
          <ac:spMkLst>
            <pc:docMk/>
            <pc:sldMk cId="2470214609" sldId="261"/>
            <ac:spMk id="3" creationId="{4BE90677-7707-4F2F-8E7E-5B31697E33E7}"/>
          </ac:spMkLst>
        </pc:spChg>
      </pc:sldChg>
      <pc:sldChg chg="modSp">
        <pc:chgData name="Todman,Mcwelling" userId="S::mht47@drexel.edu::96039572-f316-4ba7-8d3d-426fda34f557" providerId="AD" clId="Web-{4208E579-6966-4D3B-490D-78B56A70E390}" dt="2019-02-17T21:26:14.366" v="1416" actId="20577"/>
        <pc:sldMkLst>
          <pc:docMk/>
          <pc:sldMk cId="4025664806" sldId="262"/>
        </pc:sldMkLst>
        <pc:spChg chg="mod">
          <ac:chgData name="Todman,Mcwelling" userId="S::mht47@drexel.edu::96039572-f316-4ba7-8d3d-426fda34f557" providerId="AD" clId="Web-{4208E579-6966-4D3B-490D-78B56A70E390}" dt="2019-02-17T21:26:14.366" v="1416" actId="20577"/>
          <ac:spMkLst>
            <pc:docMk/>
            <pc:sldMk cId="4025664806" sldId="262"/>
            <ac:spMk id="3" creationId="{4BE90677-7707-4F2F-8E7E-5B31697E33E7}"/>
          </ac:spMkLst>
        </pc:spChg>
      </pc:sldChg>
      <pc:sldChg chg="modSp">
        <pc:chgData name="Todman,Mcwelling" userId="S::mht47@drexel.edu::96039572-f316-4ba7-8d3d-426fda34f557" providerId="AD" clId="Web-{4208E579-6966-4D3B-490D-78B56A70E390}" dt="2019-02-17T20:19:25.442" v="1113" actId="20577"/>
        <pc:sldMkLst>
          <pc:docMk/>
          <pc:sldMk cId="3915067949" sldId="263"/>
        </pc:sldMkLst>
        <pc:spChg chg="mod">
          <ac:chgData name="Todman,Mcwelling" userId="S::mht47@drexel.edu::96039572-f316-4ba7-8d3d-426fda34f557" providerId="AD" clId="Web-{4208E579-6966-4D3B-490D-78B56A70E390}" dt="2019-02-17T20:19:25.442" v="1113" actId="20577"/>
          <ac:spMkLst>
            <pc:docMk/>
            <pc:sldMk cId="3915067949" sldId="263"/>
            <ac:spMk id="3" creationId="{194C11FF-C458-465D-B58F-7127597F4029}"/>
          </ac:spMkLst>
        </pc:spChg>
      </pc:sldChg>
      <pc:sldChg chg="addSp delSp modSp new mod ord setBg">
        <pc:chgData name="Todman,Mcwelling" userId="S::mht47@drexel.edu::96039572-f316-4ba7-8d3d-426fda34f557" providerId="AD" clId="Web-{4208E579-6966-4D3B-490D-78B56A70E390}" dt="2019-02-17T20:04:04.756" v="532"/>
        <pc:sldMkLst>
          <pc:docMk/>
          <pc:sldMk cId="2214110197" sldId="264"/>
        </pc:sldMkLst>
        <pc:spChg chg="del">
          <ac:chgData name="Todman,Mcwelling" userId="S::mht47@drexel.edu::96039572-f316-4ba7-8d3d-426fda34f557" providerId="AD" clId="Web-{4208E579-6966-4D3B-490D-78B56A70E390}" dt="2019-02-17T20:03:50.209" v="531"/>
          <ac:spMkLst>
            <pc:docMk/>
            <pc:sldMk cId="2214110197" sldId="264"/>
            <ac:spMk id="2" creationId="{29D71F39-0DC6-4A9B-8CC3-F77EE548CA37}"/>
          </ac:spMkLst>
        </pc:spChg>
        <pc:spChg chg="del">
          <ac:chgData name="Todman,Mcwelling" userId="S::mht47@drexel.edu::96039572-f316-4ba7-8d3d-426fda34f557" providerId="AD" clId="Web-{4208E579-6966-4D3B-490D-78B56A70E390}" dt="2019-02-17T20:03:29.068" v="530"/>
          <ac:spMkLst>
            <pc:docMk/>
            <pc:sldMk cId="2214110197" sldId="264"/>
            <ac:spMk id="3" creationId="{CC809BB4-0779-45D3-AF31-4CB7521C6266}"/>
          </ac:spMkLst>
        </pc:spChg>
        <pc:picChg chg="add mod ord">
          <ac:chgData name="Todman,Mcwelling" userId="S::mht47@drexel.edu::96039572-f316-4ba7-8d3d-426fda34f557" providerId="AD" clId="Web-{4208E579-6966-4D3B-490D-78B56A70E390}" dt="2019-02-17T20:03:50.209" v="531"/>
          <ac:picMkLst>
            <pc:docMk/>
            <pc:sldMk cId="2214110197" sldId="264"/>
            <ac:picMk id="4" creationId="{BBD3006C-4B5C-4AC9-A6D5-15AB498ED16D}"/>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3/20/19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cs typeface="Calibri Light"/>
              </a:rPr>
              <a:t>A Basic Classifier to Prospectively Identify Dissatisfied Patients at the Time of Admission</a:t>
            </a:r>
            <a:endParaRPr lang="en-US" dirty="0"/>
          </a:p>
        </p:txBody>
      </p:sp>
      <p:sp>
        <p:nvSpPr>
          <p:cNvPr id="3" name="Subtitle 2"/>
          <p:cNvSpPr>
            <a:spLocks noGrp="1"/>
          </p:cNvSpPr>
          <p:nvPr>
            <p:ph type="subTitle" idx="1"/>
          </p:nvPr>
        </p:nvSpPr>
        <p:spPr/>
        <p:txBody>
          <a:bodyPr vert="horz" lIns="91440" tIns="45720" rIns="91440" bIns="45720" rtlCol="0" anchor="t">
            <a:normAutofit/>
          </a:bodyPr>
          <a:lstStyle/>
          <a:p>
            <a:r>
              <a:rPr lang="en-US" dirty="0" err="1">
                <a:cs typeface="Calibri"/>
              </a:rPr>
              <a:t>McWelling</a:t>
            </a:r>
            <a:r>
              <a:rPr lang="en-US" dirty="0">
                <a:cs typeface="Calibri"/>
              </a:rPr>
              <a:t> Todman</a:t>
            </a:r>
          </a:p>
          <a:p>
            <a:r>
              <a:rPr lang="en-US" dirty="0">
                <a:cs typeface="Calibri"/>
              </a:rPr>
              <a:t>CS613 Machine Learning</a:t>
            </a:r>
          </a:p>
          <a:p>
            <a:r>
              <a:rPr lang="en-US" dirty="0">
                <a:cs typeface="Calibri"/>
              </a:rPr>
              <a:t>Drexel University</a:t>
            </a:r>
          </a:p>
        </p:txBody>
      </p:sp>
    </p:spTree>
    <p:extLst>
      <p:ext uri="{BB962C8B-B14F-4D97-AF65-F5344CB8AC3E}">
        <p14:creationId xmlns:p14="http://schemas.microsoft.com/office/powerpoint/2010/main" val="109857222"/>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F41ECE2-E519-438B-9F15-1EBCA05E4963}"/>
              </a:ext>
            </a:extLst>
          </p:cNvPr>
          <p:cNvSpPr>
            <a:spLocks noGrp="1"/>
          </p:cNvSpPr>
          <p:nvPr>
            <p:ph type="title"/>
          </p:nvPr>
        </p:nvSpPr>
        <p:spPr/>
        <p:txBody>
          <a:bodyPr/>
          <a:lstStyle/>
          <a:p>
            <a:r>
              <a:rPr lang="en-US" dirty="0">
                <a:cs typeface="Calibri Light"/>
              </a:rPr>
              <a:t>Agenda</a:t>
            </a:r>
            <a:endParaRPr lang="en-US" dirty="0"/>
          </a:p>
        </p:txBody>
      </p:sp>
      <p:sp>
        <p:nvSpPr>
          <p:cNvPr id="3" name="Content Placeholder 2">
            <a:extLst>
              <a:ext uri="{FF2B5EF4-FFF2-40B4-BE49-F238E27FC236}">
                <a16:creationId xmlns:a16="http://schemas.microsoft.com/office/drawing/2014/main" xmlns="" id="{95ABC3D0-405C-46BB-BA12-C8BB5AEAD305}"/>
              </a:ext>
            </a:extLst>
          </p:cNvPr>
          <p:cNvSpPr>
            <a:spLocks noGrp="1"/>
          </p:cNvSpPr>
          <p:nvPr>
            <p:ph idx="1"/>
          </p:nvPr>
        </p:nvSpPr>
        <p:spPr/>
        <p:txBody>
          <a:bodyPr vert="horz" lIns="91440" tIns="45720" rIns="91440" bIns="45720" rtlCol="0" anchor="t">
            <a:normAutofit/>
          </a:bodyPr>
          <a:lstStyle/>
          <a:p>
            <a:pPr marL="514350" indent="-514350">
              <a:buAutoNum type="arabicPeriod"/>
            </a:pPr>
            <a:r>
              <a:rPr lang="en-US" dirty="0" smtClean="0">
                <a:cs typeface="Calibri"/>
              </a:rPr>
              <a:t>What is the problem you are tackling?</a:t>
            </a:r>
          </a:p>
          <a:p>
            <a:pPr marL="514350" indent="-514350">
              <a:buAutoNum type="arabicPeriod"/>
            </a:pPr>
            <a:r>
              <a:rPr lang="en-US" dirty="0" smtClean="0">
                <a:cs typeface="Calibri"/>
              </a:rPr>
              <a:t>What related work is out there (which papers are you basing your approach off of)?</a:t>
            </a:r>
          </a:p>
          <a:p>
            <a:pPr marL="514350" indent="-514350">
              <a:buAutoNum type="arabicPeriod"/>
            </a:pPr>
            <a:r>
              <a:rPr lang="en-US" dirty="0" smtClean="0">
                <a:cs typeface="Calibri"/>
              </a:rPr>
              <a:t>What is the basic approach?</a:t>
            </a:r>
          </a:p>
          <a:p>
            <a:pPr marL="514350" indent="-514350">
              <a:buAutoNum type="arabicPeriod"/>
            </a:pPr>
            <a:r>
              <a:rPr lang="en-US" dirty="0" smtClean="0">
                <a:cs typeface="Calibri"/>
              </a:rPr>
              <a:t>Where are you getting your data from and what does it look like?</a:t>
            </a:r>
          </a:p>
          <a:p>
            <a:pPr marL="514350" indent="-514350">
              <a:buAutoNum type="arabicPeriod"/>
            </a:pPr>
            <a:r>
              <a:rPr lang="en-US" dirty="0" smtClean="0">
                <a:cs typeface="Calibri"/>
              </a:rPr>
              <a:t>What are your results and observations?</a:t>
            </a:r>
          </a:p>
          <a:p>
            <a:pPr marL="514350" indent="-514350">
              <a:buAutoNum type="arabicPeriod"/>
            </a:pPr>
            <a:r>
              <a:rPr lang="en-US" dirty="0" smtClean="0">
                <a:cs typeface="Calibri"/>
              </a:rPr>
              <a:t>What could be future extensions of your work</a:t>
            </a:r>
            <a:endParaRPr lang="en-US" dirty="0">
              <a:cs typeface="Calibri"/>
            </a:endParaRPr>
          </a:p>
        </p:txBody>
      </p:sp>
    </p:spTree>
    <p:extLst>
      <p:ext uri="{BB962C8B-B14F-4D97-AF65-F5344CB8AC3E}">
        <p14:creationId xmlns:p14="http://schemas.microsoft.com/office/powerpoint/2010/main" val="330251316"/>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69B12CE-9372-4528-B889-F75242ACE9F0}"/>
              </a:ext>
            </a:extLst>
          </p:cNvPr>
          <p:cNvSpPr>
            <a:spLocks noGrp="1"/>
          </p:cNvSpPr>
          <p:nvPr>
            <p:ph type="title"/>
          </p:nvPr>
        </p:nvSpPr>
        <p:spPr/>
        <p:txBody>
          <a:bodyPr/>
          <a:lstStyle/>
          <a:p>
            <a:r>
              <a:rPr lang="en-US" dirty="0">
                <a:cs typeface="Calibri Light"/>
              </a:rPr>
              <a:t>Problem Statement</a:t>
            </a:r>
            <a:endParaRPr lang="en-US" dirty="0"/>
          </a:p>
        </p:txBody>
      </p:sp>
      <p:sp>
        <p:nvSpPr>
          <p:cNvPr id="3" name="Content Placeholder 2">
            <a:extLst>
              <a:ext uri="{FF2B5EF4-FFF2-40B4-BE49-F238E27FC236}">
                <a16:creationId xmlns:a16="http://schemas.microsoft.com/office/drawing/2014/main" xmlns="" id="{4BE90677-7707-4F2F-8E7E-5B31697E33E7}"/>
              </a:ext>
            </a:extLst>
          </p:cNvPr>
          <p:cNvSpPr>
            <a:spLocks noGrp="1"/>
          </p:cNvSpPr>
          <p:nvPr>
            <p:ph idx="1"/>
          </p:nvPr>
        </p:nvSpPr>
        <p:spPr/>
        <p:txBody>
          <a:bodyPr vert="horz" lIns="91440" tIns="45720" rIns="91440" bIns="45720" rtlCol="0" anchor="t">
            <a:normAutofit lnSpcReduction="10000"/>
          </a:bodyPr>
          <a:lstStyle/>
          <a:p>
            <a:r>
              <a:rPr lang="en-US" dirty="0">
                <a:cs typeface="Calibri"/>
              </a:rPr>
              <a:t>I work for a large health system that operates in PA and NJ. A major source of hospital revenue is reimbursement from insurers. The largest insurer in the country is the US government through Medicare/Medicaid. </a:t>
            </a:r>
            <a:endParaRPr lang="en-US"/>
          </a:p>
          <a:p>
            <a:r>
              <a:rPr lang="en-US" dirty="0">
                <a:cs typeface="Calibri"/>
              </a:rPr>
              <a:t>The center for Medicare and Medicaid services (CMS) runs a program call Value Based Purchasing, through which 2% of all Medicare reimbursements to each hospital are withheld and can be earned back through performance assessments. The program incentivizes hospital systems to reduce costs and increase the quality of care delivered.</a:t>
            </a:r>
          </a:p>
          <a:p>
            <a:pPr lvl="1"/>
            <a:r>
              <a:rPr lang="en-US" dirty="0">
                <a:cs typeface="Calibri"/>
              </a:rPr>
              <a:t>2% is small, sure. With $5b in revenue, the number becomes non-trivial.</a:t>
            </a:r>
          </a:p>
        </p:txBody>
      </p:sp>
    </p:spTree>
    <p:extLst>
      <p:ext uri="{BB962C8B-B14F-4D97-AF65-F5344CB8AC3E}">
        <p14:creationId xmlns:p14="http://schemas.microsoft.com/office/powerpoint/2010/main" val="1161265478"/>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A176739-200A-4580-AED0-1562E75003B6}"/>
              </a:ext>
            </a:extLst>
          </p:cNvPr>
          <p:cNvSpPr>
            <a:spLocks noGrp="1"/>
          </p:cNvSpPr>
          <p:nvPr>
            <p:ph type="title"/>
          </p:nvPr>
        </p:nvSpPr>
        <p:spPr/>
        <p:txBody>
          <a:bodyPr/>
          <a:lstStyle/>
          <a:p>
            <a:r>
              <a:rPr lang="en-US" dirty="0">
                <a:cs typeface="Calibri Light"/>
              </a:rPr>
              <a:t>Problem Statement Cont.</a:t>
            </a:r>
          </a:p>
        </p:txBody>
      </p:sp>
      <p:sp>
        <p:nvSpPr>
          <p:cNvPr id="3" name="Content Placeholder 2">
            <a:extLst>
              <a:ext uri="{FF2B5EF4-FFF2-40B4-BE49-F238E27FC236}">
                <a16:creationId xmlns:a16="http://schemas.microsoft.com/office/drawing/2014/main" xmlns="" id="{194C11FF-C458-465D-B58F-7127597F4029}"/>
              </a:ext>
            </a:extLst>
          </p:cNvPr>
          <p:cNvSpPr>
            <a:spLocks noGrp="1"/>
          </p:cNvSpPr>
          <p:nvPr>
            <p:ph idx="1"/>
          </p:nvPr>
        </p:nvSpPr>
        <p:spPr/>
        <p:txBody>
          <a:bodyPr vert="horz" lIns="91440" tIns="45720" rIns="91440" bIns="45720" rtlCol="0" anchor="t">
            <a:normAutofit/>
          </a:bodyPr>
          <a:lstStyle/>
          <a:p>
            <a:r>
              <a:rPr lang="en-US" dirty="0">
                <a:cs typeface="Calibri"/>
              </a:rPr>
              <a:t>CMS uses several different outcome measures to assess performance, one of which is the HCAHPS survey (Hospital Consumer Assessment of Healthcare Providers and Systems).</a:t>
            </a:r>
          </a:p>
          <a:p>
            <a:r>
              <a:rPr lang="en-US" dirty="0">
                <a:cs typeface="Calibri"/>
              </a:rPr>
              <a:t>Performance on the HCAHPS survey accounts for a quarter of the 2% of revenue withheld—so 0.5%.</a:t>
            </a:r>
          </a:p>
          <a:p>
            <a:r>
              <a:rPr lang="en-US" dirty="0">
                <a:cs typeface="Calibri"/>
              </a:rPr>
              <a:t>We need a reliable way to predict whether a patient will be unsatisfied with the care they received so that we can devote resources to performing service recovery before they are surveyed.</a:t>
            </a:r>
          </a:p>
          <a:p>
            <a:endParaRPr lang="en-US" dirty="0">
              <a:cs typeface="Calibri"/>
            </a:endParaRPr>
          </a:p>
        </p:txBody>
      </p:sp>
    </p:spTree>
    <p:extLst>
      <p:ext uri="{BB962C8B-B14F-4D97-AF65-F5344CB8AC3E}">
        <p14:creationId xmlns:p14="http://schemas.microsoft.com/office/powerpoint/2010/main" val="3915067949"/>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cs typeface="Calibri"/>
              </a:rPr>
              <a:t>What related work is out there (which papers are you basing your approach off of)</a:t>
            </a:r>
            <a:r>
              <a:rPr lang="en-US" dirty="0" smtClean="0">
                <a:cs typeface="Calibri"/>
              </a:rPr>
              <a:t>?</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There is a dearth </a:t>
            </a:r>
            <a:r>
              <a:rPr lang="en-US" dirty="0"/>
              <a:t>of studies in which the </a:t>
            </a:r>
            <a:r>
              <a:rPr lang="en-US" dirty="0" smtClean="0"/>
              <a:t>PIs </a:t>
            </a:r>
            <a:r>
              <a:rPr lang="en-US" dirty="0"/>
              <a:t>attempt to prospectively estimate satisfaction on the HCAHPS </a:t>
            </a:r>
            <a:r>
              <a:rPr lang="en-US" dirty="0" smtClean="0"/>
              <a:t>survey based on demographics...</a:t>
            </a:r>
          </a:p>
          <a:p>
            <a:r>
              <a:rPr lang="en-US" dirty="0" smtClean="0"/>
              <a:t>HOWEVER </a:t>
            </a:r>
            <a:r>
              <a:rPr lang="en-US" dirty="0"/>
              <a:t>previous work in the field provides valuable insight into which sorts of demographic factors should be considered during the feature selection process. </a:t>
            </a:r>
            <a:endParaRPr lang="en-US" dirty="0" smtClean="0"/>
          </a:p>
          <a:p>
            <a:r>
              <a:rPr lang="en-US" dirty="0" smtClean="0"/>
              <a:t>For </a:t>
            </a:r>
            <a:r>
              <a:rPr lang="en-US" dirty="0"/>
              <a:t>instance</a:t>
            </a:r>
            <a:r>
              <a:rPr lang="en-US" dirty="0" smtClean="0"/>
              <a:t>:</a:t>
            </a:r>
          </a:p>
          <a:p>
            <a:pPr lvl="1"/>
            <a:r>
              <a:rPr lang="en-US" dirty="0" smtClean="0"/>
              <a:t>A </a:t>
            </a:r>
            <a:r>
              <a:rPr lang="en-US" dirty="0"/>
              <a:t>2011 Hopkins study was able to show that a composite feature, composed of </a:t>
            </a:r>
            <a:r>
              <a:rPr lang="en-US" b="1" dirty="0">
                <a:solidFill>
                  <a:srgbClr val="FF0000"/>
                </a:solidFill>
              </a:rPr>
              <a:t>race, gender, age, and education</a:t>
            </a:r>
            <a:r>
              <a:rPr lang="en-US" dirty="0"/>
              <a:t> can be used to explain variation in patient perception of care. The authors were able to show that patient-provider </a:t>
            </a:r>
            <a:r>
              <a:rPr lang="en-US" b="1" dirty="0">
                <a:solidFill>
                  <a:srgbClr val="FF0000"/>
                </a:solidFill>
              </a:rPr>
              <a:t>social discordance (large differences in the composite measure)</a:t>
            </a:r>
            <a:r>
              <a:rPr lang="en-US" dirty="0"/>
              <a:t> was associated with lower patient perceptions of care: lower overall rating of office visit, lower likelihood to recommend the practice to a </a:t>
            </a:r>
            <a:r>
              <a:rPr lang="en-US" dirty="0" smtClean="0"/>
              <a:t>friend.</a:t>
            </a:r>
          </a:p>
          <a:p>
            <a:pPr lvl="1"/>
            <a:r>
              <a:rPr lang="en-US" dirty="0" smtClean="0"/>
              <a:t>A </a:t>
            </a:r>
            <a:r>
              <a:rPr lang="en-US" dirty="0"/>
              <a:t>2015 study by McFarland, Ornstein, and Holcombe showed that at the hospital level, </a:t>
            </a:r>
            <a:r>
              <a:rPr lang="en-US" b="1" dirty="0">
                <a:solidFill>
                  <a:srgbClr val="FF0000"/>
                </a:solidFill>
              </a:rPr>
              <a:t>bed count and percent of patient population with a primary language other than </a:t>
            </a:r>
            <a:r>
              <a:rPr lang="en-US" b="1" dirty="0" smtClean="0">
                <a:solidFill>
                  <a:srgbClr val="FF0000"/>
                </a:solidFill>
              </a:rPr>
              <a:t>English</a:t>
            </a:r>
            <a:r>
              <a:rPr lang="en-US" dirty="0" smtClean="0">
                <a:solidFill>
                  <a:srgbClr val="FF0000"/>
                </a:solidFill>
              </a:rPr>
              <a:t> </a:t>
            </a:r>
            <a:r>
              <a:rPr lang="en-US" dirty="0"/>
              <a:t>negatively correlate with HCAHPS scores, whereas education level and percentage of patient population to identify as white were positively correlated with HCAHPS </a:t>
            </a:r>
            <a:r>
              <a:rPr lang="en-US" dirty="0" smtClean="0"/>
              <a:t>scores</a:t>
            </a:r>
            <a:r>
              <a:rPr lang="en-US" dirty="0"/>
              <a:t>.</a:t>
            </a:r>
          </a:p>
          <a:p>
            <a:pPr lvl="1"/>
            <a:r>
              <a:rPr lang="en-US" dirty="0" smtClean="0"/>
              <a:t>A </a:t>
            </a:r>
            <a:r>
              <a:rPr lang="en-US" dirty="0"/>
              <a:t>2016 study by Li, Lee, </a:t>
            </a:r>
            <a:r>
              <a:rPr lang="en-US" dirty="0" err="1"/>
              <a:t>Glicksberg</a:t>
            </a:r>
            <a:r>
              <a:rPr lang="en-US" dirty="0"/>
              <a:t>, </a:t>
            </a:r>
            <a:r>
              <a:rPr lang="en-US" dirty="0" err="1"/>
              <a:t>Radbill</a:t>
            </a:r>
            <a:r>
              <a:rPr lang="en-US" dirty="0"/>
              <a:t>, and Dudley surfaced a number risk factors to satisfaction as reported by HCAHPS among surgical inpatients, such as </a:t>
            </a:r>
            <a:r>
              <a:rPr lang="en-US" b="1" dirty="0">
                <a:solidFill>
                  <a:srgbClr val="FF0000"/>
                </a:solidFill>
              </a:rPr>
              <a:t>self-evaluation of health, education level, Asian, White, treatment by oncology division, and being prescribed a new medication</a:t>
            </a:r>
            <a:r>
              <a:rPr lang="en-US" dirty="0" smtClean="0"/>
              <a:t>.</a:t>
            </a:r>
            <a:endParaRPr lang="en-US" dirty="0"/>
          </a:p>
          <a:p>
            <a:pPr lvl="1"/>
            <a:r>
              <a:rPr lang="en-US" dirty="0" smtClean="0"/>
              <a:t>A </a:t>
            </a:r>
            <a:r>
              <a:rPr lang="en-US" dirty="0"/>
              <a:t>2008 study by </a:t>
            </a:r>
            <a:r>
              <a:rPr lang="en-US" dirty="0" err="1"/>
              <a:t>Jha</a:t>
            </a:r>
            <a:r>
              <a:rPr lang="en-US" dirty="0"/>
              <a:t>, </a:t>
            </a:r>
            <a:r>
              <a:rPr lang="en-US" dirty="0" err="1"/>
              <a:t>Orav</a:t>
            </a:r>
            <a:r>
              <a:rPr lang="en-US" dirty="0"/>
              <a:t>, </a:t>
            </a:r>
            <a:r>
              <a:rPr lang="en-US" dirty="0" err="1"/>
              <a:t>Zheng</a:t>
            </a:r>
            <a:r>
              <a:rPr lang="en-US" dirty="0"/>
              <a:t>, and Epstein published in NEJM found </a:t>
            </a:r>
            <a:r>
              <a:rPr lang="en-US" dirty="0" smtClean="0"/>
              <a:t>that a high </a:t>
            </a:r>
            <a:r>
              <a:rPr lang="en-US" b="1" dirty="0">
                <a:solidFill>
                  <a:schemeClr val="accent6"/>
                </a:solidFill>
              </a:rPr>
              <a:t>ratio of nurses to patient-days</a:t>
            </a:r>
            <a:r>
              <a:rPr lang="en-US" dirty="0"/>
              <a:t> was predictor of top quartile performance on the HCAHPS survey (P&lt;0.001)</a:t>
            </a:r>
            <a:r>
              <a:rPr lang="en-US" dirty="0" smtClean="0"/>
              <a:t>.</a:t>
            </a:r>
            <a:endParaRPr lang="en-US" dirty="0"/>
          </a:p>
        </p:txBody>
      </p:sp>
    </p:spTree>
    <p:extLst>
      <p:ext uri="{BB962C8B-B14F-4D97-AF65-F5344CB8AC3E}">
        <p14:creationId xmlns:p14="http://schemas.microsoft.com/office/powerpoint/2010/main" val="3476592398"/>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your basic approach?</a:t>
            </a:r>
            <a:endParaRPr lang="en-US" dirty="0"/>
          </a:p>
        </p:txBody>
      </p:sp>
      <p:sp>
        <p:nvSpPr>
          <p:cNvPr id="3" name="Content Placeholder 2"/>
          <p:cNvSpPr>
            <a:spLocks noGrp="1"/>
          </p:cNvSpPr>
          <p:nvPr>
            <p:ph idx="1"/>
          </p:nvPr>
        </p:nvSpPr>
        <p:spPr/>
        <p:txBody>
          <a:bodyPr/>
          <a:lstStyle/>
          <a:p>
            <a:r>
              <a:rPr lang="en-US" dirty="0" smtClean="0"/>
              <a:t>I implemented a logistic regression classifier P(Y=1|X,</a:t>
            </a:r>
            <a:r>
              <a:rPr lang="en-US" dirty="0" smtClean="0">
                <a:latin typeface="Symbol" charset="2"/>
                <a:cs typeface="Symbol" charset="2"/>
              </a:rPr>
              <a:t>q</a:t>
            </a:r>
            <a:r>
              <a:rPr lang="en-US" dirty="0" smtClean="0"/>
              <a:t>) = [0,1]</a:t>
            </a:r>
          </a:p>
          <a:p>
            <a:r>
              <a:rPr lang="en-US" dirty="0" smtClean="0"/>
              <a:t>The model is optimized through batch gradient ascent</a:t>
            </a:r>
          </a:p>
          <a:p>
            <a:pPr lvl="1"/>
            <a:r>
              <a:rPr lang="en-US" dirty="0" smtClean="0"/>
              <a:t>Cost function = sum of log likelihood</a:t>
            </a:r>
          </a:p>
          <a:p>
            <a:r>
              <a:rPr lang="en-US" dirty="0" smtClean="0"/>
              <a:t>I do not have a mechanism to pick an ideal classification threshold, largely because the decision would be determined by resource constraints, which puts a hard cap on positive classifications</a:t>
            </a:r>
          </a:p>
          <a:p>
            <a:pPr lvl="1"/>
            <a:r>
              <a:rPr lang="en-US" dirty="0" smtClean="0"/>
              <a:t>you can only perform service recovery on so many patients per day!</a:t>
            </a:r>
          </a:p>
        </p:txBody>
      </p:sp>
    </p:spTree>
    <p:extLst>
      <p:ext uri="{BB962C8B-B14F-4D97-AF65-F5344CB8AC3E}">
        <p14:creationId xmlns:p14="http://schemas.microsoft.com/office/powerpoint/2010/main" val="1495199470"/>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69B12CE-9372-4528-B889-F75242ACE9F0}"/>
              </a:ext>
            </a:extLst>
          </p:cNvPr>
          <p:cNvSpPr>
            <a:spLocks noGrp="1"/>
          </p:cNvSpPr>
          <p:nvPr>
            <p:ph type="title"/>
          </p:nvPr>
        </p:nvSpPr>
        <p:spPr/>
        <p:txBody>
          <a:bodyPr/>
          <a:lstStyle/>
          <a:p>
            <a:r>
              <a:rPr lang="en-US" dirty="0">
                <a:cs typeface="Calibri Light"/>
              </a:rPr>
              <a:t>Where are you getting your data from and what does it look like?</a:t>
            </a:r>
            <a:endParaRPr lang="en-US" dirty="0"/>
          </a:p>
        </p:txBody>
      </p:sp>
      <p:sp>
        <p:nvSpPr>
          <p:cNvPr id="3" name="Content Placeholder 2">
            <a:extLst>
              <a:ext uri="{FF2B5EF4-FFF2-40B4-BE49-F238E27FC236}">
                <a16:creationId xmlns:a16="http://schemas.microsoft.com/office/drawing/2014/main" xmlns="" id="{4BE90677-7707-4F2F-8E7E-5B31697E33E7}"/>
              </a:ext>
            </a:extLst>
          </p:cNvPr>
          <p:cNvSpPr>
            <a:spLocks noGrp="1"/>
          </p:cNvSpPr>
          <p:nvPr>
            <p:ph idx="1"/>
          </p:nvPr>
        </p:nvSpPr>
        <p:spPr/>
        <p:txBody>
          <a:bodyPr vert="horz" lIns="91440" tIns="45720" rIns="91440" bIns="45720" rtlCol="0" anchor="t">
            <a:normAutofit/>
          </a:bodyPr>
          <a:lstStyle/>
          <a:p>
            <a:r>
              <a:rPr lang="en-US" dirty="0"/>
              <a:t>My Dataset:</a:t>
            </a:r>
          </a:p>
          <a:p>
            <a:pPr lvl="1"/>
            <a:r>
              <a:rPr lang="en-US" dirty="0"/>
              <a:t>I use one of the questions on the HCAHPS survey as my classification target. There is a binary conversion where 0 indicates satisfied, and 1 indicates dissatisfied (what we are try to detect)</a:t>
            </a:r>
            <a:r>
              <a:rPr lang="en-US" dirty="0" smtClean="0"/>
              <a:t>.</a:t>
            </a:r>
          </a:p>
          <a:p>
            <a:pPr lvl="2"/>
            <a:r>
              <a:rPr lang="en-US" dirty="0">
                <a:cs typeface="Calibri"/>
              </a:rPr>
              <a:t>The survey is composed of 32 questions that assess the quality of care the patient received. Most questions have a response scale of "Never, Sometimes, Usually, Always." CMS assesses performance by calculating the percentage of respondents to give the best possible response (e.g. Always)--this is called the "Top Box" methodology.</a:t>
            </a:r>
            <a:endParaRPr lang="en-US" dirty="0"/>
          </a:p>
          <a:p>
            <a:pPr lvl="1"/>
            <a:r>
              <a:rPr lang="en-US" dirty="0"/>
              <a:t>I pulled 43 demographic fields from the EHR system. </a:t>
            </a:r>
            <a:r>
              <a:rPr lang="en-US" dirty="0" smtClean="0"/>
              <a:t>They </a:t>
            </a:r>
            <a:r>
              <a:rPr lang="en-US" dirty="0"/>
              <a:t>can be grouped into the following buckets: language, marriage, race, age, gender, </a:t>
            </a:r>
            <a:r>
              <a:rPr lang="en-US" dirty="0" err="1"/>
              <a:t>payor</a:t>
            </a:r>
            <a:r>
              <a:rPr lang="en-US" dirty="0"/>
              <a:t> (proxy for SES), admit disposition, and clinical </a:t>
            </a:r>
            <a:r>
              <a:rPr lang="en-US" dirty="0" smtClean="0"/>
              <a:t>service</a:t>
            </a:r>
            <a:endParaRPr lang="en-US" dirty="0"/>
          </a:p>
          <a:p>
            <a:pPr lvl="2"/>
            <a:r>
              <a:rPr lang="en-US" dirty="0" smtClean="0">
                <a:cs typeface="Calibri"/>
              </a:rPr>
              <a:t>These selections were made based upon </a:t>
            </a:r>
            <a:r>
              <a:rPr lang="en-US" dirty="0" smtClean="0">
                <a:cs typeface="Calibri"/>
              </a:rPr>
              <a:t>my literature review and intuition</a:t>
            </a:r>
            <a:endParaRPr lang="en-US" dirty="0">
              <a:cs typeface="Calibri"/>
            </a:endParaRPr>
          </a:p>
          <a:p>
            <a:endParaRPr lang="en-US" dirty="0">
              <a:cs typeface="Calibri"/>
            </a:endParaRPr>
          </a:p>
        </p:txBody>
      </p:sp>
    </p:spTree>
    <p:extLst>
      <p:ext uri="{BB962C8B-B14F-4D97-AF65-F5344CB8AC3E}">
        <p14:creationId xmlns:p14="http://schemas.microsoft.com/office/powerpoint/2010/main" val="1408276374"/>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What are your results and observations?</a:t>
            </a:r>
            <a:br>
              <a:rPr lang="en-US" dirty="0" smtClean="0"/>
            </a:br>
            <a:r>
              <a:rPr lang="en-US" sz="2400" dirty="0" smtClean="0"/>
              <a:t>Sample Classification Threshold = 0.75</a:t>
            </a:r>
            <a:endParaRPr lang="en-US" dirty="0"/>
          </a:p>
        </p:txBody>
      </p:sp>
      <p:pic>
        <p:nvPicPr>
          <p:cNvPr id="7" name="Picture 6" descr="pr_curv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824689"/>
            <a:ext cx="6096000" cy="4572000"/>
          </a:xfrm>
          <a:prstGeom prst="rect">
            <a:avLst/>
          </a:prstGeom>
          <a:ln>
            <a:solidFill>
              <a:schemeClr val="tx1"/>
            </a:solidFill>
          </a:ln>
        </p:spPr>
      </p:pic>
      <p:pic>
        <p:nvPicPr>
          <p:cNvPr id="8" name="Picture 7" descr="confusion.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1374" y="1832531"/>
            <a:ext cx="6096001" cy="4572000"/>
          </a:xfrm>
          <a:prstGeom prst="rect">
            <a:avLst/>
          </a:prstGeom>
          <a:ln>
            <a:solidFill>
              <a:srgbClr val="000000"/>
            </a:solidFill>
          </a:ln>
        </p:spPr>
      </p:pic>
    </p:spTree>
    <p:extLst>
      <p:ext uri="{BB962C8B-B14F-4D97-AF65-F5344CB8AC3E}">
        <p14:creationId xmlns:p14="http://schemas.microsoft.com/office/powerpoint/2010/main" val="4219808742"/>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Calibri"/>
              </a:rPr>
              <a:t>What could be future extensions of your </a:t>
            </a:r>
            <a:r>
              <a:rPr lang="en-US" dirty="0" smtClean="0">
                <a:cs typeface="Calibri"/>
              </a:rPr>
              <a:t>work?</a:t>
            </a:r>
            <a:endParaRPr lang="en-US" dirty="0"/>
          </a:p>
        </p:txBody>
      </p:sp>
      <p:sp>
        <p:nvSpPr>
          <p:cNvPr id="3" name="Content Placeholder 2"/>
          <p:cNvSpPr>
            <a:spLocks noGrp="1"/>
          </p:cNvSpPr>
          <p:nvPr>
            <p:ph idx="1"/>
          </p:nvPr>
        </p:nvSpPr>
        <p:spPr/>
        <p:txBody>
          <a:bodyPr>
            <a:normAutofit/>
          </a:bodyPr>
          <a:lstStyle/>
          <a:p>
            <a:r>
              <a:rPr lang="en-US" dirty="0"/>
              <a:t>As I see it, there are two options for future work in this area: </a:t>
            </a:r>
            <a:endParaRPr lang="en-US" dirty="0" smtClean="0"/>
          </a:p>
          <a:p>
            <a:pPr lvl="1"/>
            <a:r>
              <a:rPr lang="en-US" dirty="0" smtClean="0"/>
              <a:t>build </a:t>
            </a:r>
            <a:r>
              <a:rPr lang="en-US" dirty="0"/>
              <a:t>a rigorous causal model using all relevant data and iteratively refine the feature set with a group of expert clinical/administrative </a:t>
            </a:r>
            <a:r>
              <a:rPr lang="en-US" dirty="0" smtClean="0"/>
              <a:t>stakeholders</a:t>
            </a:r>
            <a:endParaRPr lang="en-US" dirty="0"/>
          </a:p>
          <a:p>
            <a:pPr lvl="1"/>
            <a:r>
              <a:rPr lang="en-US" dirty="0" smtClean="0"/>
              <a:t>rather </a:t>
            </a:r>
            <a:r>
              <a:rPr lang="en-US" dirty="0"/>
              <a:t>than predicting with the intent to intervene, calculate an Observed/Expected ratio to be used in a performance management context. Tuning the model to get the correct ratio of dissatisfied patients might prove far easier than predicting exactly which patients </a:t>
            </a:r>
            <a:r>
              <a:rPr lang="en-US" dirty="0" smtClean="0"/>
              <a:t>are likely to be </a:t>
            </a:r>
            <a:r>
              <a:rPr lang="en-US" dirty="0"/>
              <a:t>dissatisfied. </a:t>
            </a:r>
            <a:endParaRPr lang="en-US" dirty="0" smtClean="0"/>
          </a:p>
          <a:p>
            <a:r>
              <a:rPr lang="en-US" dirty="0" smtClean="0"/>
              <a:t>Another </a:t>
            </a:r>
            <a:r>
              <a:rPr lang="en-US" dirty="0"/>
              <a:t>more practical alternative could be to circumvent the prediction process altogether by collecting real-time patient feedback during the hospitalization.</a:t>
            </a:r>
          </a:p>
        </p:txBody>
      </p:sp>
    </p:spTree>
    <p:extLst>
      <p:ext uri="{BB962C8B-B14F-4D97-AF65-F5344CB8AC3E}">
        <p14:creationId xmlns:p14="http://schemas.microsoft.com/office/powerpoint/2010/main" val="2208067823"/>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84</TotalTime>
  <Words>718</Words>
  <Application>Microsoft Macintosh PowerPoint</Application>
  <PresentationFormat>Custom</PresentationFormat>
  <Paragraphs>45</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A Basic Classifier to Prospectively Identify Dissatisfied Patients at the Time of Admission</vt:lpstr>
      <vt:lpstr>Agenda</vt:lpstr>
      <vt:lpstr>Problem Statement</vt:lpstr>
      <vt:lpstr>Problem Statement Cont.</vt:lpstr>
      <vt:lpstr>What related work is out there (which papers are you basing your approach off of)?</vt:lpstr>
      <vt:lpstr>What is your basic approach?</vt:lpstr>
      <vt:lpstr>Where are you getting your data from and what does it look like?</vt:lpstr>
      <vt:lpstr>What are your results and observations? Sample Classification Threshold = 0.75</vt:lpstr>
      <vt:lpstr>What could be future extensions of your work?</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McWelling Todman</cp:lastModifiedBy>
  <cp:revision>846</cp:revision>
  <dcterms:created xsi:type="dcterms:W3CDTF">2013-07-15T20:26:40Z</dcterms:created>
  <dcterms:modified xsi:type="dcterms:W3CDTF">2019-03-20T06:57:36Z</dcterms:modified>
</cp:coreProperties>
</file>