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charts/chart7.xml" ContentType="application/vnd.openxmlformats-officedocument.drawingml.chart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1" lang="en-US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Peak Date, 1800-2021 AD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4800700832238"/>
          <c:y val="0.123853900496017"/>
          <c:w val="0.795335085413929"/>
          <c:h val="0.710356230272058"/>
        </c:manualLayout>
      </c:layout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Series2</c:v>
                </c:pt>
              </c:strCache>
            </c:strRef>
          </c:tx>
          <c:spPr>
            <a:solidFill>
              <a:srgbClr val="000000"/>
            </a:solidFill>
            <a:ln w="28440">
              <a:noFill/>
            </a:ln>
          </c:spPr>
          <c:marker>
            <c:symbol val="diamond"/>
            <c:size val="3"/>
            <c:spPr>
              <a:solidFill>
                <a:srgbClr val="000000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cap="rnd" w="19080">
                <a:solidFill>
                  <a:srgbClr val="ff0000"/>
                </a:solidFill>
                <a:round/>
              </a:ln>
            </c:spPr>
            <c:trendlineType val="linear"/>
            <c:forward val="0"/>
            <c:backward val="0"/>
            <c:dispRSqr val="1"/>
            <c:dispEq val="1"/>
          </c:trendline>
          <c:xVal>
            <c:numRef>
              <c:f>1</c:f>
              <c:numCache>
                <c:formatCode>General</c:formatCode>
                <c:ptCount val="217"/>
                <c:pt idx="0">
                  <c:v>1800</c:v>
                </c:pt>
                <c:pt idx="1">
                  <c:v>1801</c:v>
                </c:pt>
                <c:pt idx="2">
                  <c:v>1802</c:v>
                </c:pt>
                <c:pt idx="3">
                  <c:v>1803</c:v>
                </c:pt>
                <c:pt idx="4">
                  <c:v>1804</c:v>
                </c:pt>
                <c:pt idx="5">
                  <c:v>1805</c:v>
                </c:pt>
                <c:pt idx="6">
                  <c:v>1806</c:v>
                </c:pt>
                <c:pt idx="7">
                  <c:v>1807</c:v>
                </c:pt>
                <c:pt idx="8">
                  <c:v>1808</c:v>
                </c:pt>
                <c:pt idx="9">
                  <c:v>1809</c:v>
                </c:pt>
                <c:pt idx="10">
                  <c:v>1810</c:v>
                </c:pt>
                <c:pt idx="11">
                  <c:v>1811</c:v>
                </c:pt>
                <c:pt idx="12">
                  <c:v>1812</c:v>
                </c:pt>
                <c:pt idx="13">
                  <c:v>1813</c:v>
                </c:pt>
                <c:pt idx="14">
                  <c:v>1814</c:v>
                </c:pt>
                <c:pt idx="15">
                  <c:v>1815</c:v>
                </c:pt>
                <c:pt idx="16">
                  <c:v>1816</c:v>
                </c:pt>
                <c:pt idx="17">
                  <c:v>1817</c:v>
                </c:pt>
                <c:pt idx="18">
                  <c:v>1818</c:v>
                </c:pt>
                <c:pt idx="19">
                  <c:v>1819</c:v>
                </c:pt>
                <c:pt idx="20">
                  <c:v>1820</c:v>
                </c:pt>
                <c:pt idx="21">
                  <c:v>1821</c:v>
                </c:pt>
                <c:pt idx="22">
                  <c:v>1822</c:v>
                </c:pt>
                <c:pt idx="23">
                  <c:v>1823</c:v>
                </c:pt>
                <c:pt idx="24">
                  <c:v>1824</c:v>
                </c:pt>
                <c:pt idx="25">
                  <c:v>1825</c:v>
                </c:pt>
                <c:pt idx="26">
                  <c:v>1826</c:v>
                </c:pt>
                <c:pt idx="27">
                  <c:v>1827</c:v>
                </c:pt>
                <c:pt idx="28">
                  <c:v>1828</c:v>
                </c:pt>
                <c:pt idx="29">
                  <c:v>1829</c:v>
                </c:pt>
                <c:pt idx="30">
                  <c:v>1830</c:v>
                </c:pt>
                <c:pt idx="31">
                  <c:v>1831</c:v>
                </c:pt>
                <c:pt idx="32">
                  <c:v>1832</c:v>
                </c:pt>
                <c:pt idx="33">
                  <c:v>1833</c:v>
                </c:pt>
                <c:pt idx="34">
                  <c:v>1834</c:v>
                </c:pt>
                <c:pt idx="35">
                  <c:v>1835</c:v>
                </c:pt>
                <c:pt idx="36">
                  <c:v>1836</c:v>
                </c:pt>
                <c:pt idx="37">
                  <c:v>1837</c:v>
                </c:pt>
                <c:pt idx="38">
                  <c:v>1838</c:v>
                </c:pt>
                <c:pt idx="39">
                  <c:v>1839</c:v>
                </c:pt>
                <c:pt idx="40">
                  <c:v>1840</c:v>
                </c:pt>
                <c:pt idx="41">
                  <c:v>1841</c:v>
                </c:pt>
                <c:pt idx="42">
                  <c:v>1842</c:v>
                </c:pt>
                <c:pt idx="43">
                  <c:v>1843</c:v>
                </c:pt>
                <c:pt idx="44">
                  <c:v>1844</c:v>
                </c:pt>
                <c:pt idx="45">
                  <c:v>1845</c:v>
                </c:pt>
                <c:pt idx="46">
                  <c:v>1846</c:v>
                </c:pt>
                <c:pt idx="47">
                  <c:v>1847</c:v>
                </c:pt>
                <c:pt idx="48">
                  <c:v>1848</c:v>
                </c:pt>
                <c:pt idx="49">
                  <c:v>1849</c:v>
                </c:pt>
                <c:pt idx="50">
                  <c:v>1850</c:v>
                </c:pt>
                <c:pt idx="51">
                  <c:v>1851</c:v>
                </c:pt>
                <c:pt idx="52">
                  <c:v>1852</c:v>
                </c:pt>
                <c:pt idx="53">
                  <c:v>1853</c:v>
                </c:pt>
                <c:pt idx="54">
                  <c:v>1854</c:v>
                </c:pt>
                <c:pt idx="55">
                  <c:v>1855</c:v>
                </c:pt>
                <c:pt idx="56">
                  <c:v>1856</c:v>
                </c:pt>
                <c:pt idx="57">
                  <c:v>1857</c:v>
                </c:pt>
                <c:pt idx="58">
                  <c:v>1858</c:v>
                </c:pt>
                <c:pt idx="59">
                  <c:v>1859</c:v>
                </c:pt>
                <c:pt idx="60">
                  <c:v>1860</c:v>
                </c:pt>
                <c:pt idx="61">
                  <c:v>1861</c:v>
                </c:pt>
                <c:pt idx="62">
                  <c:v>1862</c:v>
                </c:pt>
                <c:pt idx="63">
                  <c:v>1863</c:v>
                </c:pt>
                <c:pt idx="64">
                  <c:v>1864</c:v>
                </c:pt>
                <c:pt idx="65">
                  <c:v>1865</c:v>
                </c:pt>
                <c:pt idx="66">
                  <c:v>1866</c:v>
                </c:pt>
                <c:pt idx="67">
                  <c:v>1867</c:v>
                </c:pt>
                <c:pt idx="68">
                  <c:v>1868</c:v>
                </c:pt>
                <c:pt idx="69">
                  <c:v>1869</c:v>
                </c:pt>
                <c:pt idx="70">
                  <c:v>1870</c:v>
                </c:pt>
                <c:pt idx="71">
                  <c:v>1871</c:v>
                </c:pt>
                <c:pt idx="72">
                  <c:v>1873</c:v>
                </c:pt>
                <c:pt idx="73">
                  <c:v>1874</c:v>
                </c:pt>
                <c:pt idx="74">
                  <c:v>1875</c:v>
                </c:pt>
                <c:pt idx="75">
                  <c:v>1876</c:v>
                </c:pt>
                <c:pt idx="76">
                  <c:v>1877</c:v>
                </c:pt>
                <c:pt idx="77">
                  <c:v>1878</c:v>
                </c:pt>
                <c:pt idx="78">
                  <c:v>1879</c:v>
                </c:pt>
                <c:pt idx="79">
                  <c:v>1880</c:v>
                </c:pt>
                <c:pt idx="80">
                  <c:v>1881</c:v>
                </c:pt>
                <c:pt idx="81">
                  <c:v>1882</c:v>
                </c:pt>
                <c:pt idx="82">
                  <c:v>1883</c:v>
                </c:pt>
                <c:pt idx="83">
                  <c:v>1884</c:v>
                </c:pt>
                <c:pt idx="84">
                  <c:v>1885</c:v>
                </c:pt>
                <c:pt idx="85">
                  <c:v>1886</c:v>
                </c:pt>
                <c:pt idx="86">
                  <c:v>1887</c:v>
                </c:pt>
                <c:pt idx="87">
                  <c:v>1888</c:v>
                </c:pt>
                <c:pt idx="88">
                  <c:v>1889</c:v>
                </c:pt>
                <c:pt idx="89">
                  <c:v>1890</c:v>
                </c:pt>
                <c:pt idx="90">
                  <c:v>1891</c:v>
                </c:pt>
                <c:pt idx="91">
                  <c:v>1892</c:v>
                </c:pt>
                <c:pt idx="92">
                  <c:v>1893</c:v>
                </c:pt>
                <c:pt idx="93">
                  <c:v>1894</c:v>
                </c:pt>
                <c:pt idx="94">
                  <c:v>1896</c:v>
                </c:pt>
                <c:pt idx="95">
                  <c:v>1897</c:v>
                </c:pt>
                <c:pt idx="96">
                  <c:v>1898</c:v>
                </c:pt>
                <c:pt idx="97">
                  <c:v>1899</c:v>
                </c:pt>
                <c:pt idx="98">
                  <c:v>1900</c:v>
                </c:pt>
                <c:pt idx="99">
                  <c:v>1901</c:v>
                </c:pt>
                <c:pt idx="100">
                  <c:v>1902</c:v>
                </c:pt>
                <c:pt idx="101">
                  <c:v>1903</c:v>
                </c:pt>
                <c:pt idx="102">
                  <c:v>1904</c:v>
                </c:pt>
                <c:pt idx="103">
                  <c:v>1905</c:v>
                </c:pt>
                <c:pt idx="104">
                  <c:v>1906</c:v>
                </c:pt>
                <c:pt idx="105">
                  <c:v>1907</c:v>
                </c:pt>
                <c:pt idx="106">
                  <c:v>1908</c:v>
                </c:pt>
                <c:pt idx="107">
                  <c:v>1909</c:v>
                </c:pt>
                <c:pt idx="108">
                  <c:v>1910</c:v>
                </c:pt>
                <c:pt idx="109">
                  <c:v>1911</c:v>
                </c:pt>
                <c:pt idx="110">
                  <c:v>1912</c:v>
                </c:pt>
                <c:pt idx="111">
                  <c:v>1913</c:v>
                </c:pt>
                <c:pt idx="112">
                  <c:v>1914</c:v>
                </c:pt>
                <c:pt idx="113">
                  <c:v>1915</c:v>
                </c:pt>
                <c:pt idx="114">
                  <c:v>1916</c:v>
                </c:pt>
                <c:pt idx="115">
                  <c:v>1917</c:v>
                </c:pt>
                <c:pt idx="116">
                  <c:v>1918</c:v>
                </c:pt>
                <c:pt idx="117">
                  <c:v>1920</c:v>
                </c:pt>
                <c:pt idx="118">
                  <c:v>1922</c:v>
                </c:pt>
                <c:pt idx="119">
                  <c:v>1923</c:v>
                </c:pt>
                <c:pt idx="120">
                  <c:v>1924</c:v>
                </c:pt>
                <c:pt idx="121">
                  <c:v>1925</c:v>
                </c:pt>
                <c:pt idx="122">
                  <c:v>1926</c:v>
                </c:pt>
                <c:pt idx="123">
                  <c:v>1927</c:v>
                </c:pt>
                <c:pt idx="124">
                  <c:v>1928</c:v>
                </c:pt>
                <c:pt idx="125">
                  <c:v>1929</c:v>
                </c:pt>
                <c:pt idx="126">
                  <c:v>1930</c:v>
                </c:pt>
                <c:pt idx="127">
                  <c:v>1931</c:v>
                </c:pt>
                <c:pt idx="128">
                  <c:v>1932</c:v>
                </c:pt>
                <c:pt idx="129">
                  <c:v>1933</c:v>
                </c:pt>
                <c:pt idx="130">
                  <c:v>1934</c:v>
                </c:pt>
                <c:pt idx="131">
                  <c:v>1935</c:v>
                </c:pt>
                <c:pt idx="132">
                  <c:v>1936</c:v>
                </c:pt>
                <c:pt idx="133">
                  <c:v>1937</c:v>
                </c:pt>
                <c:pt idx="134">
                  <c:v>1938</c:v>
                </c:pt>
                <c:pt idx="135">
                  <c:v>1939</c:v>
                </c:pt>
                <c:pt idx="136">
                  <c:v>1940</c:v>
                </c:pt>
                <c:pt idx="137">
                  <c:v>1941</c:v>
                </c:pt>
                <c:pt idx="138">
                  <c:v>1942</c:v>
                </c:pt>
                <c:pt idx="139">
                  <c:v>1943</c:v>
                </c:pt>
                <c:pt idx="140">
                  <c:v>1944</c:v>
                </c:pt>
                <c:pt idx="141">
                  <c:v>1946</c:v>
                </c:pt>
                <c:pt idx="142">
                  <c:v>1947</c:v>
                </c:pt>
                <c:pt idx="143">
                  <c:v>1948</c:v>
                </c:pt>
                <c:pt idx="144">
                  <c:v>1949</c:v>
                </c:pt>
                <c:pt idx="145">
                  <c:v>1950</c:v>
                </c:pt>
                <c:pt idx="146">
                  <c:v>1951</c:v>
                </c:pt>
                <c:pt idx="147">
                  <c:v>1952</c:v>
                </c:pt>
                <c:pt idx="148">
                  <c:v>1953</c:v>
                </c:pt>
                <c:pt idx="149">
                  <c:v>1954</c:v>
                </c:pt>
                <c:pt idx="150">
                  <c:v>1955</c:v>
                </c:pt>
                <c:pt idx="151">
                  <c:v>1956</c:v>
                </c:pt>
                <c:pt idx="152">
                  <c:v>1957</c:v>
                </c:pt>
                <c:pt idx="153">
                  <c:v>1958</c:v>
                </c:pt>
                <c:pt idx="154">
                  <c:v>1959</c:v>
                </c:pt>
                <c:pt idx="155">
                  <c:v>1960</c:v>
                </c:pt>
                <c:pt idx="156">
                  <c:v>1961</c:v>
                </c:pt>
                <c:pt idx="157">
                  <c:v>1962</c:v>
                </c:pt>
                <c:pt idx="158">
                  <c:v>1963</c:v>
                </c:pt>
                <c:pt idx="159">
                  <c:v>1964</c:v>
                </c:pt>
                <c:pt idx="160">
                  <c:v>1965</c:v>
                </c:pt>
                <c:pt idx="161">
                  <c:v>1966</c:v>
                </c:pt>
                <c:pt idx="162">
                  <c:v>1967</c:v>
                </c:pt>
                <c:pt idx="163">
                  <c:v>1968</c:v>
                </c:pt>
                <c:pt idx="164">
                  <c:v>1969</c:v>
                </c:pt>
                <c:pt idx="165">
                  <c:v>1970</c:v>
                </c:pt>
                <c:pt idx="166">
                  <c:v>1971</c:v>
                </c:pt>
                <c:pt idx="167">
                  <c:v>1972</c:v>
                </c:pt>
                <c:pt idx="168">
                  <c:v>1973</c:v>
                </c:pt>
                <c:pt idx="169">
                  <c:v>1974</c:v>
                </c:pt>
                <c:pt idx="170">
                  <c:v>1975</c:v>
                </c:pt>
                <c:pt idx="171">
                  <c:v>1976</c:v>
                </c:pt>
                <c:pt idx="172">
                  <c:v>1977</c:v>
                </c:pt>
                <c:pt idx="173">
                  <c:v>1978</c:v>
                </c:pt>
                <c:pt idx="174">
                  <c:v>1979</c:v>
                </c:pt>
                <c:pt idx="175">
                  <c:v>1980</c:v>
                </c:pt>
                <c:pt idx="176">
                  <c:v>1981</c:v>
                </c:pt>
                <c:pt idx="177">
                  <c:v>1982</c:v>
                </c:pt>
                <c:pt idx="178">
                  <c:v>1983</c:v>
                </c:pt>
                <c:pt idx="179">
                  <c:v>1984</c:v>
                </c:pt>
                <c:pt idx="180">
                  <c:v>1985</c:v>
                </c:pt>
                <c:pt idx="181">
                  <c:v>1986</c:v>
                </c:pt>
                <c:pt idx="182">
                  <c:v>1987</c:v>
                </c:pt>
                <c:pt idx="183">
                  <c:v>1988</c:v>
                </c:pt>
                <c:pt idx="184">
                  <c:v>1989</c:v>
                </c:pt>
                <c:pt idx="185">
                  <c:v>1990</c:v>
                </c:pt>
                <c:pt idx="186">
                  <c:v>1991</c:v>
                </c:pt>
                <c:pt idx="187">
                  <c:v>1992</c:v>
                </c:pt>
                <c:pt idx="188">
                  <c:v>1993</c:v>
                </c:pt>
                <c:pt idx="189">
                  <c:v>1994</c:v>
                </c:pt>
                <c:pt idx="190">
                  <c:v>1995</c:v>
                </c:pt>
                <c:pt idx="191">
                  <c:v>1996</c:v>
                </c:pt>
                <c:pt idx="192">
                  <c:v>1997</c:v>
                </c:pt>
                <c:pt idx="193">
                  <c:v>1998</c:v>
                </c:pt>
                <c:pt idx="194">
                  <c:v>1999</c:v>
                </c:pt>
                <c:pt idx="195">
                  <c:v>2000</c:v>
                </c:pt>
                <c:pt idx="196">
                  <c:v>2001</c:v>
                </c:pt>
                <c:pt idx="197">
                  <c:v>2002</c:v>
                </c:pt>
                <c:pt idx="198">
                  <c:v>2003</c:v>
                </c:pt>
                <c:pt idx="199">
                  <c:v>2004</c:v>
                </c:pt>
                <c:pt idx="200">
                  <c:v>2005</c:v>
                </c:pt>
                <c:pt idx="201">
                  <c:v>2006</c:v>
                </c:pt>
                <c:pt idx="202">
                  <c:v>2007</c:v>
                </c:pt>
                <c:pt idx="203">
                  <c:v>2008</c:v>
                </c:pt>
                <c:pt idx="204">
                  <c:v>2009</c:v>
                </c:pt>
                <c:pt idx="205">
                  <c:v>2010</c:v>
                </c:pt>
                <c:pt idx="206">
                  <c:v>2011</c:v>
                </c:pt>
                <c:pt idx="207">
                  <c:v>2012</c:v>
                </c:pt>
                <c:pt idx="208">
                  <c:v>2013</c:v>
                </c:pt>
                <c:pt idx="209">
                  <c:v>2014</c:v>
                </c:pt>
                <c:pt idx="210">
                  <c:v>2015</c:v>
                </c:pt>
                <c:pt idx="211">
                  <c:v>2016</c:v>
                </c:pt>
                <c:pt idx="212">
                  <c:v>2017</c:v>
                </c:pt>
                <c:pt idx="213">
                  <c:v>2018</c:v>
                </c:pt>
                <c:pt idx="214">
                  <c:v>2019</c:v>
                </c:pt>
                <c:pt idx="215">
                  <c:v>2020</c:v>
                </c:pt>
                <c:pt idx="216">
                  <c:v>2021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217"/>
                <c:pt idx="0">
                  <c:v>103</c:v>
                </c:pt>
                <c:pt idx="1">
                  <c:v>105</c:v>
                </c:pt>
                <c:pt idx="2">
                  <c:v>96</c:v>
                </c:pt>
                <c:pt idx="3">
                  <c:v>110</c:v>
                </c:pt>
                <c:pt idx="4">
                  <c:v>104</c:v>
                </c:pt>
                <c:pt idx="5">
                  <c:v>93</c:v>
                </c:pt>
                <c:pt idx="6">
                  <c:v>114</c:v>
                </c:pt>
                <c:pt idx="7">
                  <c:v>116</c:v>
                </c:pt>
                <c:pt idx="8">
                  <c:v>98</c:v>
                </c:pt>
                <c:pt idx="9">
                  <c:v>107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107</c:v>
                </c:pt>
                <c:pt idx="14">
                  <c:v>113</c:v>
                </c:pt>
                <c:pt idx="15">
                  <c:v>111</c:v>
                </c:pt>
                <c:pt idx="16">
                  <c:v>103</c:v>
                </c:pt>
                <c:pt idx="17">
                  <c:v>110</c:v>
                </c:pt>
                <c:pt idx="18">
                  <c:v>106</c:v>
                </c:pt>
                <c:pt idx="19">
                  <c:v>106</c:v>
                </c:pt>
                <c:pt idx="20">
                  <c:v>95</c:v>
                </c:pt>
                <c:pt idx="21">
                  <c:v>109</c:v>
                </c:pt>
                <c:pt idx="22">
                  <c:v>102</c:v>
                </c:pt>
                <c:pt idx="23">
                  <c:v>106</c:v>
                </c:pt>
                <c:pt idx="24">
                  <c:v>108</c:v>
                </c:pt>
                <c:pt idx="25">
                  <c:v>114</c:v>
                </c:pt>
                <c:pt idx="26">
                  <c:v>109</c:v>
                </c:pt>
                <c:pt idx="27">
                  <c:v>100</c:v>
                </c:pt>
                <c:pt idx="28">
                  <c:v>113</c:v>
                </c:pt>
                <c:pt idx="29">
                  <c:v>112</c:v>
                </c:pt>
                <c:pt idx="30">
                  <c:v>105</c:v>
                </c:pt>
                <c:pt idx="31">
                  <c:v>114</c:v>
                </c:pt>
                <c:pt idx="32">
                  <c:v>113</c:v>
                </c:pt>
                <c:pt idx="33">
                  <c:v>107</c:v>
                </c:pt>
                <c:pt idx="34">
                  <c:v>111</c:v>
                </c:pt>
                <c:pt idx="35">
                  <c:v>112</c:v>
                </c:pt>
                <c:pt idx="36">
                  <c:v>112</c:v>
                </c:pt>
                <c:pt idx="37">
                  <c:v>111</c:v>
                </c:pt>
                <c:pt idx="38">
                  <c:v>109</c:v>
                </c:pt>
                <c:pt idx="39">
                  <c:v>120</c:v>
                </c:pt>
                <c:pt idx="40">
                  <c:v>105</c:v>
                </c:pt>
                <c:pt idx="41">
                  <c:v>107</c:v>
                </c:pt>
                <c:pt idx="42">
                  <c:v>96</c:v>
                </c:pt>
                <c:pt idx="43">
                  <c:v>106</c:v>
                </c:pt>
                <c:pt idx="44">
                  <c:v>106</c:v>
                </c:pt>
                <c:pt idx="45">
                  <c:v>102</c:v>
                </c:pt>
                <c:pt idx="46">
                  <c:v>98</c:v>
                </c:pt>
                <c:pt idx="47">
                  <c:v>107</c:v>
                </c:pt>
                <c:pt idx="48">
                  <c:v>102</c:v>
                </c:pt>
                <c:pt idx="49">
                  <c:v>100</c:v>
                </c:pt>
                <c:pt idx="50">
                  <c:v>109</c:v>
                </c:pt>
                <c:pt idx="51">
                  <c:v>102</c:v>
                </c:pt>
                <c:pt idx="52">
                  <c:v>113</c:v>
                </c:pt>
                <c:pt idx="53">
                  <c:v>102</c:v>
                </c:pt>
                <c:pt idx="54">
                  <c:v>102</c:v>
                </c:pt>
                <c:pt idx="55">
                  <c:v>101</c:v>
                </c:pt>
                <c:pt idx="56">
                  <c:v>111</c:v>
                </c:pt>
                <c:pt idx="57">
                  <c:v>108</c:v>
                </c:pt>
                <c:pt idx="58">
                  <c:v>104</c:v>
                </c:pt>
                <c:pt idx="59">
                  <c:v>110</c:v>
                </c:pt>
                <c:pt idx="60">
                  <c:v>113</c:v>
                </c:pt>
                <c:pt idx="61">
                  <c:v>100</c:v>
                </c:pt>
                <c:pt idx="62">
                  <c:v>117</c:v>
                </c:pt>
                <c:pt idx="63">
                  <c:v>118</c:v>
                </c:pt>
                <c:pt idx="64">
                  <c:v>105</c:v>
                </c:pt>
                <c:pt idx="65">
                  <c:v>97</c:v>
                </c:pt>
                <c:pt idx="66">
                  <c:v>102</c:v>
                </c:pt>
                <c:pt idx="67">
                  <c:v>101</c:v>
                </c:pt>
                <c:pt idx="68">
                  <c:v>104</c:v>
                </c:pt>
                <c:pt idx="69">
                  <c:v>105</c:v>
                </c:pt>
                <c:pt idx="70">
                  <c:v>99</c:v>
                </c:pt>
                <c:pt idx="71">
                  <c:v>104</c:v>
                </c:pt>
                <c:pt idx="72">
                  <c:v>104</c:v>
                </c:pt>
                <c:pt idx="73">
                  <c:v>107</c:v>
                </c:pt>
                <c:pt idx="74">
                  <c:v>103</c:v>
                </c:pt>
                <c:pt idx="75">
                  <c:v>111</c:v>
                </c:pt>
                <c:pt idx="76">
                  <c:v>104</c:v>
                </c:pt>
                <c:pt idx="77">
                  <c:v>101</c:v>
                </c:pt>
                <c:pt idx="78">
                  <c:v>102</c:v>
                </c:pt>
                <c:pt idx="79">
                  <c:v>110</c:v>
                </c:pt>
                <c:pt idx="80">
                  <c:v>112</c:v>
                </c:pt>
                <c:pt idx="81">
                  <c:v>97</c:v>
                </c:pt>
                <c:pt idx="82">
                  <c:v>107</c:v>
                </c:pt>
                <c:pt idx="83">
                  <c:v>109</c:v>
                </c:pt>
                <c:pt idx="84">
                  <c:v>113</c:v>
                </c:pt>
                <c:pt idx="85">
                  <c:v>108</c:v>
                </c:pt>
                <c:pt idx="86">
                  <c:v>109</c:v>
                </c:pt>
                <c:pt idx="87">
                  <c:v>107</c:v>
                </c:pt>
                <c:pt idx="88">
                  <c:v>109</c:v>
                </c:pt>
                <c:pt idx="89">
                  <c:v>98</c:v>
                </c:pt>
                <c:pt idx="90">
                  <c:v>99</c:v>
                </c:pt>
                <c:pt idx="91">
                  <c:v>115</c:v>
                </c:pt>
                <c:pt idx="92">
                  <c:v>109</c:v>
                </c:pt>
                <c:pt idx="93">
                  <c:v>98</c:v>
                </c:pt>
                <c:pt idx="94">
                  <c:v>106</c:v>
                </c:pt>
                <c:pt idx="95">
                  <c:v>106</c:v>
                </c:pt>
                <c:pt idx="96">
                  <c:v>108</c:v>
                </c:pt>
                <c:pt idx="97">
                  <c:v>99</c:v>
                </c:pt>
                <c:pt idx="98">
                  <c:v>102</c:v>
                </c:pt>
                <c:pt idx="99">
                  <c:v>102</c:v>
                </c:pt>
                <c:pt idx="100">
                  <c:v>98</c:v>
                </c:pt>
                <c:pt idx="101">
                  <c:v>99</c:v>
                </c:pt>
                <c:pt idx="102">
                  <c:v>108</c:v>
                </c:pt>
                <c:pt idx="103">
                  <c:v>105</c:v>
                </c:pt>
                <c:pt idx="104">
                  <c:v>105</c:v>
                </c:pt>
                <c:pt idx="105">
                  <c:v>103</c:v>
                </c:pt>
                <c:pt idx="106">
                  <c:v>102</c:v>
                </c:pt>
                <c:pt idx="107">
                  <c:v>108</c:v>
                </c:pt>
                <c:pt idx="108">
                  <c:v>104</c:v>
                </c:pt>
                <c:pt idx="109">
                  <c:v>98</c:v>
                </c:pt>
                <c:pt idx="110">
                  <c:v>105</c:v>
                </c:pt>
                <c:pt idx="111">
                  <c:v>103</c:v>
                </c:pt>
                <c:pt idx="112">
                  <c:v>102</c:v>
                </c:pt>
                <c:pt idx="113">
                  <c:v>102</c:v>
                </c:pt>
                <c:pt idx="114">
                  <c:v>112</c:v>
                </c:pt>
                <c:pt idx="115">
                  <c:v>103</c:v>
                </c:pt>
                <c:pt idx="116">
                  <c:v>104</c:v>
                </c:pt>
                <c:pt idx="117">
                  <c:v>104</c:v>
                </c:pt>
                <c:pt idx="118">
                  <c:v>101</c:v>
                </c:pt>
                <c:pt idx="119">
                  <c:v>97</c:v>
                </c:pt>
                <c:pt idx="120">
                  <c:v>111</c:v>
                </c:pt>
                <c:pt idx="121">
                  <c:v>108</c:v>
                </c:pt>
                <c:pt idx="122">
                  <c:v>108</c:v>
                </c:pt>
                <c:pt idx="123">
                  <c:v>107</c:v>
                </c:pt>
                <c:pt idx="124">
                  <c:v>107</c:v>
                </c:pt>
                <c:pt idx="125">
                  <c:v>103</c:v>
                </c:pt>
                <c:pt idx="126">
                  <c:v>95</c:v>
                </c:pt>
                <c:pt idx="127">
                  <c:v>105</c:v>
                </c:pt>
                <c:pt idx="128">
                  <c:v>105</c:v>
                </c:pt>
                <c:pt idx="129">
                  <c:v>106</c:v>
                </c:pt>
                <c:pt idx="130">
                  <c:v>104</c:v>
                </c:pt>
                <c:pt idx="131">
                  <c:v>102</c:v>
                </c:pt>
                <c:pt idx="132">
                  <c:v>111</c:v>
                </c:pt>
                <c:pt idx="133">
                  <c:v>100</c:v>
                </c:pt>
                <c:pt idx="134">
                  <c:v>98</c:v>
                </c:pt>
                <c:pt idx="135">
                  <c:v>104</c:v>
                </c:pt>
                <c:pt idx="136">
                  <c:v>110</c:v>
                </c:pt>
                <c:pt idx="137">
                  <c:v>100</c:v>
                </c:pt>
                <c:pt idx="138">
                  <c:v>96</c:v>
                </c:pt>
                <c:pt idx="139">
                  <c:v>101</c:v>
                </c:pt>
                <c:pt idx="140">
                  <c:v>100</c:v>
                </c:pt>
                <c:pt idx="141">
                  <c:v>97</c:v>
                </c:pt>
                <c:pt idx="142">
                  <c:v>107</c:v>
                </c:pt>
                <c:pt idx="143">
                  <c:v>102</c:v>
                </c:pt>
                <c:pt idx="144">
                  <c:v>107</c:v>
                </c:pt>
                <c:pt idx="145">
                  <c:v>99</c:v>
                </c:pt>
                <c:pt idx="146">
                  <c:v>98</c:v>
                </c:pt>
                <c:pt idx="147">
                  <c:v>105</c:v>
                </c:pt>
                <c:pt idx="148">
                  <c:v>101</c:v>
                </c:pt>
                <c:pt idx="149">
                  <c:v>98</c:v>
                </c:pt>
                <c:pt idx="150">
                  <c:v>97</c:v>
                </c:pt>
                <c:pt idx="151">
                  <c:v>99</c:v>
                </c:pt>
                <c:pt idx="152">
                  <c:v>103</c:v>
                </c:pt>
                <c:pt idx="153">
                  <c:v>99</c:v>
                </c:pt>
                <c:pt idx="154">
                  <c:v>92</c:v>
                </c:pt>
                <c:pt idx="155">
                  <c:v>95</c:v>
                </c:pt>
                <c:pt idx="156">
                  <c:v>99</c:v>
                </c:pt>
                <c:pt idx="157">
                  <c:v>102</c:v>
                </c:pt>
                <c:pt idx="158">
                  <c:v>101</c:v>
                </c:pt>
                <c:pt idx="159">
                  <c:v>99</c:v>
                </c:pt>
                <c:pt idx="160">
                  <c:v>110</c:v>
                </c:pt>
                <c:pt idx="161">
                  <c:v>97</c:v>
                </c:pt>
                <c:pt idx="162">
                  <c:v>97</c:v>
                </c:pt>
                <c:pt idx="163">
                  <c:v>99</c:v>
                </c:pt>
                <c:pt idx="164">
                  <c:v>101</c:v>
                </c:pt>
                <c:pt idx="165">
                  <c:v>107</c:v>
                </c:pt>
                <c:pt idx="166">
                  <c:v>98</c:v>
                </c:pt>
                <c:pt idx="167">
                  <c:v>99</c:v>
                </c:pt>
                <c:pt idx="168">
                  <c:v>97</c:v>
                </c:pt>
                <c:pt idx="169">
                  <c:v>99</c:v>
                </c:pt>
                <c:pt idx="170">
                  <c:v>100</c:v>
                </c:pt>
                <c:pt idx="171">
                  <c:v>99</c:v>
                </c:pt>
                <c:pt idx="172">
                  <c:v>93</c:v>
                </c:pt>
                <c:pt idx="173">
                  <c:v>104</c:v>
                </c:pt>
                <c:pt idx="174">
                  <c:v>97</c:v>
                </c:pt>
                <c:pt idx="175">
                  <c:v>102</c:v>
                </c:pt>
                <c:pt idx="176">
                  <c:v>99</c:v>
                </c:pt>
                <c:pt idx="177">
                  <c:v>93</c:v>
                </c:pt>
                <c:pt idx="178">
                  <c:v>99</c:v>
                </c:pt>
                <c:pt idx="179">
                  <c:v>109</c:v>
                </c:pt>
                <c:pt idx="180">
                  <c:v>99</c:v>
                </c:pt>
                <c:pt idx="181">
                  <c:v>102</c:v>
                </c:pt>
                <c:pt idx="182">
                  <c:v>95</c:v>
                </c:pt>
                <c:pt idx="183">
                  <c:v>106</c:v>
                </c:pt>
                <c:pt idx="184">
                  <c:v>93</c:v>
                </c:pt>
                <c:pt idx="185">
                  <c:v>88</c:v>
                </c:pt>
                <c:pt idx="186">
                  <c:v>97</c:v>
                </c:pt>
                <c:pt idx="187">
                  <c:v>94</c:v>
                </c:pt>
                <c:pt idx="188">
                  <c:v>97</c:v>
                </c:pt>
                <c:pt idx="189">
                  <c:v>99</c:v>
                </c:pt>
                <c:pt idx="190">
                  <c:v>99</c:v>
                </c:pt>
                <c:pt idx="191">
                  <c:v>103</c:v>
                </c:pt>
                <c:pt idx="192">
                  <c:v>97</c:v>
                </c:pt>
                <c:pt idx="193">
                  <c:v>91</c:v>
                </c:pt>
                <c:pt idx="194">
                  <c:v>94</c:v>
                </c:pt>
                <c:pt idx="195">
                  <c:v>100</c:v>
                </c:pt>
                <c:pt idx="196">
                  <c:v>96</c:v>
                </c:pt>
                <c:pt idx="197">
                  <c:v>91</c:v>
                </c:pt>
                <c:pt idx="198">
                  <c:v>98</c:v>
                </c:pt>
                <c:pt idx="199">
                  <c:v>92</c:v>
                </c:pt>
                <c:pt idx="200">
                  <c:v>99</c:v>
                </c:pt>
                <c:pt idx="201">
                  <c:v>98</c:v>
                </c:pt>
                <c:pt idx="202">
                  <c:v>97</c:v>
                </c:pt>
                <c:pt idx="203">
                  <c:v>95</c:v>
                </c:pt>
                <c:pt idx="204">
                  <c:v>95</c:v>
                </c:pt>
                <c:pt idx="205">
                  <c:v>95</c:v>
                </c:pt>
                <c:pt idx="206">
                  <c:v>99</c:v>
                </c:pt>
                <c:pt idx="207">
                  <c:v>101</c:v>
                </c:pt>
                <c:pt idx="208">
                  <c:v>93</c:v>
                </c:pt>
                <c:pt idx="209">
                  <c:v>94</c:v>
                </c:pt>
                <c:pt idx="210">
                  <c:v>93</c:v>
                </c:pt>
                <c:pt idx="211">
                  <c:v>95</c:v>
                </c:pt>
                <c:pt idx="212">
                  <c:v>99</c:v>
                </c:pt>
                <c:pt idx="213">
                  <c:v>89</c:v>
                </c:pt>
                <c:pt idx="214">
                  <c:v>95</c:v>
                </c:pt>
                <c:pt idx="215">
                  <c:v>92</c:v>
                </c:pt>
                <c:pt idx="216">
                  <c:v>85</c:v>
                </c:pt>
              </c:numCache>
            </c:numRef>
          </c:yVal>
          <c:smooth val="0"/>
        </c:ser>
        <c:axId val="87362362"/>
        <c:axId val="95187746"/>
      </c:scatterChart>
      <c:valAx>
        <c:axId val="87362362"/>
        <c:scaling>
          <c:orientation val="minMax"/>
          <c:max val="2030"/>
          <c:min val="1800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1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Year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000000"/>
            </a:solidFill>
            <a:round/>
          </a:ln>
        </c:spPr>
        <c:txPr>
          <a:bodyPr/>
          <a:lstStyle/>
          <a:p>
            <a:pPr>
              <a:defRPr b="1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5187746"/>
        <c:crosses val="autoZero"/>
        <c:crossBetween val="midCat"/>
      </c:valAx>
      <c:valAx>
        <c:axId val="95187746"/>
        <c:scaling>
          <c:orientation val="minMax"/>
          <c:min val="8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Peak date, days since start of year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87362362"/>
        <c:crosses val="autoZero"/>
        <c:crossBetween val="midCat"/>
        <c:majorUnit val="10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1908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bf0f5"/>
            </a:gs>
            <a:gs pos="50000">
              <a:srgbClr val="dbf0f5"/>
            </a:gs>
            <a:gs pos="100000">
              <a:srgbClr val="dbf0f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1333800"/>
            <a:ext cx="1103688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c00000"/>
                </a:solidFill>
                <a:latin typeface="Arial"/>
                <a:ea typeface="Calibri"/>
              </a:rPr>
              <a:t>Japanese Cherry Blossoms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1371600" y="4114800"/>
            <a:ext cx="9142200" cy="20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Deb Hughes Hallett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University of Arizona/Harvard Kennedy School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Mathematics Consortium Working Group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https://mcwg.github.io/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400800" y="66294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6172200" y="6559200"/>
            <a:ext cx="594252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HelveticaNeue"/>
                <a:ea typeface="HelveticaNeue"/>
              </a:rPr>
              <a:t>© 2022 </a:t>
            </a:r>
            <a:r>
              <a:rPr b="0" i="1" lang="en-US" sz="1400" spc="-1" strike="noStrike">
                <a:solidFill>
                  <a:srgbClr val="1b1f22"/>
                </a:solidFill>
                <a:latin typeface="HelveticaNeue-Italic"/>
                <a:ea typeface="HelveticaNeue-Italic"/>
              </a:rPr>
              <a:t>Mathematics Consortium Working Group, Hughes Hallett et al.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360" y="6559200"/>
            <a:ext cx="594252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Arial"/>
                <a:ea typeface="DejaVu Sans"/>
              </a:rPr>
              <a:t>https://mcwg.github.io/climate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9fc"/>
            </a:gs>
            <a:gs pos="100000">
              <a:srgbClr val="dce6f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48568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c00000"/>
                </a:solidFill>
                <a:latin typeface="Calibri"/>
              </a:rPr>
              <a:t>Japanese Cherry Blossoms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82" name="Content Placeholder 2"/>
          <p:cNvGraphicFramePr/>
          <p:nvPr/>
        </p:nvGraphicFramePr>
        <p:xfrm>
          <a:off x="1662120" y="1710360"/>
          <a:ext cx="2305080" cy="3584880"/>
        </p:xfrm>
        <a:graphic>
          <a:graphicData uri="http://schemas.openxmlformats.org/drawingml/2006/table">
            <a:tbl>
              <a:tblPr/>
              <a:tblGrid>
                <a:gridCol w="798840"/>
                <a:gridCol w="1506600"/>
              </a:tblGrid>
              <a:tr h="509400">
                <a:tc>
                  <a:txBody>
                    <a:bodyPr lIns="2880" rIns="28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80" rIns="288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Full-flowering date (DOY)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6320"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6320"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6320"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6320"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6320"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6320"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6320"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6320"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6320"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6320"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6320"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56320"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1811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880" rIns="288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b" marL="2880" marR="288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3" name="TextBox 4"/>
          <p:cNvSpPr/>
          <p:nvPr/>
        </p:nvSpPr>
        <p:spPr>
          <a:xfrm>
            <a:off x="149760" y="1143000"/>
            <a:ext cx="60962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984807"/>
                </a:solidFill>
                <a:latin typeface="Calibri"/>
                <a:ea typeface="DejaVu Sans"/>
              </a:rPr>
              <a:t>http://atmenv.envi.osakafu-u.ac.jp/aono/kyophenotemp4/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4" name="Picture 2" descr="Couple pose for pictures with cherry blossoms in full bloom (Tokyo, 28 March)"/>
          <p:cNvPicPr/>
          <p:nvPr/>
        </p:nvPicPr>
        <p:blipFill>
          <a:blip r:embed="rId1"/>
          <a:stretch/>
        </p:blipFill>
        <p:spPr>
          <a:xfrm>
            <a:off x="6246000" y="1197360"/>
            <a:ext cx="5942880" cy="3342600"/>
          </a:xfrm>
          <a:prstGeom prst="rect">
            <a:avLst/>
          </a:prstGeom>
          <a:ln w="0">
            <a:noFill/>
          </a:ln>
        </p:spPr>
      </p:pic>
      <p:sp>
        <p:nvSpPr>
          <p:cNvPr id="85" name="TextBox 5"/>
          <p:cNvSpPr/>
          <p:nvPr/>
        </p:nvSpPr>
        <p:spPr>
          <a:xfrm>
            <a:off x="6095880" y="4737240"/>
            <a:ext cx="611532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The cherry blossom season, Japan's traditional sign of spring, has peaked at the earliest date since records began 1,200 years ago, research shows.”  March 2021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6"/>
          <p:cNvSpPr/>
          <p:nvPr/>
        </p:nvSpPr>
        <p:spPr>
          <a:xfrm>
            <a:off x="6186240" y="5763600"/>
            <a:ext cx="5090400" cy="2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984807"/>
                </a:solidFill>
                <a:latin typeface="Times New Roman"/>
                <a:ea typeface="Calibri"/>
              </a:rPr>
              <a:t>https://www.bbc.com/news/world-asia-56574142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9fc"/>
            </a:gs>
            <a:gs pos="100000">
              <a:srgbClr val="dce6f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Chart 2"/>
          <p:cNvGraphicFramePr/>
          <p:nvPr/>
        </p:nvGraphicFramePr>
        <p:xfrm>
          <a:off x="77400" y="1600200"/>
          <a:ext cx="6574680" cy="478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596016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c00000"/>
                </a:solidFill>
                <a:latin typeface="Calibri"/>
              </a:rPr>
              <a:t>Peak Flowering Date against Year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227720" y="1118520"/>
            <a:ext cx="4582080" cy="556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Interpreting Linear Model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Slope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is the number of days the peak flowering date moved back each year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Just over half a day every decade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About 4 days in a lifetime (70 years)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Units are days/year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Intercept: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214.94 is the predicted number of days since start of year if this model was projected backward to AD 0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time is in July not reasonable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Trend is not evident pre-1800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Extrapolation is dangerous!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bf0f5"/>
            </a:gs>
            <a:gs pos="50000">
              <a:srgbClr val="dbf0f5"/>
            </a:gs>
            <a:gs pos="100000">
              <a:srgbClr val="dbf0f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1604160"/>
            <a:ext cx="1103688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c00000"/>
                </a:solidFill>
                <a:latin typeface="Arial"/>
                <a:ea typeface="Calibri"/>
              </a:rPr>
              <a:t>More climate change resources 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371600" y="2971800"/>
            <a:ext cx="9142200" cy="20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https://mcwg.github.io/climate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6400800" y="66294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6172200" y="6558840"/>
            <a:ext cx="594252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HelveticaNeue"/>
                <a:ea typeface="HelveticaNeue"/>
              </a:rPr>
              <a:t>© 2022 </a:t>
            </a:r>
            <a:r>
              <a:rPr b="0" i="1" lang="en-US" sz="1400" spc="-1" strike="noStrike">
                <a:solidFill>
                  <a:srgbClr val="1b1f22"/>
                </a:solidFill>
                <a:latin typeface="HelveticaNeue-Italic"/>
                <a:ea typeface="HelveticaNeue-Italic"/>
              </a:rPr>
              <a:t>Mathematics Consortium Working Group, Hughes Hallett et al.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360" y="6559200"/>
            <a:ext cx="594252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Arial"/>
                <a:ea typeface="DejaVu Sans"/>
              </a:rPr>
              <a:t>https://mcwg.github.io/climate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4451</TotalTime>
  <Application>LibreOffice/7.2.5.2$MacOSX_X86_64 LibreOffice_project/499f9727c189e6ef3471021d6132d4c694f357e5</Application>
  <AppVersion>15.0000</AppVersion>
  <Words>2214</Words>
  <Paragraphs>291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2021-02-21T03:50:53Z</dcterms:created>
  <dc:creator>Deborah</dc:creator>
  <dc:description/>
  <dc:language>en-US</dc:language>
  <cp:lastModifiedBy/>
  <dcterms:modified xsi:type="dcterms:W3CDTF">2022-01-26T21:09:02Z</dcterms:modified>
  <cp:revision>248</cp:revision>
  <dc:subject/>
  <dc:title>Does Data Have a Place in a Calculus Course?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27</vt:i4>
  </property>
</Properties>
</file>