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fe61bbf526f48f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