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d287308042845b5" /></Relationships>
</file>

<file path=ppt/presentation.xml><?xml version="1.0" encoding="utf-8"?>
<p:presentation xmlns:r="http://schemas.openxmlformats.org/officeDocument/2006/relationships"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id="257" r:id="R5f5ecdf249b1453e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Relationship Type="http://schemas.openxmlformats.org/officeDocument/2006/relationships/slide" Target="/ppt/slides/slide2.xml" Id="R5f5ecdf249b1453e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 type="title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6cf1f528a68471e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This is the title!</a:t>
            </a:r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This is the content!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This is the body!</a:t>
            </a:r>
          </a:p>
        </p:txBody>
      </p:sp>
    </p:spTree>
  </p:cSld>
</p:sld>
</file>