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01fdca0cf1e4210" /></Relationships>
</file>

<file path=ppt/presentation.xml><?xml version="1.0" encoding="utf-8"?>
<p:presentation xmlns:r="http://schemas.openxmlformats.org/officeDocument/2006/relationships"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id="258" r:id="R5e9796e03ef444a6"/>
    <p:sldId id="257" r:id="Rc83b33e6009c4e46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Relationship Type="http://schemas.openxmlformats.org/officeDocument/2006/relationships/slide" Target="/ppt/slides/slide2.xml" Id="Rc83b33e6009c4e46" /><Relationship Type="http://schemas.openxmlformats.org/officeDocument/2006/relationships/slide" Target="/ppt/slides/slide3.xml" Id="R5e9796e03ef444a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34ba06941ea4d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e1a9ad4904b411d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My new slide.</a:t>
            </a:r>
          </a:p>
        </p:txBody>
      </p:sp>
      <p:sp>
        <p:nvSpPr>
          <p:cNvPr id="3" name="Content Placeholder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</p:sld>
</file>