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0feab5e4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0feab5e4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0d7a1af8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0d7a1af8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0d7a1af8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0d7a1af8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10d7a1af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10d7a1af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10d7a1af8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10d7a1af8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0d7a1af8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0d7a1af8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0d7a1af8a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0d7a1af8a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0d7a1af8a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0d7a1af8a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0d7a1af8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0d7a1af8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ddbbac8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0ddbbac8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8.png"/><Relationship Id="rId6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Relationship Id="rId6" Type="http://schemas.openxmlformats.org/officeDocument/2006/relationships/image" Target="../media/image9.png"/><Relationship Id="rId7" Type="http://schemas.openxmlformats.org/officeDocument/2006/relationships/image" Target="../media/image4.png"/><Relationship Id="rId8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General Relativity Visualization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Zhihao Xu</a:t>
            </a:r>
            <a:endParaRPr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975228">
            <a:off x="1298950" y="1930500"/>
            <a:ext cx="4590808" cy="12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Chanllanges faced(facing)</a:t>
            </a:r>
            <a:endParaRPr/>
          </a:p>
        </p:txBody>
      </p:sp>
      <p:sp>
        <p:nvSpPr>
          <p:cNvPr id="139" name="Google Shape;139;p22"/>
          <p:cNvSpPr txBox="1"/>
          <p:nvPr>
            <p:ph idx="4294967295" type="body"/>
          </p:nvPr>
        </p:nvSpPr>
        <p:spPr>
          <a:xfrm>
            <a:off x="235750" y="1489475"/>
            <a:ext cx="38328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evaluating LaTeX expressions is another thing which is very hard for me and I’m not yet able to implement it.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It has to evaluate LaTeX into a function Object(NFunction in the program)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/>
              <a:t>This whole thing can only be user friendly software(instead of a engine API) after this is done</a:t>
            </a:r>
            <a:endParaRPr sz="1400"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8625" y="1339546"/>
            <a:ext cx="4844649" cy="215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25" y="3916310"/>
            <a:ext cx="9144000" cy="1071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Things I learned</a:t>
            </a:r>
            <a:endParaRPr/>
          </a:p>
        </p:txBody>
      </p:sp>
      <p:sp>
        <p:nvSpPr>
          <p:cNvPr id="147" name="Google Shape;147;p23"/>
          <p:cNvSpPr txBox="1"/>
          <p:nvPr>
            <p:ph idx="4294967295" type="body"/>
          </p:nvPr>
        </p:nvSpPr>
        <p:spPr>
          <a:xfrm>
            <a:off x="235750" y="1489475"/>
            <a:ext cx="5068500" cy="36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Some more java intrinsic properties(only primary value are not pointers. This makes the language more complete but also more </a:t>
            </a:r>
            <a:r>
              <a:rPr lang="zh-TW" sz="1400"/>
              <a:t>complicated</a:t>
            </a:r>
            <a:r>
              <a:rPr lang="zh-TW" sz="1400"/>
              <a:t> while dealing with objects copying manipulating compareing etc.)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How to write a GPU useable program using aparapi kernel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SDLC methods and actual processes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New ideas of rendering spacetime, and more solid understanding of there underlying equations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Understanding of numerical differential equation solving (Runge Kutta)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/>
              <a:t>Higher order corrections of light in spacetime</a:t>
            </a:r>
            <a:endParaRPr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Notations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 this presentation, to explain and express things in details, we are going to introducing abstract index notation(those latin sub/super scripts):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start from our most familiar vectors: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277025"/>
            <a:ext cx="216000" cy="3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Client: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/>
              <a:t>&lt;a tautological reference&gt;</a:t>
            </a:r>
            <a:endParaRPr sz="1600"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Client </a:t>
            </a:r>
            <a:r>
              <a:rPr lang="zh-TW" sz="1400"/>
              <a:t>Satisfaction level: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4/10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At least it is functioning after combine all kinds of element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It does a fair job on simulating geodesics(lightrays) in curved spacetime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Very life changing(i.e. make me stay up late debugging and questioning myself)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Toooooooo many functionalities has to be suspended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My lovely constructed progress bar isn’t showing😡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General useages</a:t>
            </a:r>
            <a:endParaRPr/>
          </a:p>
        </p:txBody>
      </p:sp>
      <p:sp>
        <p:nvSpPr>
          <p:cNvPr id="86" name="Google Shape;86;p16"/>
          <p:cNvSpPr txBox="1"/>
          <p:nvPr>
            <p:ph idx="4294967295" type="body"/>
          </p:nvPr>
        </p:nvSpPr>
        <p:spPr>
          <a:xfrm>
            <a:off x="235750" y="1489475"/>
            <a:ext cx="50685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Showing how geodesics works in arbitary configuration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Comparing different numerical methods for solving differential equations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Practing tensor calculation skills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etc.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4150" y="1489463"/>
            <a:ext cx="3588650" cy="3227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9150" y="1489475"/>
            <a:ext cx="1208500" cy="4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General useages</a:t>
            </a:r>
            <a:endParaRPr/>
          </a:p>
        </p:txBody>
      </p: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235750" y="1489475"/>
            <a:ext cx="50685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See the gravitational lenzing effect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Droppler shift effect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Torrel rotation effect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Relativistic aberration effect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…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Could nicely visualizing these phenomena,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/>
              <a:t>for educational and art purposes</a:t>
            </a:r>
            <a:endParaRPr sz="14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8900" y="2910105"/>
            <a:ext cx="7889474" cy="3773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8900" y="823924"/>
            <a:ext cx="1980275" cy="188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5145" y="1772850"/>
            <a:ext cx="2307575" cy="231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API used</a:t>
            </a:r>
            <a:endParaRPr/>
          </a:p>
        </p:txBody>
      </p:sp>
      <p:sp>
        <p:nvSpPr>
          <p:cNvPr id="103" name="Google Shape;103;p18"/>
          <p:cNvSpPr txBox="1"/>
          <p:nvPr>
            <p:ph idx="4294967295" type="body"/>
          </p:nvPr>
        </p:nvSpPr>
        <p:spPr>
          <a:xfrm>
            <a:off x="235750" y="1489475"/>
            <a:ext cx="50685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Mostly on NetBeans with java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zh-TW" sz="1400"/>
              <a:t>Aparapi kernel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	Used for rendering using GPU but failed because of the unsupportbility after </a:t>
            </a:r>
            <a:r>
              <a:rPr lang="zh-TW" sz="1400"/>
              <a:t>graphics</a:t>
            </a:r>
            <a:r>
              <a:rPr lang="zh-TW" sz="1400"/>
              <a:t> driver been updated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zh-TW" sz="1400"/>
              <a:t>JLaTeXMath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/>
              <a:t>	Used for rendering latex in the program. Not yet been used since I wasn’t yet able to make a latex interpertator</a:t>
            </a:r>
            <a:endParaRPr sz="1400"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8300" y="1678825"/>
            <a:ext cx="10858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7125" y="3926050"/>
            <a:ext cx="3701125" cy="62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56650" y="2907550"/>
            <a:ext cx="2762250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16485" y="1578850"/>
            <a:ext cx="685490" cy="1276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100"/>
              <a:t>Show case</a:t>
            </a:r>
            <a:endParaRPr sz="2100"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125" y="2370825"/>
            <a:ext cx="2851876" cy="1907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4350" y="1818050"/>
            <a:ext cx="1507399" cy="150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23930" y="86371"/>
            <a:ext cx="1608234" cy="16204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1000" y="222725"/>
            <a:ext cx="2045416" cy="20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400" y="152400"/>
            <a:ext cx="3077256" cy="2066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12426" y="2360775"/>
            <a:ext cx="1921336" cy="192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Chanllanges faced(facing)</a:t>
            </a:r>
            <a:endParaRPr/>
          </a:p>
        </p:txBody>
      </p:sp>
      <p:sp>
        <p:nvSpPr>
          <p:cNvPr id="124" name="Google Shape;124;p20"/>
          <p:cNvSpPr txBox="1"/>
          <p:nvPr>
            <p:ph idx="4294967295" type="body"/>
          </p:nvPr>
        </p:nvSpPr>
        <p:spPr>
          <a:xfrm>
            <a:off x="235750" y="1489475"/>
            <a:ext cx="5068500" cy="33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Build manifold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Tensor operations(efficency consideration)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Object system(complexity reduction)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Light physics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	Light here cannot be regard as RGB any more. It is composed by light of different wavelengths. So I made WColor(which stores the density of light at each wavelength)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6849" y="1382349"/>
            <a:ext cx="3285399" cy="94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19825" y="1382350"/>
            <a:ext cx="1812500" cy="35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Chanllanges faced(facing)</a:t>
            </a:r>
            <a:endParaRPr/>
          </a:p>
        </p:txBody>
      </p:sp>
      <p:sp>
        <p:nvSpPr>
          <p:cNvPr id="132" name="Google Shape;132;p21"/>
          <p:cNvSpPr txBox="1"/>
          <p:nvPr>
            <p:ph idx="4294967295" type="body"/>
          </p:nvPr>
        </p:nvSpPr>
        <p:spPr>
          <a:xfrm>
            <a:off x="205625" y="1318700"/>
            <a:ext cx="5279400" cy="39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The non stability of the frame of reference tensor(a linear transformation </a:t>
            </a:r>
            <a:r>
              <a:rPr lang="zh-TW" sz="1400"/>
              <a:t>corresponding</a:t>
            </a:r>
            <a:r>
              <a:rPr lang="zh-TW" sz="1400"/>
              <a:t> to the connection of “translating” along the flow generated by frame of reference K) evolution equation: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Equation is d</a:t>
            </a:r>
            <a:r>
              <a:rPr lang="zh-TW" sz="1400"/>
              <a:t>efinitely</a:t>
            </a:r>
            <a:r>
              <a:rPr lang="zh-TW" sz="1400"/>
              <a:t> right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works perfect in flat spacetime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/>
              <a:t>but the red part make the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whole thing diverge pretty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quickly in non-flat spacetime due to inaccuracy in the </a:t>
            </a:r>
            <a:r>
              <a:rPr lang="zh-TW" sz="1400"/>
              <a:t>numerical </a:t>
            </a:r>
            <a:r>
              <a:rPr lang="zh-TW" sz="1400"/>
              <a:t>simulation.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Finally has to give up </a:t>
            </a:r>
            <a:r>
              <a:rPr lang="zh-TW" sz="1400"/>
              <a:t>evaluating</a:t>
            </a:r>
            <a:r>
              <a:rPr lang="zh-TW" sz="1400"/>
              <a:t> this tensor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Mabe I can used a linearized version to solve the problem some other time</a:t>
            </a:r>
            <a:endParaRPr sz="1400"/>
          </a:p>
        </p:txBody>
      </p:sp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6396" y="2023446"/>
            <a:ext cx="6025925" cy="145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