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6858000" cy="9144000" type="screen4x3"/>
  <p:notesSz cx="6797675" cy="9926638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216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1F828-E87D-43D8-AFAC-5541C0873ECC}" type="datetimeFigureOut">
              <a:rPr lang="es-ES_tradnl" smtClean="0"/>
              <a:pPr/>
              <a:t>16/07/2018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46E5-9E81-4C16-BF90-B4B3C37B3F6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CuadroTexto"/>
          <p:cNvSpPr txBox="1"/>
          <p:nvPr/>
        </p:nvSpPr>
        <p:spPr>
          <a:xfrm>
            <a:off x="1673424" y="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s-ES" sz="2000" b="1" dirty="0" smtClean="0">
                <a:solidFill>
                  <a:srgbClr val="FF0000"/>
                </a:solidFill>
                <a:latin typeface="Verdana" pitchFamily="34" charset="0"/>
              </a:rPr>
              <a:t>Misión</a:t>
            </a:r>
            <a:endParaRPr lang="es-ES" sz="20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260649" y="1979713"/>
            <a:ext cx="6336704" cy="5688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Ofrecer soluciones innovadoras de formación </a:t>
            </a:r>
            <a:r>
              <a:rPr lang="es-ES" sz="2000" dirty="0" smtClean="0"/>
              <a:t>y servicios IT,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la transformación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digital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las redes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principalmente en Cisco, con el objetivo de aportar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s-ES" sz="2000" dirty="0" smtClean="0"/>
              <a:t>canal y cliente final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mayores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conocimientos</a:t>
            </a:r>
            <a:r>
              <a:rPr lang="es-ES" sz="2000" dirty="0"/>
              <a:t> </a:t>
            </a:r>
            <a:r>
              <a:rPr lang="es-ES" sz="2000" dirty="0" smtClean="0"/>
              <a:t>y conectar un mundo con diferencia.  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Incrementar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nuestras capacidades de instrucción y competencias en servicios, basándonos en esquemas de la vida real acorde a Cisco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Strategic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Initiative</a:t>
            </a:r>
            <a:r>
              <a:rPr lang="es-ES" sz="2000" dirty="0" smtClean="0"/>
              <a:t>, y las nuevas tecnologías que componen el esquema de negocio actual de Cisco. 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Tener un equipo humano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colaborativo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comprometido con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eficacia y la eficiencia,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 contribuye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diario a la mejora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continua,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mejores relaciones, 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rentabilidad para todos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 participantes: “clientes, proveedores, trabajadores y socios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sz="20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 smtClean="0"/>
              <a:t>Hacer vivir una experiencia basada en los 5 sentidos (5 </a:t>
            </a:r>
            <a:r>
              <a:rPr lang="es-ES" sz="2000" dirty="0" err="1" smtClean="0"/>
              <a:t>Sense</a:t>
            </a:r>
            <a:r>
              <a:rPr lang="es-ES" sz="2000" dirty="0" smtClean="0"/>
              <a:t>) a toda la cadena de valor. </a:t>
            </a:r>
            <a:endParaRPr lang="es-ES" sz="200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sz="2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2000" dirty="0" smtClean="0"/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649" y="8532440"/>
            <a:ext cx="656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s-ES" sz="1000" dirty="0" smtClean="0"/>
              <a:t>DC-002rev04 </a:t>
            </a:r>
            <a:r>
              <a:rPr lang="es-ES" sz="1000" dirty="0" smtClean="0"/>
              <a:t>Aprobado Raquel Vázquez Fecha: </a:t>
            </a:r>
            <a:r>
              <a:rPr lang="es-ES" sz="1000" dirty="0" smtClean="0"/>
              <a:t>16/07/2018. </a:t>
            </a:r>
            <a:r>
              <a:rPr lang="es-ES" sz="1000" dirty="0" smtClean="0"/>
              <a:t>Centro </a:t>
            </a:r>
            <a:r>
              <a:rPr lang="es-ES" sz="1000" dirty="0" err="1" smtClean="0"/>
              <a:t>Sant</a:t>
            </a:r>
            <a:r>
              <a:rPr lang="es-ES" sz="1000" dirty="0" smtClean="0"/>
              <a:t> </a:t>
            </a:r>
            <a:r>
              <a:rPr lang="es-ES" sz="1000" dirty="0" err="1" smtClean="0"/>
              <a:t>Cugat</a:t>
            </a:r>
            <a:r>
              <a:rPr lang="es-ES" sz="1000" dirty="0" smtClean="0"/>
              <a:t> Avda. Cortes Catalanas, 2, 2º1</a:t>
            </a:r>
            <a:r>
              <a:rPr lang="es-ES" sz="1200" dirty="0" smtClean="0"/>
              <a:t>ª.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9" y="0"/>
            <a:ext cx="1693379" cy="125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CuadroTexto"/>
          <p:cNvSpPr txBox="1"/>
          <p:nvPr/>
        </p:nvSpPr>
        <p:spPr>
          <a:xfrm>
            <a:off x="1673424" y="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s-ES" sz="2000" b="1" dirty="0" smtClean="0">
                <a:solidFill>
                  <a:srgbClr val="FF0000"/>
                </a:solidFill>
                <a:latin typeface="Verdana" pitchFamily="34" charset="0"/>
              </a:rPr>
              <a:t>Visión</a:t>
            </a:r>
            <a:endParaRPr lang="es-ES" sz="20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260649" y="1403648"/>
            <a:ext cx="6336704" cy="61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Tomar ventaja de la experiencia de negocio y soporte multilenguaje</a:t>
            </a:r>
            <a:r>
              <a:rPr kumimoji="0" lang="es-E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nuestros instructores/consultores, seguido del prestigio y reconocimiento que tenemos hoy en día, para generar sinergias con otros CLSP y con Cisco, que nos permita seguir creciendo tanto en España como </a:t>
            </a:r>
            <a:r>
              <a:rPr lang="es-ES" dirty="0" smtClean="0"/>
              <a:t>a nivel global</a:t>
            </a:r>
            <a:r>
              <a:rPr kumimoji="0" lang="es-E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Apostamos por la arquitectura del </a:t>
            </a:r>
            <a:r>
              <a:rPr lang="es-ES" dirty="0" smtClean="0"/>
              <a:t>talento, alineando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tecnología,</a:t>
            </a:r>
            <a:r>
              <a:rPr kumimoji="0" lang="es-E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educación y desarrollo en beneficio de la transformación tanto del individuo como de las organizaciones en base a una estrategia de negocio.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" dirty="0" smtClean="0"/>
              <a:t>Reforzar la </a:t>
            </a:r>
            <a:r>
              <a:rPr lang="es-ES" dirty="0" smtClean="0"/>
              <a:t>descentralización interna, </a:t>
            </a:r>
            <a:r>
              <a:rPr lang="es-ES" dirty="0" smtClean="0"/>
              <a:t>para potenciar la delegación tanto de autoridad como de </a:t>
            </a:r>
            <a:r>
              <a:rPr lang="es-ES" dirty="0" smtClean="0"/>
              <a:t>funciones</a:t>
            </a:r>
            <a:r>
              <a:rPr lang="es-ES" dirty="0" smtClean="0"/>
              <a:t>, creando así líderes en cada área. </a:t>
            </a:r>
            <a:endParaRPr lang="es-ES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" dirty="0" smtClean="0"/>
              <a:t>Comprometidos por ofrecer una experiencia significativa orientamos nuestros procesos hacia la satisfacción y fidelización de nuestros clientes, para llegar a la calidad total de los servicios prestados. 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endParaRPr lang="es-ES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" dirty="0" smtClean="0"/>
              <a:t>Seguir </a:t>
            </a:r>
            <a:r>
              <a:rPr lang="es-ES" dirty="0" smtClean="0"/>
              <a:t>el camino hacía la excelencia </a:t>
            </a:r>
            <a:r>
              <a:rPr lang="es-ES" dirty="0" smtClean="0"/>
              <a:t>empresarial</a:t>
            </a:r>
            <a:r>
              <a:rPr lang="es-ES" dirty="0"/>
              <a:t> </a:t>
            </a:r>
            <a:r>
              <a:rPr lang="es-ES" dirty="0" smtClean="0"/>
              <a:t>basados en modelos de negocios reconocidos. </a:t>
            </a:r>
            <a:endParaRPr lang="es-E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9" y="0"/>
            <a:ext cx="1693379" cy="125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9" name="TextBox 5"/>
          <p:cNvSpPr txBox="1"/>
          <p:nvPr/>
        </p:nvSpPr>
        <p:spPr>
          <a:xfrm>
            <a:off x="260649" y="8532440"/>
            <a:ext cx="656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s-ES" sz="1000" dirty="0" smtClean="0"/>
              <a:t>DC-002rev04 </a:t>
            </a:r>
            <a:r>
              <a:rPr lang="es-ES" sz="1000" dirty="0" smtClean="0"/>
              <a:t>Aprobado Raquel Vázquez Fecha: </a:t>
            </a:r>
            <a:r>
              <a:rPr lang="es-ES" sz="1000" dirty="0" smtClean="0"/>
              <a:t>16/07/2018</a:t>
            </a:r>
            <a:r>
              <a:rPr lang="es-ES" sz="1000" dirty="0" smtClean="0"/>
              <a:t>. </a:t>
            </a:r>
            <a:r>
              <a:rPr lang="es-ES" sz="1000" dirty="0" smtClean="0"/>
              <a:t>Centro </a:t>
            </a:r>
            <a:r>
              <a:rPr lang="es-ES" sz="1000" dirty="0" err="1" smtClean="0"/>
              <a:t>Sant</a:t>
            </a:r>
            <a:r>
              <a:rPr lang="es-ES" sz="1000" dirty="0" smtClean="0"/>
              <a:t> </a:t>
            </a:r>
            <a:r>
              <a:rPr lang="es-ES" sz="1000" dirty="0" err="1" smtClean="0"/>
              <a:t>Cugat</a:t>
            </a:r>
            <a:r>
              <a:rPr lang="es-ES" sz="1000" dirty="0" smtClean="0"/>
              <a:t> Avda. Cortes Catalanas, 2, 2º1</a:t>
            </a:r>
            <a:r>
              <a:rPr lang="es-ES" sz="1200" dirty="0" smtClean="0"/>
              <a:t>ª. </a:t>
            </a:r>
          </a:p>
        </p:txBody>
      </p:sp>
    </p:spTree>
    <p:extLst>
      <p:ext uri="{BB962C8B-B14F-4D97-AF65-F5344CB8AC3E}">
        <p14:creationId xmlns:p14="http://schemas.microsoft.com/office/powerpoint/2010/main" val="37474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CuadroTexto"/>
          <p:cNvSpPr txBox="1"/>
          <p:nvPr/>
        </p:nvSpPr>
        <p:spPr>
          <a:xfrm>
            <a:off x="1673424" y="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s-ES" sz="2000" b="1" dirty="0" smtClean="0">
                <a:solidFill>
                  <a:srgbClr val="FF0000"/>
                </a:solidFill>
                <a:latin typeface="Verdana" pitchFamily="34" charset="0"/>
              </a:rPr>
              <a:t>Valores</a:t>
            </a:r>
            <a:endParaRPr lang="es-ES" sz="20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260649" y="1043608"/>
            <a:ext cx="6336704" cy="4873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 unos valores claramente</a:t>
            </a:r>
            <a:r>
              <a:rPr kumimoji="0" lang="es-E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definidos: </a:t>
            </a:r>
            <a:endParaRPr kumimoji="0" lang="es-E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sz="25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Especialización: Especialistas en las arquitecturas de Cisco.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 smtClean="0"/>
              <a:t>Transformación: Facilitamos servicios que ayudan a la transformación de los negocios.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sz="20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2000" dirty="0" smtClean="0"/>
              <a:t>Flexibilidad</a:t>
            </a:r>
            <a:r>
              <a:rPr lang="es-ES" sz="2000" smtClean="0"/>
              <a:t>: “Trajes” a medida. </a:t>
            </a:r>
            <a:endParaRPr lang="es-ES" sz="2000" dirty="0" smtClean="0"/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ES" sz="2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 smtClean="0"/>
              <a:t>Alta capacitación: Aprendizaje continuo.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Innovación: ¿Qué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hacer cuando no sabes qué hacer? 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sz="2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 smtClean="0"/>
              <a:t>Diversión:  Apasionados por lo que hacemos.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sz="200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000" dirty="0" smtClean="0"/>
              <a:t>Responsabilidad Social: Consciente de contribuir con el entorno que nos rodea. 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9" y="0"/>
            <a:ext cx="1693379" cy="125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9" name="TextBox 5"/>
          <p:cNvSpPr txBox="1"/>
          <p:nvPr/>
        </p:nvSpPr>
        <p:spPr>
          <a:xfrm>
            <a:off x="260649" y="8532440"/>
            <a:ext cx="656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s-ES" sz="1000" dirty="0" smtClean="0"/>
              <a:t>DC-002rev04 </a:t>
            </a:r>
            <a:r>
              <a:rPr lang="es-ES" sz="1000" dirty="0" smtClean="0"/>
              <a:t>Aprobado Raquel Vázquez Fecha: </a:t>
            </a:r>
            <a:r>
              <a:rPr lang="es-ES" sz="1000" dirty="0" smtClean="0"/>
              <a:t>16/07/2018. </a:t>
            </a:r>
            <a:r>
              <a:rPr lang="es-ES" sz="1000" dirty="0" smtClean="0"/>
              <a:t>Centro </a:t>
            </a:r>
            <a:r>
              <a:rPr lang="es-ES" sz="1000" dirty="0" err="1" smtClean="0"/>
              <a:t>Sant</a:t>
            </a:r>
            <a:r>
              <a:rPr lang="es-ES" sz="1000" dirty="0" smtClean="0"/>
              <a:t> </a:t>
            </a:r>
            <a:r>
              <a:rPr lang="es-ES" sz="1000" dirty="0" err="1" smtClean="0"/>
              <a:t>Cugat</a:t>
            </a:r>
            <a:r>
              <a:rPr lang="es-ES" sz="1000" dirty="0" smtClean="0"/>
              <a:t> Avda. Cortes Catalanas, 2, 2º1</a:t>
            </a:r>
            <a:r>
              <a:rPr lang="es-ES" sz="1200" dirty="0" smtClean="0"/>
              <a:t>ª. </a:t>
            </a:r>
          </a:p>
        </p:txBody>
      </p:sp>
    </p:spTree>
    <p:extLst>
      <p:ext uri="{BB962C8B-B14F-4D97-AF65-F5344CB8AC3E}">
        <p14:creationId xmlns:p14="http://schemas.microsoft.com/office/powerpoint/2010/main" val="37474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CuadroTexto"/>
          <p:cNvSpPr txBox="1"/>
          <p:nvPr/>
        </p:nvSpPr>
        <p:spPr>
          <a:xfrm>
            <a:off x="1673424" y="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s-ES" sz="2000" b="1" dirty="0" smtClean="0">
                <a:solidFill>
                  <a:srgbClr val="FF0000"/>
                </a:solidFill>
                <a:latin typeface="Verdana" pitchFamily="34" charset="0"/>
              </a:rPr>
              <a:t>Política de Calidad</a:t>
            </a:r>
            <a:endParaRPr lang="es-ES" sz="20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88640" y="1115617"/>
            <a:ext cx="6408712" cy="4873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 Comité</a:t>
            </a:r>
            <a:r>
              <a:rPr kumimoji="0" lang="es-E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Directivo de MIRA Telecomunicaciones  informa  a todos los miembros de la empresa, de la filosofía de la misma en materia de CALIDAD, mediante la realización y difusión de esta política de calidad.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baseline="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Siendo la filosofía de nuestra empresa, la siguiente: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baseline="0" dirty="0" smtClean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Ofrecer soluciones innovadoras para el perfeccionamiento de todo tipo de redes, principalmente Cisco.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Incrementar nuestras capacidades de instrucción y propuestas de servicios, basándonos en esquemas de la vida real y acorde a las nuevas tecnologías. </a:t>
            </a:r>
            <a:endParaRPr kumimoji="0" lang="es-ES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Utilizar de forma estratégica las nuevas tecnologías en beneficio de la compañía.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Mejora continua de los servicios ofertados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Trato</a:t>
            </a:r>
            <a:r>
              <a:rPr kumimoji="0" lang="es-E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personalizado con cada uno de nuestros clientes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baseline="0" dirty="0" smtClean="0"/>
              <a:t>Respuesta</a:t>
            </a:r>
            <a:r>
              <a:rPr lang="es-ES" dirty="0" smtClean="0"/>
              <a:t> ágil a las demandas solicitadas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Mejora continua de la eficacia del sistema de gestión de calidad.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Cumplimiento de la legislación y reglamentación aplicable.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dirty="0" smtClean="0"/>
              <a:t>Minimización de la generación de residuos y preservación de los recursos naturales energéticos.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			Comité Directivo</a:t>
            </a: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9" y="0"/>
            <a:ext cx="1693379" cy="125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9" name="TextBox 5"/>
          <p:cNvSpPr txBox="1"/>
          <p:nvPr/>
        </p:nvSpPr>
        <p:spPr>
          <a:xfrm>
            <a:off x="260649" y="8674521"/>
            <a:ext cx="656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>
              <a:spcBef>
                <a:spcPct val="20000"/>
              </a:spcBef>
              <a:defRPr/>
            </a:pPr>
            <a:r>
              <a:rPr lang="es-ES" sz="1000" dirty="0" smtClean="0"/>
              <a:t>DC-002rev04 </a:t>
            </a:r>
            <a:r>
              <a:rPr lang="es-ES" sz="1000" dirty="0" smtClean="0"/>
              <a:t>Aprobado Raquel Vázquez Fecha: </a:t>
            </a:r>
            <a:r>
              <a:rPr lang="es-ES" sz="1000" dirty="0" smtClean="0"/>
              <a:t>16/07/2018  Centro </a:t>
            </a:r>
            <a:r>
              <a:rPr lang="es-ES" sz="1000" dirty="0" err="1" smtClean="0"/>
              <a:t>Sant</a:t>
            </a:r>
            <a:r>
              <a:rPr lang="es-ES" sz="1000" dirty="0" smtClean="0"/>
              <a:t> </a:t>
            </a:r>
            <a:r>
              <a:rPr lang="es-ES" sz="1000" dirty="0" err="1" smtClean="0"/>
              <a:t>Cugat</a:t>
            </a:r>
            <a:r>
              <a:rPr lang="es-ES" sz="1000" dirty="0" smtClean="0"/>
              <a:t> Avda. Cortes Catalanas, 2, 2º1</a:t>
            </a:r>
            <a:r>
              <a:rPr lang="es-ES" sz="1200" dirty="0" smtClean="0"/>
              <a:t>ª. </a:t>
            </a:r>
          </a:p>
        </p:txBody>
      </p:sp>
    </p:spTree>
    <p:extLst>
      <p:ext uri="{BB962C8B-B14F-4D97-AF65-F5344CB8AC3E}">
        <p14:creationId xmlns:p14="http://schemas.microsoft.com/office/powerpoint/2010/main" val="374745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447</Words>
  <Application>Microsoft Office PowerPoint</Application>
  <PresentationFormat>Presentación en pantalla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Raquel</dc:creator>
  <cp:lastModifiedBy>raquel</cp:lastModifiedBy>
  <cp:revision>14</cp:revision>
  <cp:lastPrinted>2016-10-19T12:36:22Z</cp:lastPrinted>
  <dcterms:created xsi:type="dcterms:W3CDTF">2012-08-27T10:35:31Z</dcterms:created>
  <dcterms:modified xsi:type="dcterms:W3CDTF">2018-07-16T08:44:20Z</dcterms:modified>
</cp:coreProperties>
</file>