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64"/>
  </p:normalViewPr>
  <p:slideViewPr>
    <p:cSldViewPr snapToGrid="0" snapToObjects="1">
      <p:cViewPr>
        <p:scale>
          <a:sx n="45" d="100"/>
          <a:sy n="45" d="100"/>
        </p:scale>
        <p:origin x="144" y="66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 b="-1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84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Macintosh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Marce Ce</cp:lastModifiedBy>
  <cp:revision>4</cp:revision>
  <dcterms:modified xsi:type="dcterms:W3CDTF">2019-01-17T15:33:26Z</dcterms:modified>
</cp:coreProperties>
</file>