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4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9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7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0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9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2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1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4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3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9695-94BB-4F5F-A26A-F15CB7FC2277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774D-35E9-402E-AEDD-E2A71F776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6090" y="2192731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400" b="1" dirty="0">
                <a:solidFill>
                  <a:srgbClr val="C8C7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基于电流信号的升压变换器电路故障检测</a:t>
            </a:r>
            <a:endParaRPr lang="zh-CN" altLang="zh-CN" sz="2400" dirty="0">
              <a:solidFill>
                <a:srgbClr val="C8C7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2400" b="1" dirty="0">
                <a:solidFill>
                  <a:srgbClr val="C8C7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——滤波算法设计</a:t>
            </a:r>
            <a:endParaRPr lang="zh-CN" altLang="en-US" sz="2400" dirty="0">
              <a:solidFill>
                <a:srgbClr val="C8C7C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6" y="1953137"/>
            <a:ext cx="2905468" cy="290546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258101" y="1699901"/>
            <a:ext cx="27296" cy="3411940"/>
          </a:xfrm>
          <a:prstGeom prst="line">
            <a:avLst/>
          </a:prstGeom>
          <a:ln w="57150">
            <a:solidFill>
              <a:srgbClr val="C8C7C7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46959" y="386231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答辩学生：杨俊杰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46959" y="433566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指导老师：徐维超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8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2920" y="3047840"/>
            <a:ext cx="461665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/>
              <a:t>结构脉络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49170" y="21836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研究背景及意义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17409" y="31799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多重升压斩波电路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04012" y="43672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滤波器设计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0490" y="53499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仿真实验结果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99797" y="6182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5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杨俊杰</dc:creator>
  <cp:lastModifiedBy>杨俊杰</cp:lastModifiedBy>
  <cp:revision>4</cp:revision>
  <dcterms:created xsi:type="dcterms:W3CDTF">2016-05-30T06:42:20Z</dcterms:created>
  <dcterms:modified xsi:type="dcterms:W3CDTF">2016-05-30T07:27:18Z</dcterms:modified>
</cp:coreProperties>
</file>