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99"/>
    <p:restoredTop sz="94720"/>
  </p:normalViewPr>
  <p:slideViewPr>
    <p:cSldViewPr snapToGrid="0">
      <p:cViewPr varScale="1">
        <p:scale>
          <a:sx n="211" d="100"/>
          <a:sy n="211" d="100"/>
        </p:scale>
        <p:origin x="3488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B4967-2044-7C1B-5F89-3D9CAE82DC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CC79FB-D43B-B488-621D-187928D170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EF1C9C-9B87-1F20-1151-815CE8A14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41FC5-05F5-4144-9DB1-48106BBB8142}" type="datetimeFigureOut">
              <a:rPr lang="en-US" smtClean="0"/>
              <a:t>2/6/23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B5216E-F516-4EF5-2BDB-79912E998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EB76B2-7352-1AE9-83F2-257B001E1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0C1A4-E1CD-A94A-ACEC-7286A7085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983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91A58-BDBC-F5DF-A9FB-A7713A26A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86C85A-1A7E-F569-958C-36CEAFEF77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1C6A90-31C6-AA71-8979-B9271AAFD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41FC5-05F5-4144-9DB1-48106BBB8142}" type="datetimeFigureOut">
              <a:rPr lang="en-US" smtClean="0"/>
              <a:t>2/6/23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BA564C-823A-4E39-C4E7-523C97CC7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6427F7-45CA-D1E4-8480-56DA3D289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0C1A4-E1CD-A94A-ACEC-7286A7085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728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04573F-23DC-2A6F-1CDB-EF67FD44F8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6E93D2-DC41-D640-501F-74F2C87B3D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7571EB-D183-F2D2-D7DC-B6744877B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41FC5-05F5-4144-9DB1-48106BBB8142}" type="datetimeFigureOut">
              <a:rPr lang="en-US" smtClean="0"/>
              <a:t>2/6/23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B4982-2BD8-6E2C-087E-7EFBF61A5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445DBB-A543-B01A-132D-6BF2FB2FF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0C1A4-E1CD-A94A-ACEC-7286A7085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057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80A2C-5E77-1D53-FA35-1CB1FC723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FB1D2-CEDF-AAA1-F7EB-A58301C39E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1EF3EB-3413-0D22-50C0-4AC4F91DA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41FC5-05F5-4144-9DB1-48106BBB8142}" type="datetimeFigureOut">
              <a:rPr lang="en-US" smtClean="0"/>
              <a:t>2/6/23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E646ED-1728-7443-BC1A-356805284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70B465-3155-4059-1F5F-1B635F66A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0C1A4-E1CD-A94A-ACEC-7286A7085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33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8B0CB-EE03-F772-3A5E-6C1E89DB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8C7A97-62B9-B2A5-57E8-986D4E94B2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0785AA-8D1E-A784-B313-E17423C57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41FC5-05F5-4144-9DB1-48106BBB8142}" type="datetimeFigureOut">
              <a:rPr lang="en-US" smtClean="0"/>
              <a:t>2/6/23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E5DF8A-CE31-9546-54A9-E9CB96B74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80E80D-883A-2E0C-7C89-00CCF1069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0C1A4-E1CD-A94A-ACEC-7286A7085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881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B9059-4066-1085-5D82-DDC49E993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67926-FBDD-5D85-3457-93B5820DDA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30ED70-B959-A9A8-E9E1-25BE1E2050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210350-7075-1E65-1544-711A20D70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41FC5-05F5-4144-9DB1-48106BBB8142}" type="datetimeFigureOut">
              <a:rPr lang="en-US" smtClean="0"/>
              <a:t>2/6/23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C1A997-DDEE-F968-75A1-6DA475790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7F13CA-6856-CC94-C924-279DCA3E6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0C1A4-E1CD-A94A-ACEC-7286A7085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713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943D8-AB3D-D7D1-C27E-30B6E6315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9B5896-9BDC-E954-C22D-CBAED24681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61C296-73BC-C72B-29DB-344DCF8002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703BC9-D8DD-4DDD-4FA3-6350712E30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FA265A-FBC5-D6EA-3848-35FBBF3055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BD9253-4747-1AB0-1371-C22FB2F6E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41FC5-05F5-4144-9DB1-48106BBB8142}" type="datetimeFigureOut">
              <a:rPr lang="en-US" smtClean="0"/>
              <a:t>2/6/23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250804-B756-4FC5-B629-9116C2708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373EB4-1866-E0CA-F23F-5E5DED71E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0C1A4-E1CD-A94A-ACEC-7286A7085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104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5098E-211E-F3B1-4BE3-51044F5A8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602559-1621-5923-514B-72157AC8C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41FC5-05F5-4144-9DB1-48106BBB8142}" type="datetimeFigureOut">
              <a:rPr lang="en-US" smtClean="0"/>
              <a:t>2/6/23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7488CC-D38C-1C83-AB0F-9C54DD9AA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94A1F9-C1A1-ADC1-CF29-486C59DFB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0C1A4-E1CD-A94A-ACEC-7286A7085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526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CD094E-8667-0353-FF55-DD97E71CC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41FC5-05F5-4144-9DB1-48106BBB8142}" type="datetimeFigureOut">
              <a:rPr lang="en-US" smtClean="0"/>
              <a:t>2/6/23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18F3D9-EB4E-8566-6110-E8F6A1F1B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FFFE25-47C4-F81F-1282-32D1B34DF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0C1A4-E1CD-A94A-ACEC-7286A7085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715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50D69-DD58-22D1-258D-C05BC8FFB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64B3AC-24D4-7D72-6EB1-C8C2218A8B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EE8041-F713-C02C-FED5-8CD80BDDA8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77E8E4-22F6-6E07-4F75-693A55369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41FC5-05F5-4144-9DB1-48106BBB8142}" type="datetimeFigureOut">
              <a:rPr lang="en-US" smtClean="0"/>
              <a:t>2/6/23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72B0E3-0CC5-07EC-1699-8AAF60ECA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A2AF9F-0E27-C8C1-44B1-716E32747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0C1A4-E1CD-A94A-ACEC-7286A7085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33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EECE1-B5FD-8B94-31A4-81DFE1BED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19905C-4970-F75F-D820-D5DA04A727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7E6E86-4B60-F287-DAA4-2A8F2A9251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415D30-B4FD-7820-E5CC-859FFC73D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41FC5-05F5-4144-9DB1-48106BBB8142}" type="datetimeFigureOut">
              <a:rPr lang="en-US" smtClean="0"/>
              <a:t>2/6/23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6C42E1-73A2-B22E-DA91-981BDFF39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075147-FF90-D664-7D82-C71A7ED79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0C1A4-E1CD-A94A-ACEC-7286A7085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185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83FCF6-39C6-90FB-BB0F-F02FE3D01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39E969-DCD4-5533-B68D-275264CC35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41C60E-EE2E-7255-C169-411D2DEB4C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841FC5-05F5-4144-9DB1-48106BBB8142}" type="datetimeFigureOut">
              <a:rPr lang="en-US" smtClean="0"/>
              <a:t>2/6/23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A4C4DA-9400-F40C-B0D8-6038E47175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90FA4F-B658-299E-00C7-7CC9ED481A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90C1A4-E1CD-A94A-ACEC-7286A7085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237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DCBBD-A04A-037C-5CC3-9EEBF84C60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40E0D2-B3FD-0097-6948-F572843DE9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324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Alternative Process 19">
            <a:extLst>
              <a:ext uri="{FF2B5EF4-FFF2-40B4-BE49-F238E27FC236}">
                <a16:creationId xmlns:a16="http://schemas.microsoft.com/office/drawing/2014/main" id="{CEEAFB3D-ECB6-69B5-15AF-41BCB67B5FD3}"/>
              </a:ext>
            </a:extLst>
          </p:cNvPr>
          <p:cNvSpPr/>
          <p:nvPr/>
        </p:nvSpPr>
        <p:spPr>
          <a:xfrm>
            <a:off x="1636410" y="3429000"/>
            <a:ext cx="1818290" cy="2305681"/>
          </a:xfrm>
          <a:prstGeom prst="flowChartAlternate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Alternative Process 8">
            <a:extLst>
              <a:ext uri="{FF2B5EF4-FFF2-40B4-BE49-F238E27FC236}">
                <a16:creationId xmlns:a16="http://schemas.microsoft.com/office/drawing/2014/main" id="{4514AB9D-0741-D904-23EC-27A874F9C0B7}"/>
              </a:ext>
            </a:extLst>
          </p:cNvPr>
          <p:cNvSpPr/>
          <p:nvPr/>
        </p:nvSpPr>
        <p:spPr>
          <a:xfrm>
            <a:off x="3536730" y="1428853"/>
            <a:ext cx="5118538" cy="515007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lternative Process 3">
            <a:extLst>
              <a:ext uri="{FF2B5EF4-FFF2-40B4-BE49-F238E27FC236}">
                <a16:creationId xmlns:a16="http://schemas.microsoft.com/office/drawing/2014/main" id="{AD4EB914-C767-7121-7125-25892A5CF83E}"/>
              </a:ext>
            </a:extLst>
          </p:cNvPr>
          <p:cNvSpPr/>
          <p:nvPr/>
        </p:nvSpPr>
        <p:spPr>
          <a:xfrm>
            <a:off x="5362901" y="368281"/>
            <a:ext cx="1437641" cy="333633"/>
          </a:xfrm>
          <a:prstGeom prst="flowChartAlternate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Streamlit_app.py</a:t>
            </a:r>
          </a:p>
        </p:txBody>
      </p:sp>
      <p:sp>
        <p:nvSpPr>
          <p:cNvPr id="5" name="Alternative Process 4">
            <a:extLst>
              <a:ext uri="{FF2B5EF4-FFF2-40B4-BE49-F238E27FC236}">
                <a16:creationId xmlns:a16="http://schemas.microsoft.com/office/drawing/2014/main" id="{B7300751-C374-0BBF-5133-01A9B39D70AC}"/>
              </a:ext>
            </a:extLst>
          </p:cNvPr>
          <p:cNvSpPr/>
          <p:nvPr/>
        </p:nvSpPr>
        <p:spPr>
          <a:xfrm>
            <a:off x="7290052" y="357490"/>
            <a:ext cx="1319760" cy="333633"/>
          </a:xfrm>
          <a:prstGeom prst="flowChartAlternate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Config.py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30A7EB7-071E-FB55-5E44-B012573EE46E}"/>
              </a:ext>
            </a:extLst>
          </p:cNvPr>
          <p:cNvSpPr/>
          <p:nvPr/>
        </p:nvSpPr>
        <p:spPr>
          <a:xfrm>
            <a:off x="3644111" y="1515628"/>
            <a:ext cx="1437641" cy="333633"/>
          </a:xfrm>
          <a:prstGeom prst="rect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Database/display.py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218E144-2EE0-22AE-6838-1C4DD00586E0}"/>
              </a:ext>
            </a:extLst>
          </p:cNvPr>
          <p:cNvSpPr/>
          <p:nvPr/>
        </p:nvSpPr>
        <p:spPr>
          <a:xfrm>
            <a:off x="5320509" y="1510376"/>
            <a:ext cx="1437641" cy="333633"/>
          </a:xfrm>
          <a:prstGeom prst="rect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Database/logics.py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B596D84-D1F2-5AD0-6AB2-AE98CF83CF57}"/>
              </a:ext>
            </a:extLst>
          </p:cNvPr>
          <p:cNvSpPr/>
          <p:nvPr/>
        </p:nvSpPr>
        <p:spPr>
          <a:xfrm>
            <a:off x="7012667" y="1520886"/>
            <a:ext cx="1526987" cy="333633"/>
          </a:xfrm>
          <a:prstGeom prst="rect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Database/queries.py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D8E0315-2BD1-C3EC-2C8A-E5D586A064D6}"/>
              </a:ext>
            </a:extLst>
          </p:cNvPr>
          <p:cNvSpPr/>
          <p:nvPr/>
        </p:nvSpPr>
        <p:spPr>
          <a:xfrm>
            <a:off x="1748648" y="3604187"/>
            <a:ext cx="1593813" cy="333633"/>
          </a:xfrm>
          <a:prstGeom prst="rect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Dataframe/display.py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D202CAC-09EC-0D7E-F1DF-834FB610A394}"/>
              </a:ext>
            </a:extLst>
          </p:cNvPr>
          <p:cNvSpPr/>
          <p:nvPr/>
        </p:nvSpPr>
        <p:spPr>
          <a:xfrm>
            <a:off x="1756753" y="4384169"/>
            <a:ext cx="1593813" cy="333633"/>
          </a:xfrm>
          <a:prstGeom prst="rect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Dataframe/logics.py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BDCA9B-3728-D656-771A-61FDDF7F86C0}"/>
              </a:ext>
            </a:extLst>
          </p:cNvPr>
          <p:cNvSpPr/>
          <p:nvPr/>
        </p:nvSpPr>
        <p:spPr>
          <a:xfrm>
            <a:off x="1740243" y="5177479"/>
            <a:ext cx="1626831" cy="333633"/>
          </a:xfrm>
          <a:prstGeom prst="rect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Dataframe/queries.py</a:t>
            </a:r>
          </a:p>
        </p:txBody>
      </p:sp>
      <p:sp>
        <p:nvSpPr>
          <p:cNvPr id="15" name="Alternative Process 14">
            <a:extLst>
              <a:ext uri="{FF2B5EF4-FFF2-40B4-BE49-F238E27FC236}">
                <a16:creationId xmlns:a16="http://schemas.microsoft.com/office/drawing/2014/main" id="{2C2701B6-A525-C989-73A9-D79A7377639C}"/>
              </a:ext>
            </a:extLst>
          </p:cNvPr>
          <p:cNvSpPr/>
          <p:nvPr/>
        </p:nvSpPr>
        <p:spPr>
          <a:xfrm>
            <a:off x="756745" y="2543503"/>
            <a:ext cx="1187669" cy="515007"/>
          </a:xfrm>
          <a:prstGeom prst="flowChartAlternate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Overall Tab</a:t>
            </a:r>
          </a:p>
        </p:txBody>
      </p:sp>
      <p:sp>
        <p:nvSpPr>
          <p:cNvPr id="16" name="Alternative Process 15">
            <a:extLst>
              <a:ext uri="{FF2B5EF4-FFF2-40B4-BE49-F238E27FC236}">
                <a16:creationId xmlns:a16="http://schemas.microsoft.com/office/drawing/2014/main" id="{8814D7A4-CB18-CD40-83C8-A1C98EA702C4}"/>
              </a:ext>
            </a:extLst>
          </p:cNvPr>
          <p:cNvSpPr/>
          <p:nvPr/>
        </p:nvSpPr>
        <p:spPr>
          <a:xfrm>
            <a:off x="3214674" y="2543502"/>
            <a:ext cx="1187669" cy="515007"/>
          </a:xfrm>
          <a:prstGeom prst="flowChartAlternate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Explore Tab</a:t>
            </a:r>
          </a:p>
        </p:txBody>
      </p:sp>
      <p:sp>
        <p:nvSpPr>
          <p:cNvPr id="17" name="Alternative Process 16">
            <a:extLst>
              <a:ext uri="{FF2B5EF4-FFF2-40B4-BE49-F238E27FC236}">
                <a16:creationId xmlns:a16="http://schemas.microsoft.com/office/drawing/2014/main" id="{581205D4-285A-1844-86EC-3BAAF8254BCB}"/>
              </a:ext>
            </a:extLst>
          </p:cNvPr>
          <p:cNvSpPr/>
          <p:nvPr/>
        </p:nvSpPr>
        <p:spPr>
          <a:xfrm>
            <a:off x="5502165" y="2543503"/>
            <a:ext cx="1187669" cy="515007"/>
          </a:xfrm>
          <a:prstGeom prst="flowChartAlternate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Numeric Tab</a:t>
            </a:r>
          </a:p>
        </p:txBody>
      </p:sp>
      <p:sp>
        <p:nvSpPr>
          <p:cNvPr id="18" name="Alternative Process 17">
            <a:extLst>
              <a:ext uri="{FF2B5EF4-FFF2-40B4-BE49-F238E27FC236}">
                <a16:creationId xmlns:a16="http://schemas.microsoft.com/office/drawing/2014/main" id="{74FF1F1A-F401-4AD0-46B6-D3DDB5ACD045}"/>
              </a:ext>
            </a:extLst>
          </p:cNvPr>
          <p:cNvSpPr/>
          <p:nvPr/>
        </p:nvSpPr>
        <p:spPr>
          <a:xfrm>
            <a:off x="7761890" y="2543503"/>
            <a:ext cx="1187669" cy="515007"/>
          </a:xfrm>
          <a:prstGeom prst="flowChartAlternate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Text Tab</a:t>
            </a:r>
          </a:p>
        </p:txBody>
      </p:sp>
      <p:sp>
        <p:nvSpPr>
          <p:cNvPr id="19" name="Alternative Process 18">
            <a:extLst>
              <a:ext uri="{FF2B5EF4-FFF2-40B4-BE49-F238E27FC236}">
                <a16:creationId xmlns:a16="http://schemas.microsoft.com/office/drawing/2014/main" id="{526D3FD8-F572-2C7A-AC52-1A5D3594502B}"/>
              </a:ext>
            </a:extLst>
          </p:cNvPr>
          <p:cNvSpPr/>
          <p:nvPr/>
        </p:nvSpPr>
        <p:spPr>
          <a:xfrm>
            <a:off x="10021615" y="2543502"/>
            <a:ext cx="1187669" cy="515007"/>
          </a:xfrm>
          <a:prstGeom prst="flowChartAlternate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Date Tab</a:t>
            </a:r>
          </a:p>
        </p:txBody>
      </p: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DA591A1F-F629-2E9B-B669-136562B28C3F}"/>
              </a:ext>
            </a:extLst>
          </p:cNvPr>
          <p:cNvCxnSpPr/>
          <p:nvPr/>
        </p:nvCxnSpPr>
        <p:spPr>
          <a:xfrm rot="16200000" flipH="1">
            <a:off x="1762822" y="2646267"/>
            <a:ext cx="370490" cy="119497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B730210F-F18D-718B-5679-66801685F61B}"/>
              </a:ext>
            </a:extLst>
          </p:cNvPr>
          <p:cNvCxnSpPr/>
          <p:nvPr/>
        </p:nvCxnSpPr>
        <p:spPr>
          <a:xfrm rot="5400000">
            <a:off x="2991787" y="2612277"/>
            <a:ext cx="370491" cy="126295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Alternative Process 30">
            <a:extLst>
              <a:ext uri="{FF2B5EF4-FFF2-40B4-BE49-F238E27FC236}">
                <a16:creationId xmlns:a16="http://schemas.microsoft.com/office/drawing/2014/main" id="{A437D515-322D-0CE4-CFB7-AF5838565BCE}"/>
              </a:ext>
            </a:extLst>
          </p:cNvPr>
          <p:cNvSpPr/>
          <p:nvPr/>
        </p:nvSpPr>
        <p:spPr>
          <a:xfrm>
            <a:off x="5123403" y="3399495"/>
            <a:ext cx="1945194" cy="2335186"/>
          </a:xfrm>
          <a:prstGeom prst="flowChartAlternate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2A8E9EB-550F-D9C8-3F47-030AEDC0F4EF}"/>
              </a:ext>
            </a:extLst>
          </p:cNvPr>
          <p:cNvSpPr/>
          <p:nvPr/>
        </p:nvSpPr>
        <p:spPr>
          <a:xfrm>
            <a:off x="5211621" y="3588274"/>
            <a:ext cx="1752249" cy="333633"/>
          </a:xfrm>
          <a:prstGeom prst="rect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Serie_numeric/display.py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3DB9183-A49A-E0E7-D142-BE8EE49B13E9}"/>
              </a:ext>
            </a:extLst>
          </p:cNvPr>
          <p:cNvSpPr/>
          <p:nvPr/>
        </p:nvSpPr>
        <p:spPr>
          <a:xfrm>
            <a:off x="5211621" y="4357360"/>
            <a:ext cx="1768759" cy="333633"/>
          </a:xfrm>
          <a:prstGeom prst="rect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Serie_numeric/logics.py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41E9910-82BC-E6F9-97F1-9D06D7105DD9}"/>
              </a:ext>
            </a:extLst>
          </p:cNvPr>
          <p:cNvSpPr/>
          <p:nvPr/>
        </p:nvSpPr>
        <p:spPr>
          <a:xfrm>
            <a:off x="5211621" y="5150670"/>
            <a:ext cx="1785267" cy="333633"/>
          </a:xfrm>
          <a:prstGeom prst="rect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Serie_numeric/queries.py</a:t>
            </a:r>
          </a:p>
        </p:txBody>
      </p:sp>
      <p:sp>
        <p:nvSpPr>
          <p:cNvPr id="35" name="Alternative Process 34">
            <a:extLst>
              <a:ext uri="{FF2B5EF4-FFF2-40B4-BE49-F238E27FC236}">
                <a16:creationId xmlns:a16="http://schemas.microsoft.com/office/drawing/2014/main" id="{65825C0E-3EB4-CE17-66B0-1D9EC4FEBBA0}"/>
              </a:ext>
            </a:extLst>
          </p:cNvPr>
          <p:cNvSpPr/>
          <p:nvPr/>
        </p:nvSpPr>
        <p:spPr>
          <a:xfrm>
            <a:off x="7450121" y="3399495"/>
            <a:ext cx="1818290" cy="2335186"/>
          </a:xfrm>
          <a:prstGeom prst="flowChartAlternate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C9CA17F-340D-DF2B-B293-ECD4EF131844}"/>
              </a:ext>
            </a:extLst>
          </p:cNvPr>
          <p:cNvSpPr/>
          <p:nvPr/>
        </p:nvSpPr>
        <p:spPr>
          <a:xfrm>
            <a:off x="7553954" y="3585578"/>
            <a:ext cx="1593813" cy="333633"/>
          </a:xfrm>
          <a:prstGeom prst="rect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Serie_text/display.py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A60D30D-2C5C-5B09-F216-F925880E3BD5}"/>
              </a:ext>
            </a:extLst>
          </p:cNvPr>
          <p:cNvSpPr/>
          <p:nvPr/>
        </p:nvSpPr>
        <p:spPr>
          <a:xfrm>
            <a:off x="7570464" y="4354664"/>
            <a:ext cx="1593813" cy="333633"/>
          </a:xfrm>
          <a:prstGeom prst="rect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Serie_text/logics.py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32B19B0-3BDF-544D-FE62-B41175AF2B64}"/>
              </a:ext>
            </a:extLst>
          </p:cNvPr>
          <p:cNvSpPr/>
          <p:nvPr/>
        </p:nvSpPr>
        <p:spPr>
          <a:xfrm>
            <a:off x="7553954" y="5154030"/>
            <a:ext cx="1626831" cy="333633"/>
          </a:xfrm>
          <a:prstGeom prst="rect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Serie_text/queries.py</a:t>
            </a:r>
          </a:p>
        </p:txBody>
      </p:sp>
      <p:sp>
        <p:nvSpPr>
          <p:cNvPr id="39" name="Alternative Process 38">
            <a:extLst>
              <a:ext uri="{FF2B5EF4-FFF2-40B4-BE49-F238E27FC236}">
                <a16:creationId xmlns:a16="http://schemas.microsoft.com/office/drawing/2014/main" id="{5D893D6D-03B1-9008-34DB-CACEF03483A7}"/>
              </a:ext>
            </a:extLst>
          </p:cNvPr>
          <p:cNvSpPr/>
          <p:nvPr/>
        </p:nvSpPr>
        <p:spPr>
          <a:xfrm>
            <a:off x="9713387" y="3399495"/>
            <a:ext cx="1818290" cy="2335186"/>
          </a:xfrm>
          <a:prstGeom prst="flowChartAlternate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386E241-950D-5EA6-37C4-FE09761BB06C}"/>
              </a:ext>
            </a:extLst>
          </p:cNvPr>
          <p:cNvSpPr/>
          <p:nvPr/>
        </p:nvSpPr>
        <p:spPr>
          <a:xfrm>
            <a:off x="9829332" y="3579522"/>
            <a:ext cx="1593813" cy="333633"/>
          </a:xfrm>
          <a:prstGeom prst="rect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Serie_date/display.py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F086BA2-DE98-4AE5-6017-07644F853C42}"/>
              </a:ext>
            </a:extLst>
          </p:cNvPr>
          <p:cNvSpPr/>
          <p:nvPr/>
        </p:nvSpPr>
        <p:spPr>
          <a:xfrm>
            <a:off x="9845842" y="4354664"/>
            <a:ext cx="1593813" cy="333633"/>
          </a:xfrm>
          <a:prstGeom prst="rect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Serie_date/logics.py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2F02E10-39BD-50EE-19FC-6EC01DB615CC}"/>
              </a:ext>
            </a:extLst>
          </p:cNvPr>
          <p:cNvSpPr/>
          <p:nvPr/>
        </p:nvSpPr>
        <p:spPr>
          <a:xfrm>
            <a:off x="9829332" y="5154030"/>
            <a:ext cx="1626831" cy="333633"/>
          </a:xfrm>
          <a:prstGeom prst="rect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Serie_date/queries.py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79F02B1-5A43-5143-3AA7-4D85B61118C6}"/>
              </a:ext>
            </a:extLst>
          </p:cNvPr>
          <p:cNvCxnSpPr/>
          <p:nvPr/>
        </p:nvCxnSpPr>
        <p:spPr>
          <a:xfrm>
            <a:off x="6096000" y="3058510"/>
            <a:ext cx="0" cy="3409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F5DE86D-CBF4-E101-122D-22E355035278}"/>
              </a:ext>
            </a:extLst>
          </p:cNvPr>
          <p:cNvCxnSpPr/>
          <p:nvPr/>
        </p:nvCxnSpPr>
        <p:spPr>
          <a:xfrm>
            <a:off x="8355725" y="3058510"/>
            <a:ext cx="3541" cy="3409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2D31AEC-9177-813C-3EAA-84067D69786A}"/>
              </a:ext>
            </a:extLst>
          </p:cNvPr>
          <p:cNvCxnSpPr/>
          <p:nvPr/>
        </p:nvCxnSpPr>
        <p:spPr>
          <a:xfrm>
            <a:off x="10615450" y="3058509"/>
            <a:ext cx="7082" cy="3409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CB77C78-38FC-759D-8F03-C177F48793D7}"/>
              </a:ext>
            </a:extLst>
          </p:cNvPr>
          <p:cNvCxnSpPr>
            <a:cxnSpLocks/>
          </p:cNvCxnSpPr>
          <p:nvPr/>
        </p:nvCxnSpPr>
        <p:spPr>
          <a:xfrm flipH="1">
            <a:off x="6093807" y="1943860"/>
            <a:ext cx="2192" cy="5807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>
            <a:extLst>
              <a:ext uri="{FF2B5EF4-FFF2-40B4-BE49-F238E27FC236}">
                <a16:creationId xmlns:a16="http://schemas.microsoft.com/office/drawing/2014/main" id="{38544BC0-138A-CB72-1703-6BB3D6837E64}"/>
              </a:ext>
            </a:extLst>
          </p:cNvPr>
          <p:cNvCxnSpPr/>
          <p:nvPr/>
        </p:nvCxnSpPr>
        <p:spPr>
          <a:xfrm rot="5400000">
            <a:off x="3423469" y="-129028"/>
            <a:ext cx="599643" cy="4745419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>
            <a:extLst>
              <a:ext uri="{FF2B5EF4-FFF2-40B4-BE49-F238E27FC236}">
                <a16:creationId xmlns:a16="http://schemas.microsoft.com/office/drawing/2014/main" id="{3882113A-83A1-401B-8601-4313D7BF6DD4}"/>
              </a:ext>
            </a:extLst>
          </p:cNvPr>
          <p:cNvCxnSpPr/>
          <p:nvPr/>
        </p:nvCxnSpPr>
        <p:spPr>
          <a:xfrm rot="5400000">
            <a:off x="4652433" y="1099936"/>
            <a:ext cx="599642" cy="228749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>
            <a:extLst>
              <a:ext uri="{FF2B5EF4-FFF2-40B4-BE49-F238E27FC236}">
                <a16:creationId xmlns:a16="http://schemas.microsoft.com/office/drawing/2014/main" id="{A7288579-6C22-364A-0912-92509B4918A6}"/>
              </a:ext>
            </a:extLst>
          </p:cNvPr>
          <p:cNvCxnSpPr/>
          <p:nvPr/>
        </p:nvCxnSpPr>
        <p:spPr>
          <a:xfrm rot="16200000" flipH="1">
            <a:off x="6926041" y="1113818"/>
            <a:ext cx="599643" cy="2259726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>
            <a:extLst>
              <a:ext uri="{FF2B5EF4-FFF2-40B4-BE49-F238E27FC236}">
                <a16:creationId xmlns:a16="http://schemas.microsoft.com/office/drawing/2014/main" id="{2E5B1982-9CD1-D691-518B-C869A4BAD8F3}"/>
              </a:ext>
            </a:extLst>
          </p:cNvPr>
          <p:cNvCxnSpPr/>
          <p:nvPr/>
        </p:nvCxnSpPr>
        <p:spPr>
          <a:xfrm rot="16200000" flipH="1">
            <a:off x="8055903" y="-16045"/>
            <a:ext cx="599642" cy="451945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3EBD9FBC-2E79-E7A0-1CFB-997F2F8CA6A3}"/>
              </a:ext>
            </a:extLst>
          </p:cNvPr>
          <p:cNvCxnSpPr/>
          <p:nvPr/>
        </p:nvCxnSpPr>
        <p:spPr>
          <a:xfrm>
            <a:off x="6081722" y="701914"/>
            <a:ext cx="14277" cy="7269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BDDFC437-4299-6280-0C06-893391EEECA4}"/>
              </a:ext>
            </a:extLst>
          </p:cNvPr>
          <p:cNvCxnSpPr/>
          <p:nvPr/>
        </p:nvCxnSpPr>
        <p:spPr>
          <a:xfrm flipH="1">
            <a:off x="6800542" y="524307"/>
            <a:ext cx="489510" cy="1079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64899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1398</TotalTime>
  <Words>111</Words>
  <Application>Microsoft Macintosh PowerPoint</Application>
  <PresentationFormat>Widescreen</PresentationFormat>
  <Paragraphs>22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Yaputra</dc:creator>
  <cp:lastModifiedBy>Michael Yaputra</cp:lastModifiedBy>
  <cp:revision>1</cp:revision>
  <dcterms:created xsi:type="dcterms:W3CDTF">2023-02-06T09:33:07Z</dcterms:created>
  <dcterms:modified xsi:type="dcterms:W3CDTF">2023-02-07T08:51:12Z</dcterms:modified>
</cp:coreProperties>
</file>