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C2F5-D10F-449C-BB47-BA0DBA02A677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AD537-7884-46C8-A258-D715DC55C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5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D537-7884-46C8-A258-D715DC55CC3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414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146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797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737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154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9313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125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266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0452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294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715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67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11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987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85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38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33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450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DFF3D9A-87DD-4B45-9424-6DEFC5B71782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E25AC72-C96B-4037-881D-B61D8CBB4E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664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E8B5BE-7C11-43AE-941C-E428273B9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763948"/>
          </a:xfrm>
        </p:spPr>
        <p:txBody>
          <a:bodyPr/>
          <a:lstStyle/>
          <a:p>
            <a:r>
              <a:rPr lang="cs-CZ" dirty="0"/>
              <a:t>PREZENTACE </a:t>
            </a:r>
            <a:r>
              <a:rPr lang="cs-CZ" dirty="0" err="1"/>
              <a:t>PROJEktu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067B31-8F54-4693-9736-68B70B519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486" y="5359940"/>
            <a:ext cx="3482502" cy="431260"/>
          </a:xfrm>
        </p:spPr>
        <p:txBody>
          <a:bodyPr/>
          <a:lstStyle/>
          <a:p>
            <a:r>
              <a:rPr lang="cs-CZ" dirty="0"/>
              <a:t>Vytvořil: Cypris Martin</a:t>
            </a:r>
          </a:p>
        </p:txBody>
      </p:sp>
    </p:spTree>
    <p:extLst>
      <p:ext uri="{BB962C8B-B14F-4D97-AF65-F5344CB8AC3E}">
        <p14:creationId xmlns:p14="http://schemas.microsoft.com/office/powerpoint/2010/main" val="314960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A41183-E430-4009-B41C-D8C002A4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9262"/>
          </a:xfrm>
        </p:spPr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B91783-BA7C-4318-8C3D-65065E092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8863"/>
            <a:ext cx="9905998" cy="4292338"/>
          </a:xfrm>
        </p:spPr>
        <p:txBody>
          <a:bodyPr/>
          <a:lstStyle/>
          <a:p>
            <a:r>
              <a:rPr lang="cs-CZ" dirty="0"/>
              <a:t>Anotace</a:t>
            </a:r>
          </a:p>
          <a:p>
            <a:r>
              <a:rPr lang="cs-CZ" dirty="0"/>
              <a:t>Funkcionalita</a:t>
            </a:r>
          </a:p>
          <a:p>
            <a:r>
              <a:rPr lang="cs-CZ" dirty="0"/>
              <a:t>Technologie</a:t>
            </a:r>
          </a:p>
          <a:p>
            <a:r>
              <a:rPr lang="cs-CZ" dirty="0"/>
              <a:t>Problémy</a:t>
            </a:r>
          </a:p>
          <a:p>
            <a:r>
              <a:rPr lang="cs-CZ" dirty="0"/>
              <a:t>Závěr</a:t>
            </a:r>
          </a:p>
        </p:txBody>
      </p:sp>
    </p:spTree>
    <p:extLst>
      <p:ext uri="{BB962C8B-B14F-4D97-AF65-F5344CB8AC3E}">
        <p14:creationId xmlns:p14="http://schemas.microsoft.com/office/powerpoint/2010/main" val="52815712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55AE57-B794-4414-A60D-B09EE9B0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1555"/>
          </a:xfrm>
        </p:spPr>
        <p:txBody>
          <a:bodyPr/>
          <a:lstStyle/>
          <a:p>
            <a:r>
              <a:rPr lang="cs-CZ" dirty="0"/>
              <a:t>Anotace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203890-36FA-4D37-9285-595787B4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1155"/>
            <a:ext cx="9905998" cy="4330045"/>
          </a:xfrm>
        </p:spPr>
        <p:txBody>
          <a:bodyPr/>
          <a:lstStyle/>
          <a:p>
            <a:r>
              <a:rPr lang="cs-CZ" dirty="0"/>
              <a:t>Rezervační systém</a:t>
            </a:r>
          </a:p>
          <a:p>
            <a:r>
              <a:rPr lang="cs-CZ" dirty="0"/>
              <a:t>Místo ve vlaku</a:t>
            </a:r>
          </a:p>
        </p:txBody>
      </p:sp>
    </p:spTree>
    <p:extLst>
      <p:ext uri="{BB962C8B-B14F-4D97-AF65-F5344CB8AC3E}">
        <p14:creationId xmlns:p14="http://schemas.microsoft.com/office/powerpoint/2010/main" val="283457887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97BE14-AD55-4B6E-8518-05337536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8460"/>
          </a:xfrm>
        </p:spPr>
        <p:txBody>
          <a:bodyPr/>
          <a:lstStyle/>
          <a:p>
            <a:r>
              <a:rPr lang="cs-CZ" dirty="0"/>
              <a:t>Funkcionalita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71CC8FFF-A698-4AC9-8B1B-47F02B43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8060"/>
            <a:ext cx="9905998" cy="4293141"/>
          </a:xfrm>
        </p:spPr>
        <p:txBody>
          <a:bodyPr/>
          <a:lstStyle/>
          <a:p>
            <a:r>
              <a:rPr lang="cs-CZ" dirty="0"/>
              <a:t>Veřejná část</a:t>
            </a:r>
          </a:p>
          <a:p>
            <a:pPr lvl="1"/>
            <a:r>
              <a:rPr lang="cs-CZ" dirty="0"/>
              <a:t>Rezervace</a:t>
            </a:r>
          </a:p>
          <a:p>
            <a:r>
              <a:rPr lang="cs-CZ" dirty="0"/>
              <a:t>Administrativní část</a:t>
            </a:r>
          </a:p>
          <a:p>
            <a:pPr lvl="1"/>
            <a:r>
              <a:rPr lang="cs-CZ" dirty="0"/>
              <a:t>Mazání rezervací</a:t>
            </a:r>
          </a:p>
          <a:p>
            <a:pPr lvl="1"/>
            <a:r>
              <a:rPr lang="cs-CZ" dirty="0"/>
              <a:t>Přidání nového zaměstnance</a:t>
            </a:r>
          </a:p>
        </p:txBody>
      </p:sp>
    </p:spTree>
    <p:extLst>
      <p:ext uri="{BB962C8B-B14F-4D97-AF65-F5344CB8AC3E}">
        <p14:creationId xmlns:p14="http://schemas.microsoft.com/office/powerpoint/2010/main" val="284974233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F77BC-BA22-4110-9D80-8310FC22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80B35A-5444-4897-9045-519CC935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5A1AF9F-D93B-4455-957E-14AB806B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370" y="0"/>
            <a:ext cx="5883259" cy="68580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69BAA6C-B957-4A4E-B023-7ACC4DCCE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121" y="0"/>
            <a:ext cx="9050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953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4065B-73A9-40EB-A16E-85471091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9262"/>
          </a:xfrm>
        </p:spPr>
        <p:txBody>
          <a:bodyPr/>
          <a:lstStyle/>
          <a:p>
            <a:r>
              <a:rPr lang="cs-CZ" dirty="0"/>
              <a:t>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377442-BF74-4D93-A1CC-99935941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8863"/>
            <a:ext cx="9905998" cy="4292338"/>
          </a:xfrm>
        </p:spPr>
        <p:txBody>
          <a:bodyPr/>
          <a:lstStyle/>
          <a:p>
            <a:r>
              <a:rPr lang="cs-CZ" dirty="0"/>
              <a:t>MAMP</a:t>
            </a:r>
          </a:p>
          <a:p>
            <a:r>
              <a:rPr lang="cs-CZ" dirty="0" err="1"/>
              <a:t>PHPMyAdmin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014510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03E8C2-76E8-4DE2-8E15-A307ACB3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51468"/>
            <a:ext cx="9905998" cy="994528"/>
          </a:xfrm>
        </p:spPr>
        <p:txBody>
          <a:bodyPr/>
          <a:lstStyle/>
          <a:p>
            <a:r>
              <a:rPr lang="cs-CZ" dirty="0"/>
              <a:t>Problémy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AC2F49-CE25-49E1-B0B2-6F0B30F7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45997"/>
            <a:ext cx="9905998" cy="4245204"/>
          </a:xfrm>
        </p:spPr>
        <p:txBody>
          <a:bodyPr/>
          <a:lstStyle/>
          <a:p>
            <a:r>
              <a:rPr lang="cs-CZ" dirty="0"/>
              <a:t>Checkboxy pro rezervaci</a:t>
            </a:r>
          </a:p>
        </p:txBody>
      </p:sp>
    </p:spTree>
    <p:extLst>
      <p:ext uri="{BB962C8B-B14F-4D97-AF65-F5344CB8AC3E}">
        <p14:creationId xmlns:p14="http://schemas.microsoft.com/office/powerpoint/2010/main" val="53124029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48F8A1-9C00-4DFB-BAF0-34DF07EE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9262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09A199-9BB8-4894-9B51-C1B9F735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8863"/>
            <a:ext cx="9905998" cy="4292338"/>
          </a:xfrm>
        </p:spPr>
        <p:txBody>
          <a:bodyPr/>
          <a:lstStyle/>
          <a:p>
            <a:r>
              <a:rPr lang="cs-CZ" dirty="0"/>
              <a:t>Prostor pro zlepšení</a:t>
            </a:r>
          </a:p>
          <a:p>
            <a:pPr lvl="1"/>
            <a:r>
              <a:rPr lang="cs-CZ" dirty="0"/>
              <a:t>Design</a:t>
            </a:r>
          </a:p>
          <a:p>
            <a:pPr lvl="1"/>
            <a:r>
              <a:rPr lang="cs-CZ" dirty="0"/>
              <a:t>JavaScript</a:t>
            </a:r>
          </a:p>
          <a:p>
            <a:pPr lvl="1"/>
            <a:r>
              <a:rPr lang="cs-CZ" dirty="0"/>
              <a:t>Rozšíření projektu</a:t>
            </a:r>
          </a:p>
        </p:txBody>
      </p:sp>
    </p:spTree>
    <p:extLst>
      <p:ext uri="{BB962C8B-B14F-4D97-AF65-F5344CB8AC3E}">
        <p14:creationId xmlns:p14="http://schemas.microsoft.com/office/powerpoint/2010/main" val="157312703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9FE9C3-B1ED-4189-BE43-A5BE0F75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KONEC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03C928-D926-4608-BC7D-22772BE9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199865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Sí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í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í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49</TotalTime>
  <Words>46</Words>
  <Application>Microsoft Office PowerPoint</Application>
  <PresentationFormat>Širokoúhlá obrazovka</PresentationFormat>
  <Paragraphs>29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Síť</vt:lpstr>
      <vt:lpstr>PREZENTACE PROJEktu</vt:lpstr>
      <vt:lpstr>Obsah</vt:lpstr>
      <vt:lpstr>Anotace</vt:lpstr>
      <vt:lpstr>Funkcionalita</vt:lpstr>
      <vt:lpstr>Prezentace aplikace PowerPoint</vt:lpstr>
      <vt:lpstr>Technologie</vt:lpstr>
      <vt:lpstr>Problémy</vt:lpstr>
      <vt:lpstr>Závěr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PROJEktu</dc:title>
  <dc:creator>Martin Cypris</dc:creator>
  <cp:lastModifiedBy>Martin Cypris</cp:lastModifiedBy>
  <cp:revision>5</cp:revision>
  <dcterms:created xsi:type="dcterms:W3CDTF">2021-06-28T07:56:56Z</dcterms:created>
  <dcterms:modified xsi:type="dcterms:W3CDTF">2021-06-28T08:46:09Z</dcterms:modified>
</cp:coreProperties>
</file>