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1F23-E7C4-4BBF-97AA-3F2E267206A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CF09-0948-48C0-A213-A6D8E63B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7141" y="461319"/>
            <a:ext cx="219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Annotate GPS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881" y="1441622"/>
            <a:ext cx="55496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6118" y="1441622"/>
            <a:ext cx="1427955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Rediscretized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7350" y="1441622"/>
            <a:ext cx="9006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WetDry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1323" y="1441622"/>
            <a:ext cx="68736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1968" y="1441622"/>
            <a:ext cx="1600695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Annotated GPS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32936" y="1468052"/>
            <a:ext cx="623086" cy="316472"/>
          </a:xfrm>
          <a:prstGeom prst="rightArrow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>
            <a:off x="4733884" y="1424461"/>
            <a:ext cx="403654" cy="403654"/>
          </a:xfrm>
          <a:prstGeom prst="plus">
            <a:avLst>
              <a:gd name="adj" fmla="val 39286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7097858" y="1425493"/>
            <a:ext cx="403654" cy="403654"/>
          </a:xfrm>
          <a:prstGeom prst="plus">
            <a:avLst>
              <a:gd name="adj" fmla="val 39286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2619" y="1976395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2619" y="2898117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2619" y="3358978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82619" y="3819839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82619" y="4280700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82619" y="5202422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2619" y="5663283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82619" y="6124145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37353" y="1972273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37353" y="3009210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7353" y="4046147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7353" y="5083084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37353" y="6120023"/>
            <a:ext cx="305485" cy="3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42975" y="5436976"/>
            <a:ext cx="549446" cy="5354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00284" y="2277758"/>
            <a:ext cx="549446" cy="238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.8m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00284" y="5436975"/>
            <a:ext cx="549446" cy="2718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100284" y="2564479"/>
            <a:ext cx="549446" cy="238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.7m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00284" y="2861954"/>
            <a:ext cx="549446" cy="238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1.2m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26" idx="6"/>
            <a:endCxn id="41" idx="2"/>
          </p:cNvCxnSpPr>
          <p:nvPr/>
        </p:nvCxnSpPr>
        <p:spPr>
          <a:xfrm>
            <a:off x="3642838" y="2125016"/>
            <a:ext cx="690971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6"/>
            <a:endCxn id="42" idx="2"/>
          </p:cNvCxnSpPr>
          <p:nvPr/>
        </p:nvCxnSpPr>
        <p:spPr>
          <a:xfrm>
            <a:off x="3642838" y="3161953"/>
            <a:ext cx="690971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" idx="6"/>
            <a:endCxn id="43" idx="2"/>
          </p:cNvCxnSpPr>
          <p:nvPr/>
        </p:nvCxnSpPr>
        <p:spPr>
          <a:xfrm>
            <a:off x="3642838" y="4198890"/>
            <a:ext cx="690971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6"/>
            <a:endCxn id="44" idx="2"/>
          </p:cNvCxnSpPr>
          <p:nvPr/>
        </p:nvCxnSpPr>
        <p:spPr>
          <a:xfrm>
            <a:off x="3642838" y="5235827"/>
            <a:ext cx="690971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1" idx="6"/>
            <a:endCxn id="45" idx="2"/>
          </p:cNvCxnSpPr>
          <p:nvPr/>
        </p:nvCxnSpPr>
        <p:spPr>
          <a:xfrm>
            <a:off x="3642838" y="6272766"/>
            <a:ext cx="690971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42975" y="2277758"/>
            <a:ext cx="549446" cy="12645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552548" y="1972273"/>
            <a:ext cx="859534" cy="4453235"/>
            <a:chOff x="10829573" y="1972273"/>
            <a:chExt cx="859534" cy="4453235"/>
          </a:xfrm>
        </p:grpSpPr>
        <p:sp>
          <p:nvSpPr>
            <p:cNvPr id="41" name="Oval 40"/>
            <p:cNvSpPr/>
            <p:nvPr/>
          </p:nvSpPr>
          <p:spPr>
            <a:xfrm>
              <a:off x="10829573" y="1972273"/>
              <a:ext cx="305485" cy="3054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829573" y="3009210"/>
              <a:ext cx="305485" cy="3054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29573" y="4046147"/>
              <a:ext cx="305485" cy="3054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0829573" y="5083084"/>
              <a:ext cx="305485" cy="3054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829573" y="6120023"/>
              <a:ext cx="305485" cy="3054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1139661" y="2005566"/>
              <a:ext cx="549446" cy="2388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139661" y="5099901"/>
              <a:ext cx="549446" cy="2718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9138787" y="1468052"/>
            <a:ext cx="623086" cy="316472"/>
          </a:xfrm>
          <a:prstGeom prst="rightArrow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9178" y="24372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gap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9178" y="46777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gap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8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Czapanskiy, Max Frank</dc:creator>
  <cp:lastModifiedBy>Czapanskiy, Max Frank</cp:lastModifiedBy>
  <cp:revision>3</cp:revision>
  <dcterms:created xsi:type="dcterms:W3CDTF">2015-10-21T19:00:22Z</dcterms:created>
  <dcterms:modified xsi:type="dcterms:W3CDTF">2015-10-21T19:22:06Z</dcterms:modified>
</cp:coreProperties>
</file>