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noFill/>
              <a:miter lim="400000"/>
            </a:ln>
          </a:insideV>
        </a:tcBdr>
        <a:fill>
          <a:solidFill>
            <a:srgbClr val="F4EFEA"/>
          </a:solidFill>
        </a:fill>
      </a:tcStyle>
    </a:wholeTbl>
    <a:band2H>
      <a:tcTxStyle b="def" i="def"/>
      <a:tcStyle>
        <a:tcBdr/>
        <a:fill>
          <a:solidFill>
            <a:srgbClr val="FFFFFF"/>
          </a:solidFill>
        </a:fill>
      </a:tcStyle>
    </a:band2H>
    <a:firstCol>
      <a:tcTxStyle b="on" i="off">
        <a:font>
          <a:latin typeface="Goudy Old Style"/>
          <a:ea typeface="Goudy Old Style"/>
          <a:cs typeface="Goudy Old Style"/>
        </a:font>
        <a:srgbClr val="000000"/>
      </a:tcTxStyle>
      <a:tcStyle>
        <a:tcBdr>
          <a:left>
            <a:ln w="12700" cap="flat">
              <a:solidFill>
                <a:schemeClr val="accent4"/>
              </a:solidFill>
              <a:prstDash val="solid"/>
              <a:round/>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4EFEA"/>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C7B018BB-80A7-4F77-B60F-C8B233D01FF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b="def" i="def"/>
      <a:tcStyle>
        <a:tcBdr/>
        <a:fill>
          <a:solidFill>
            <a:srgbClr val="FCF0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b="def" i="def"/>
      <a:tcStyle>
        <a:tcBdr/>
        <a:fill>
          <a:solidFill>
            <a:srgbClr val="F2EDEC"/>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b="def" i="def"/>
      <a:tcStyle>
        <a:tcBdr/>
        <a:fill>
          <a:solidFill>
            <a:srgbClr val="F4EB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8" name="Shape 178"/>
          <p:cNvSpPr/>
          <p:nvPr>
            <p:ph type="sldImg"/>
          </p:nvPr>
        </p:nvSpPr>
        <p:spPr>
          <a:xfrm>
            <a:off x="1143000" y="685800"/>
            <a:ext cx="4572000" cy="3429000"/>
          </a:xfrm>
          <a:prstGeom prst="rect">
            <a:avLst/>
          </a:prstGeom>
        </p:spPr>
        <p:txBody>
          <a:bodyPr/>
          <a:lstStyle/>
          <a:p>
            <a:pPr/>
          </a:p>
        </p:txBody>
      </p:sp>
      <p:sp>
        <p:nvSpPr>
          <p:cNvPr id="179" name="Shape 1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370692" y="1769540"/>
            <a:ext cx="9440035" cy="1828802"/>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pic>
        <p:nvPicPr>
          <p:cNvPr id="93" name="Picture 21" descr="Picture 21"/>
          <p:cNvPicPr>
            <a:picLocks noChangeAspect="1"/>
          </p:cNvPicPr>
          <p:nvPr/>
        </p:nvPicPr>
        <p:blipFill>
          <a:blip r:embed="rId2">
            <a:extLst/>
          </a:blip>
          <a:stretch>
            <a:fillRect/>
          </a:stretch>
        </p:blipFill>
        <p:spPr>
          <a:xfrm>
            <a:off x="7293664" y="609600"/>
            <a:ext cx="3584167" cy="5204832"/>
          </a:xfrm>
          <a:prstGeom prst="rect">
            <a:avLst/>
          </a:prstGeom>
          <a:ln w="12700">
            <a:miter lim="400000"/>
          </a:ln>
        </p:spPr>
      </p:pic>
      <p:sp>
        <p:nvSpPr>
          <p:cNvPr id="94" name="Title Text"/>
          <p:cNvSpPr txBox="1"/>
          <p:nvPr>
            <p:ph type="title"/>
          </p:nvPr>
        </p:nvSpPr>
        <p:spPr>
          <a:xfrm>
            <a:off x="913794" y="763701"/>
            <a:ext cx="5707900" cy="1675559"/>
          </a:xfrm>
          <a:prstGeom prst="rect">
            <a:avLst/>
          </a:prstGeom>
        </p:spPr>
        <p:txBody>
          <a:bodyPr anchor="b"/>
          <a:lstStyle>
            <a:lvl1pPr algn="ctr">
              <a:defRPr sz="3200"/>
            </a:lvl1pPr>
          </a:lstStyle>
          <a:p>
            <a:pPr/>
            <a:r>
              <a:t>Title Text</a:t>
            </a:r>
          </a:p>
        </p:txBody>
      </p:sp>
      <p:sp>
        <p:nvSpPr>
          <p:cNvPr id="95" name="Picture Placeholder 2"/>
          <p:cNvSpPr/>
          <p:nvPr>
            <p:ph type="pic" sz="quarter" idx="21"/>
          </p:nvPr>
        </p:nvSpPr>
        <p:spPr>
          <a:xfrm>
            <a:off x="7442551" y="763701"/>
            <a:ext cx="3275751" cy="4912823"/>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96" name="Body Level One…"/>
          <p:cNvSpPr txBox="1"/>
          <p:nvPr>
            <p:ph type="body" sz="quarter" idx="1"/>
          </p:nvPr>
        </p:nvSpPr>
        <p:spPr>
          <a:xfrm>
            <a:off x="1473698" y="2679699"/>
            <a:ext cx="4588095" cy="3135696"/>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pic>
        <p:nvPicPr>
          <p:cNvPr id="104" name="Picture 15" descr="Picture 15"/>
          <p:cNvPicPr>
            <a:picLocks noChangeAspect="1"/>
          </p:cNvPicPr>
          <p:nvPr/>
        </p:nvPicPr>
        <p:blipFill>
          <a:blip r:embed="rId2">
            <a:extLst/>
          </a:blip>
          <a:stretch>
            <a:fillRect/>
          </a:stretch>
        </p:blipFill>
        <p:spPr>
          <a:xfrm>
            <a:off x="1013882" y="547807"/>
            <a:ext cx="10141800" cy="3816807"/>
          </a:xfrm>
          <a:prstGeom prst="rect">
            <a:avLst/>
          </a:prstGeom>
          <a:ln w="12700">
            <a:miter lim="400000"/>
          </a:ln>
        </p:spPr>
      </p:pic>
      <p:sp>
        <p:nvSpPr>
          <p:cNvPr id="105" name="Title Text"/>
          <p:cNvSpPr txBox="1"/>
          <p:nvPr>
            <p:ph type="title"/>
          </p:nvPr>
        </p:nvSpPr>
        <p:spPr>
          <a:xfrm>
            <a:off x="913806" y="4565255"/>
            <a:ext cx="10355327" cy="543473"/>
          </a:xfrm>
          <a:prstGeom prst="rect">
            <a:avLst/>
          </a:prstGeom>
        </p:spPr>
        <p:txBody>
          <a:bodyPr anchor="b"/>
          <a:lstStyle>
            <a:lvl1pPr algn="ctr">
              <a:defRPr sz="2800"/>
            </a:lvl1pPr>
          </a:lstStyle>
          <a:p>
            <a:pPr/>
            <a:r>
              <a:t>Title Text</a:t>
            </a:r>
          </a:p>
        </p:txBody>
      </p:sp>
      <p:sp>
        <p:nvSpPr>
          <p:cNvPr id="106" name="Picture Placeholder 2"/>
          <p:cNvSpPr/>
          <p:nvPr>
            <p:ph type="pic" idx="21"/>
          </p:nvPr>
        </p:nvSpPr>
        <p:spPr>
          <a:xfrm>
            <a:off x="1169348" y="695008"/>
            <a:ext cx="9845348" cy="3525672"/>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07" name="Body Level One…"/>
          <p:cNvSpPr txBox="1"/>
          <p:nvPr>
            <p:ph type="body" sz="quarter" idx="1"/>
          </p:nvPr>
        </p:nvSpPr>
        <p:spPr>
          <a:xfrm>
            <a:off x="913794" y="5247728"/>
            <a:ext cx="10353763" cy="543473"/>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5" name="Title Text"/>
          <p:cNvSpPr txBox="1"/>
          <p:nvPr>
            <p:ph type="title"/>
          </p:nvPr>
        </p:nvSpPr>
        <p:spPr>
          <a:xfrm>
            <a:off x="913794" y="608436"/>
            <a:ext cx="10353763" cy="3534345"/>
          </a:xfrm>
          <a:prstGeom prst="rect">
            <a:avLst/>
          </a:prstGeom>
        </p:spPr>
        <p:txBody>
          <a:bodyPr/>
          <a:lstStyle>
            <a:lvl1pPr>
              <a:defRPr sz="4000"/>
            </a:lvl1pPr>
          </a:lstStyle>
          <a:p>
            <a:pPr/>
            <a:r>
              <a:t>Title Text</a:t>
            </a:r>
          </a:p>
        </p:txBody>
      </p:sp>
      <p:sp>
        <p:nvSpPr>
          <p:cNvPr id="116" name="Body Level One…"/>
          <p:cNvSpPr txBox="1"/>
          <p:nvPr>
            <p:ph type="body" sz="quarter" idx="1"/>
          </p:nvPr>
        </p:nvSpPr>
        <p:spPr>
          <a:xfrm>
            <a:off x="913794" y="4295180"/>
            <a:ext cx="10353764" cy="1501827"/>
          </a:xfrm>
          <a:prstGeom prst="rect">
            <a:avLst/>
          </a:prstGeom>
        </p:spPr>
        <p:txBody>
          <a:bodyPr anchor="ct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4" name="Title Text"/>
          <p:cNvSpPr txBox="1"/>
          <p:nvPr>
            <p:ph type="title"/>
          </p:nvPr>
        </p:nvSpPr>
        <p:spPr>
          <a:xfrm>
            <a:off x="1446212" y="609600"/>
            <a:ext cx="9302753" cy="2992904"/>
          </a:xfrm>
          <a:prstGeom prst="rect">
            <a:avLst/>
          </a:prstGeom>
        </p:spPr>
        <p:txBody>
          <a:bodyPr/>
          <a:lstStyle>
            <a:lvl1pPr>
              <a:defRPr sz="3600"/>
            </a:lvl1pPr>
          </a:lstStyle>
          <a:p>
            <a:pPr/>
            <a:r>
              <a:t>Title Text</a:t>
            </a:r>
          </a:p>
        </p:txBody>
      </p:sp>
      <p:sp>
        <p:nvSpPr>
          <p:cNvPr id="125" name="Body Level One…"/>
          <p:cNvSpPr txBox="1"/>
          <p:nvPr>
            <p:ph type="body" sz="quarter" idx="1"/>
          </p:nvPr>
        </p:nvSpPr>
        <p:spPr>
          <a:xfrm>
            <a:off x="1720644" y="3610031"/>
            <a:ext cx="8752300" cy="532750"/>
          </a:xfrm>
          <a:prstGeom prst="rect">
            <a:avLst/>
          </a:prstGeom>
        </p:spPr>
        <p:txBody>
          <a:bodyPr/>
          <a:lstStyle>
            <a:lvl1pPr marL="0" indent="0" algn="r">
              <a:buClrTx/>
              <a:buSzTx/>
              <a:buNone/>
              <a:defRPr sz="1400"/>
            </a:lvl1pPr>
            <a:lvl2pPr marL="0" indent="457200" algn="r">
              <a:buClrTx/>
              <a:buSzTx/>
              <a:buNone/>
              <a:defRPr sz="1400"/>
            </a:lvl2pPr>
            <a:lvl3pPr marL="0" indent="914400" algn="r">
              <a:buClrTx/>
              <a:buSzTx/>
              <a:buNone/>
              <a:defRPr sz="1400"/>
            </a:lvl3pPr>
            <a:lvl4pPr marL="0" indent="1371600" algn="r">
              <a:buClrTx/>
              <a:buSzTx/>
              <a:buNone/>
              <a:defRPr sz="1400"/>
            </a:lvl4pPr>
            <a:lvl5pPr marL="0" indent="1828800" algn="r">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6" name="Text Placeholder 3"/>
          <p:cNvSpPr/>
          <p:nvPr>
            <p:ph type="body" sz="quarter" idx="21"/>
          </p:nvPr>
        </p:nvSpPr>
        <p:spPr>
          <a:xfrm>
            <a:off x="913793" y="4304353"/>
            <a:ext cx="10353765" cy="1489497"/>
          </a:xfrm>
          <a:prstGeom prst="rect">
            <a:avLst/>
          </a:prstGeom>
        </p:spPr>
        <p:txBody>
          <a:bodyPr anchor="ctr"/>
          <a:lstStyle/>
          <a:p>
            <a:pPr marL="0" indent="0" algn="ctr">
              <a:buClrTx/>
              <a:buSzTx/>
              <a:buNone/>
              <a:defRPr sz="1600"/>
            </a:pPr>
          </a:p>
        </p:txBody>
      </p:sp>
      <p:sp>
        <p:nvSpPr>
          <p:cNvPr id="127" name="TextBox 10"/>
          <p:cNvSpPr txBox="1"/>
          <p:nvPr/>
        </p:nvSpPr>
        <p:spPr>
          <a:xfrm>
            <a:off x="1036319" y="521863"/>
            <a:ext cx="518162"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solidFill>
                  <a:srgbClr val="FFFFFF"/>
                </a:solidFill>
              </a:defRPr>
            </a:lvl1pPr>
          </a:lstStyle>
          <a:p>
            <a:pPr/>
            <a:r>
              <a:t>“</a:t>
            </a:r>
          </a:p>
        </p:txBody>
      </p:sp>
      <p:sp>
        <p:nvSpPr>
          <p:cNvPr id="128" name="TextBox 12"/>
          <p:cNvSpPr txBox="1"/>
          <p:nvPr/>
        </p:nvSpPr>
        <p:spPr>
          <a:xfrm>
            <a:off x="10550436" y="2565326"/>
            <a:ext cx="518161"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6" name="Title Text"/>
          <p:cNvSpPr txBox="1"/>
          <p:nvPr>
            <p:ph type="title"/>
          </p:nvPr>
        </p:nvSpPr>
        <p:spPr>
          <a:xfrm>
            <a:off x="913794" y="2126942"/>
            <a:ext cx="10353764" cy="2511836"/>
          </a:xfrm>
          <a:prstGeom prst="rect">
            <a:avLst/>
          </a:prstGeom>
        </p:spPr>
        <p:txBody>
          <a:bodyPr anchor="b"/>
          <a:lstStyle>
            <a:lvl1pPr>
              <a:defRPr sz="3200"/>
            </a:lvl1pPr>
          </a:lstStyle>
          <a:p>
            <a:pPr/>
            <a:r>
              <a:t>Title Text</a:t>
            </a:r>
          </a:p>
        </p:txBody>
      </p:sp>
      <p:sp>
        <p:nvSpPr>
          <p:cNvPr id="137" name="Body Level One…"/>
          <p:cNvSpPr txBox="1"/>
          <p:nvPr>
            <p:ph type="body" sz="quarter" idx="1"/>
          </p:nvPr>
        </p:nvSpPr>
        <p:spPr>
          <a:xfrm>
            <a:off x="913783" y="4650556"/>
            <a:ext cx="10352201" cy="1140645"/>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5" name="Title Text"/>
          <p:cNvSpPr txBox="1"/>
          <p:nvPr>
            <p:ph type="title"/>
          </p:nvPr>
        </p:nvSpPr>
        <p:spPr>
          <a:xfrm>
            <a:off x="913794" y="609600"/>
            <a:ext cx="10353763" cy="970450"/>
          </a:xfrm>
          <a:prstGeom prst="rect">
            <a:avLst/>
          </a:prstGeom>
        </p:spPr>
        <p:txBody>
          <a:bodyPr/>
          <a:lstStyle/>
          <a:p>
            <a:pPr/>
            <a:r>
              <a:t>Title Text</a:t>
            </a:r>
          </a:p>
        </p:txBody>
      </p:sp>
      <p:sp>
        <p:nvSpPr>
          <p:cNvPr id="146" name="Body Level One…"/>
          <p:cNvSpPr txBox="1"/>
          <p:nvPr>
            <p:ph type="body" sz="quarter" idx="1"/>
          </p:nvPr>
        </p:nvSpPr>
        <p:spPr>
          <a:xfrm>
            <a:off x="913794" y="1885950"/>
            <a:ext cx="3300986" cy="764783"/>
          </a:xfrm>
          <a:prstGeom prst="rect">
            <a:avLst/>
          </a:prstGeom>
        </p:spPr>
        <p:txBody>
          <a:bodyPr anchor="b"/>
          <a:lstStyle>
            <a:lvl1pPr marL="0" indent="0" algn="ctr">
              <a:buClrTx/>
              <a:buSzTx/>
              <a:buNone/>
              <a:defRPr sz="2200">
                <a:solidFill>
                  <a:srgbClr val="FFFFFF"/>
                </a:solidFill>
              </a:defRPr>
            </a:lvl1pPr>
            <a:lvl2pPr marL="0" indent="457200" algn="ctr">
              <a:buClrTx/>
              <a:buSzTx/>
              <a:buNone/>
              <a:defRPr sz="2200">
                <a:solidFill>
                  <a:srgbClr val="FFFFFF"/>
                </a:solidFill>
              </a:defRPr>
            </a:lvl2pPr>
            <a:lvl3pPr marL="0" indent="914400" algn="ctr">
              <a:buClrTx/>
              <a:buSzTx/>
              <a:buNone/>
              <a:defRPr sz="2200">
                <a:solidFill>
                  <a:srgbClr val="FFFFFF"/>
                </a:solidFill>
              </a:defRPr>
            </a:lvl3pPr>
            <a:lvl4pPr marL="0" indent="1371600" algn="ctr">
              <a:buClrTx/>
              <a:buSzTx/>
              <a:buNone/>
              <a:defRPr sz="2200">
                <a:solidFill>
                  <a:srgbClr val="FFFFFF"/>
                </a:solidFill>
              </a:defRPr>
            </a:lvl4pPr>
            <a:lvl5pPr marL="0" indent="1828800" algn="ctr">
              <a:buClrTx/>
              <a:buSzTx/>
              <a:buNone/>
              <a:defRPr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7" name="Text Placeholder 3"/>
          <p:cNvSpPr/>
          <p:nvPr>
            <p:ph type="body" sz="quarter" idx="21"/>
          </p:nvPr>
        </p:nvSpPr>
        <p:spPr>
          <a:xfrm>
            <a:off x="913794" y="2768112"/>
            <a:ext cx="3300986" cy="3023089"/>
          </a:xfrm>
          <a:prstGeom prst="rect">
            <a:avLst/>
          </a:prstGeom>
        </p:spPr>
        <p:txBody>
          <a:bodyPr/>
          <a:lstStyle/>
          <a:p>
            <a:pPr marL="0" indent="0" algn="ctr">
              <a:buClrTx/>
              <a:buSzTx/>
              <a:buNone/>
              <a:defRPr sz="1400"/>
            </a:pPr>
          </a:p>
        </p:txBody>
      </p:sp>
      <p:sp>
        <p:nvSpPr>
          <p:cNvPr id="148" name="Text Placeholder 4"/>
          <p:cNvSpPr/>
          <p:nvPr>
            <p:ph type="body" sz="quarter" idx="22"/>
          </p:nvPr>
        </p:nvSpPr>
        <p:spPr>
          <a:xfrm>
            <a:off x="4446711" y="1885949"/>
            <a:ext cx="3300985" cy="764784"/>
          </a:xfrm>
          <a:prstGeom prst="rect">
            <a:avLst/>
          </a:prstGeom>
        </p:spPr>
        <p:txBody>
          <a:bodyPr anchor="b"/>
          <a:lstStyle/>
          <a:p>
            <a:pPr marL="0" indent="0" algn="ctr">
              <a:buClrTx/>
              <a:buSzTx/>
              <a:buNone/>
              <a:defRPr sz="2200">
                <a:solidFill>
                  <a:srgbClr val="FFFFFF"/>
                </a:solidFill>
              </a:defRPr>
            </a:pPr>
          </a:p>
        </p:txBody>
      </p:sp>
      <p:sp>
        <p:nvSpPr>
          <p:cNvPr id="149" name="Text Placeholder 3"/>
          <p:cNvSpPr/>
          <p:nvPr>
            <p:ph type="body" sz="quarter" idx="23"/>
          </p:nvPr>
        </p:nvSpPr>
        <p:spPr>
          <a:xfrm>
            <a:off x="4441435" y="2768112"/>
            <a:ext cx="3300985" cy="3023089"/>
          </a:xfrm>
          <a:prstGeom prst="rect">
            <a:avLst/>
          </a:prstGeom>
        </p:spPr>
        <p:txBody>
          <a:bodyPr/>
          <a:lstStyle/>
          <a:p>
            <a:pPr marL="0" indent="0" algn="ctr">
              <a:buClrTx/>
              <a:buSzTx/>
              <a:buNone/>
              <a:defRPr sz="1400"/>
            </a:pPr>
          </a:p>
        </p:txBody>
      </p:sp>
      <p:sp>
        <p:nvSpPr>
          <p:cNvPr id="150" name="Text Placeholder 4"/>
          <p:cNvSpPr/>
          <p:nvPr>
            <p:ph type="body" sz="quarter" idx="24"/>
          </p:nvPr>
        </p:nvSpPr>
        <p:spPr>
          <a:xfrm>
            <a:off x="7966571" y="1885949"/>
            <a:ext cx="3300985" cy="764784"/>
          </a:xfrm>
          <a:prstGeom prst="rect">
            <a:avLst/>
          </a:prstGeom>
        </p:spPr>
        <p:txBody>
          <a:bodyPr anchor="b"/>
          <a:lstStyle/>
          <a:p>
            <a:pPr marL="0" indent="0" algn="ctr">
              <a:buClrTx/>
              <a:buSzTx/>
              <a:buNone/>
              <a:defRPr sz="2200">
                <a:solidFill>
                  <a:srgbClr val="FFFFFF"/>
                </a:solidFill>
              </a:defRPr>
            </a:pPr>
          </a:p>
        </p:txBody>
      </p:sp>
      <p:sp>
        <p:nvSpPr>
          <p:cNvPr id="151" name="Text Placeholder 3"/>
          <p:cNvSpPr/>
          <p:nvPr>
            <p:ph type="body" sz="quarter" idx="25"/>
          </p:nvPr>
        </p:nvSpPr>
        <p:spPr>
          <a:xfrm>
            <a:off x="7966571" y="2768109"/>
            <a:ext cx="3300985" cy="3023090"/>
          </a:xfrm>
          <a:prstGeom prst="rect">
            <a:avLst/>
          </a:prstGeom>
        </p:spPr>
        <p:txBody>
          <a:bodyPr/>
          <a:lstStyle/>
          <a:p>
            <a:pPr marL="0" indent="0" algn="ctr">
              <a:buClrTx/>
              <a:buSzTx/>
              <a:buNone/>
              <a:defRPr sz="1400"/>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pic>
        <p:nvPicPr>
          <p:cNvPr id="159" name="Picture 1" descr="Picture 1"/>
          <p:cNvPicPr>
            <a:picLocks noChangeAspect="1"/>
          </p:cNvPicPr>
          <p:nvPr/>
        </p:nvPicPr>
        <p:blipFill>
          <a:blip r:embed="rId2">
            <a:extLst/>
          </a:blip>
          <a:stretch>
            <a:fillRect/>
          </a:stretch>
        </p:blipFill>
        <p:spPr>
          <a:xfrm>
            <a:off x="897961" y="1818214"/>
            <a:ext cx="3339974" cy="1847851"/>
          </a:xfrm>
          <a:prstGeom prst="rect">
            <a:avLst/>
          </a:prstGeom>
          <a:ln w="12700">
            <a:miter lim="400000"/>
          </a:ln>
        </p:spPr>
      </p:pic>
      <p:pic>
        <p:nvPicPr>
          <p:cNvPr id="160" name="Picture 35" descr="Picture 35"/>
          <p:cNvPicPr>
            <a:picLocks noChangeAspect="1"/>
          </p:cNvPicPr>
          <p:nvPr/>
        </p:nvPicPr>
        <p:blipFill>
          <a:blip r:embed="rId2">
            <a:extLst/>
          </a:blip>
          <a:stretch>
            <a:fillRect/>
          </a:stretch>
        </p:blipFill>
        <p:spPr>
          <a:xfrm>
            <a:off x="4403800" y="1818214"/>
            <a:ext cx="3339973" cy="1847851"/>
          </a:xfrm>
          <a:prstGeom prst="rect">
            <a:avLst/>
          </a:prstGeom>
          <a:ln w="12700">
            <a:miter lim="400000"/>
          </a:ln>
        </p:spPr>
      </p:pic>
      <p:pic>
        <p:nvPicPr>
          <p:cNvPr id="161" name="Picture 36" descr="Picture 36"/>
          <p:cNvPicPr>
            <a:picLocks noChangeAspect="1"/>
          </p:cNvPicPr>
          <p:nvPr/>
        </p:nvPicPr>
        <p:blipFill>
          <a:blip r:embed="rId2">
            <a:extLst/>
          </a:blip>
          <a:stretch>
            <a:fillRect/>
          </a:stretch>
        </p:blipFill>
        <p:spPr>
          <a:xfrm>
            <a:off x="7936051" y="1818214"/>
            <a:ext cx="3339973" cy="1847851"/>
          </a:xfrm>
          <a:prstGeom prst="rect">
            <a:avLst/>
          </a:prstGeom>
          <a:ln w="12700">
            <a:miter lim="400000"/>
          </a:ln>
        </p:spPr>
      </p:pic>
      <p:sp>
        <p:nvSpPr>
          <p:cNvPr id="162" name="Title Text"/>
          <p:cNvSpPr txBox="1"/>
          <p:nvPr>
            <p:ph type="title"/>
          </p:nvPr>
        </p:nvSpPr>
        <p:spPr>
          <a:xfrm>
            <a:off x="913794" y="609600"/>
            <a:ext cx="10353764" cy="970450"/>
          </a:xfrm>
          <a:prstGeom prst="rect">
            <a:avLst/>
          </a:prstGeom>
        </p:spPr>
        <p:txBody>
          <a:bodyPr/>
          <a:lstStyle/>
          <a:p>
            <a:pPr/>
            <a:r>
              <a:t>Title Text</a:t>
            </a:r>
          </a:p>
        </p:txBody>
      </p:sp>
      <p:sp>
        <p:nvSpPr>
          <p:cNvPr id="163" name="Body Level One…"/>
          <p:cNvSpPr txBox="1"/>
          <p:nvPr>
            <p:ph type="body" sz="quarter" idx="1"/>
          </p:nvPr>
        </p:nvSpPr>
        <p:spPr>
          <a:xfrm>
            <a:off x="913794" y="3904105"/>
            <a:ext cx="3300986" cy="576263"/>
          </a:xfrm>
          <a:prstGeom prst="rect">
            <a:avLst/>
          </a:prstGeom>
        </p:spPr>
        <p:txBody>
          <a:bodyPr anchor="b"/>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4" name="Picture Placeholder 2"/>
          <p:cNvSpPr/>
          <p:nvPr>
            <p:ph type="pic" sz="quarter" idx="21"/>
          </p:nvPr>
        </p:nvSpPr>
        <p:spPr>
          <a:xfrm>
            <a:off x="1018101" y="1938918"/>
            <a:ext cx="3092370" cy="160295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65" name="Text Placeholder 3"/>
          <p:cNvSpPr/>
          <p:nvPr>
            <p:ph type="body" sz="quarter" idx="22"/>
          </p:nvPr>
        </p:nvSpPr>
        <p:spPr>
          <a:xfrm>
            <a:off x="913794" y="4572443"/>
            <a:ext cx="3300986" cy="1218758"/>
          </a:xfrm>
          <a:prstGeom prst="rect">
            <a:avLst/>
          </a:prstGeom>
        </p:spPr>
        <p:txBody>
          <a:bodyPr/>
          <a:lstStyle/>
          <a:p>
            <a:pPr marL="0" indent="0" algn="ctr">
              <a:buClrTx/>
              <a:buSzTx/>
              <a:buNone/>
              <a:defRPr sz="1400"/>
            </a:pPr>
          </a:p>
        </p:txBody>
      </p:sp>
      <p:sp>
        <p:nvSpPr>
          <p:cNvPr id="166" name="Text Placeholder 4"/>
          <p:cNvSpPr/>
          <p:nvPr>
            <p:ph type="body" sz="quarter" idx="23"/>
          </p:nvPr>
        </p:nvSpPr>
        <p:spPr>
          <a:xfrm>
            <a:off x="4442788" y="3904105"/>
            <a:ext cx="3300985" cy="576263"/>
          </a:xfrm>
          <a:prstGeom prst="rect">
            <a:avLst/>
          </a:prstGeom>
        </p:spPr>
        <p:txBody>
          <a:bodyPr anchor="b"/>
          <a:lstStyle/>
          <a:p>
            <a:pPr marL="0" indent="0" algn="ctr">
              <a:buClrTx/>
              <a:buSzTx/>
              <a:buNone/>
              <a:defRPr sz="2000">
                <a:solidFill>
                  <a:srgbClr val="FFFFFF"/>
                </a:solidFill>
              </a:defRPr>
            </a:pPr>
          </a:p>
        </p:txBody>
      </p:sp>
      <p:sp>
        <p:nvSpPr>
          <p:cNvPr id="167" name="Picture Placeholder 2"/>
          <p:cNvSpPr/>
          <p:nvPr>
            <p:ph type="pic" sz="quarter" idx="24"/>
          </p:nvPr>
        </p:nvSpPr>
        <p:spPr>
          <a:xfrm>
            <a:off x="4545743" y="1939094"/>
            <a:ext cx="3092369" cy="160816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68" name="Text Placeholder 3"/>
          <p:cNvSpPr/>
          <p:nvPr>
            <p:ph type="body" sz="quarter" idx="25"/>
          </p:nvPr>
        </p:nvSpPr>
        <p:spPr>
          <a:xfrm>
            <a:off x="4441435" y="4572441"/>
            <a:ext cx="3300985" cy="1218759"/>
          </a:xfrm>
          <a:prstGeom prst="rect">
            <a:avLst/>
          </a:prstGeom>
        </p:spPr>
        <p:txBody>
          <a:bodyPr/>
          <a:lstStyle/>
          <a:p>
            <a:pPr marL="0" indent="0" algn="ctr">
              <a:buClrTx/>
              <a:buSzTx/>
              <a:buNone/>
              <a:defRPr sz="1400"/>
            </a:pPr>
          </a:p>
        </p:txBody>
      </p:sp>
      <p:sp>
        <p:nvSpPr>
          <p:cNvPr id="169" name="Text Placeholder 4"/>
          <p:cNvSpPr/>
          <p:nvPr>
            <p:ph type="body" sz="quarter" idx="26"/>
          </p:nvPr>
        </p:nvSpPr>
        <p:spPr>
          <a:xfrm>
            <a:off x="7966696" y="3904105"/>
            <a:ext cx="3300985" cy="576263"/>
          </a:xfrm>
          <a:prstGeom prst="rect">
            <a:avLst/>
          </a:prstGeom>
        </p:spPr>
        <p:txBody>
          <a:bodyPr anchor="b"/>
          <a:lstStyle/>
          <a:p>
            <a:pPr marL="0" indent="0" algn="ctr">
              <a:buClrTx/>
              <a:buSzTx/>
              <a:buNone/>
              <a:defRPr sz="2000">
                <a:solidFill>
                  <a:srgbClr val="FFFFFF"/>
                </a:solidFill>
              </a:defRPr>
            </a:pPr>
          </a:p>
        </p:txBody>
      </p:sp>
      <p:sp>
        <p:nvSpPr>
          <p:cNvPr id="170" name="Picture Placeholder 2"/>
          <p:cNvSpPr/>
          <p:nvPr>
            <p:ph type="pic" sz="quarter" idx="27"/>
          </p:nvPr>
        </p:nvSpPr>
        <p:spPr>
          <a:xfrm>
            <a:off x="8075697" y="1934431"/>
            <a:ext cx="3092369" cy="160729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71" name="Text Placeholder 3"/>
          <p:cNvSpPr/>
          <p:nvPr>
            <p:ph type="body" sz="quarter" idx="28"/>
          </p:nvPr>
        </p:nvSpPr>
        <p:spPr>
          <a:xfrm>
            <a:off x="7966571" y="4572441"/>
            <a:ext cx="3300985" cy="1218759"/>
          </a:xfrm>
          <a:prstGeom prst="rect">
            <a:avLst/>
          </a:prstGeom>
        </p:spPr>
        <p:txBody>
          <a:bodyPr/>
          <a:lstStyle/>
          <a:p>
            <a:pPr marL="0" indent="0" algn="ctr">
              <a:buClrTx/>
              <a:buSzTx/>
              <a:buNone/>
              <a:defRPr sz="1400"/>
            </a:pP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spTree>
      <p:nvGrpSpPr>
        <p:cNvPr id="1" name=""/>
        <p:cNvGrpSpPr/>
        <p:nvPr/>
      </p:nvGrpSpPr>
      <p:grpSpPr>
        <a:xfrm>
          <a:off x="0" y="0"/>
          <a:ext cx="0" cy="0"/>
          <a:chOff x="0" y="0"/>
          <a:chExt cx="0" cy="0"/>
        </a:xfrm>
      </p:grpSpPr>
      <p:sp>
        <p:nvSpPr>
          <p:cNvPr id="20" name="Title Text"/>
          <p:cNvSpPr txBox="1"/>
          <p:nvPr>
            <p:ph type="title"/>
          </p:nvPr>
        </p:nvSpPr>
        <p:spPr>
          <a:xfrm>
            <a:off x="1370692" y="1769540"/>
            <a:ext cx="9440035" cy="1828802"/>
          </a:xfrm>
          <a:prstGeom prst="rect">
            <a:avLst/>
          </a:prstGeom>
        </p:spPr>
        <p:txBody>
          <a:bodyPr anchor="b"/>
          <a:lstStyle>
            <a:lvl1pPr algn="ctr">
              <a:defRPr sz="6000">
                <a:solidFill>
                  <a:srgbClr val="E3DED1"/>
                </a:solidFill>
              </a:defRPr>
            </a:lvl1pPr>
          </a:lstStyle>
          <a:p>
            <a:pPr/>
            <a:r>
              <a:t>Title Text</a:t>
            </a:r>
          </a:p>
        </p:txBody>
      </p:sp>
      <p:sp>
        <p:nvSpPr>
          <p:cNvPr id="21" name="Body Level One…"/>
          <p:cNvSpPr txBox="1"/>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913794" y="2076450"/>
            <a:ext cx="10353763" cy="371474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8" name="Title Text"/>
          <p:cNvSpPr txBox="1"/>
          <p:nvPr>
            <p:ph type="title"/>
          </p:nvPr>
        </p:nvSpPr>
        <p:spPr>
          <a:xfrm>
            <a:off x="1295400" y="1761066"/>
            <a:ext cx="9590552" cy="1828814"/>
          </a:xfrm>
          <a:prstGeom prst="rect">
            <a:avLst/>
          </a:prstGeom>
        </p:spPr>
        <p:txBody>
          <a:bodyPr anchor="b"/>
          <a:lstStyle>
            <a:lvl1pPr algn="ctr">
              <a:defRPr sz="5400"/>
            </a:lvl1pPr>
          </a:lstStyle>
          <a:p>
            <a:pPr/>
            <a:r>
              <a:t>Title Text</a:t>
            </a:r>
          </a:p>
        </p:txBody>
      </p:sp>
      <p:sp>
        <p:nvSpPr>
          <p:cNvPr id="39" name="Body Level One…"/>
          <p:cNvSpPr txBox="1"/>
          <p:nvPr>
            <p:ph type="body" sz="quarter" idx="1"/>
          </p:nvPr>
        </p:nvSpPr>
        <p:spPr>
          <a:xfrm>
            <a:off x="1295400" y="3763438"/>
            <a:ext cx="9590552" cy="1333495"/>
          </a:xfrm>
          <a:prstGeom prst="rect">
            <a:avLst/>
          </a:prstGeom>
        </p:spPr>
        <p:txBody>
          <a:bodyP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xfrm>
            <a:off x="913794" y="609600"/>
            <a:ext cx="10353763" cy="1261873"/>
          </a:xfrm>
          <a:prstGeom prst="rect">
            <a:avLst/>
          </a:prstGeom>
        </p:spPr>
        <p:txBody>
          <a:bodyPr/>
          <a:lstStyle/>
          <a:p>
            <a:pPr/>
            <a:r>
              <a:t>Title Text</a:t>
            </a:r>
          </a:p>
        </p:txBody>
      </p:sp>
      <p:sp>
        <p:nvSpPr>
          <p:cNvPr id="48" name="Body Level One…"/>
          <p:cNvSpPr txBox="1"/>
          <p:nvPr>
            <p:ph type="body" sz="half" idx="1"/>
          </p:nvPr>
        </p:nvSpPr>
        <p:spPr>
          <a:xfrm>
            <a:off x="913794" y="2076450"/>
            <a:ext cx="4856843" cy="362267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pic>
        <p:nvPicPr>
          <p:cNvPr id="56" name="Picture 19" descr="Picture 19"/>
          <p:cNvPicPr>
            <a:picLocks noChangeAspect="1"/>
          </p:cNvPicPr>
          <p:nvPr/>
        </p:nvPicPr>
        <p:blipFill>
          <a:blip r:embed="rId2">
            <a:extLst/>
          </a:blip>
          <a:stretch>
            <a:fillRect/>
          </a:stretch>
        </p:blipFill>
        <p:spPr>
          <a:xfrm>
            <a:off x="913794" y="1734505"/>
            <a:ext cx="5029201" cy="4099960"/>
          </a:xfrm>
          <a:prstGeom prst="rect">
            <a:avLst/>
          </a:prstGeom>
          <a:ln w="12700">
            <a:miter lim="400000"/>
          </a:ln>
        </p:spPr>
      </p:pic>
      <p:pic>
        <p:nvPicPr>
          <p:cNvPr id="57" name="Picture 20" descr="Picture 20"/>
          <p:cNvPicPr>
            <a:picLocks noChangeAspect="1"/>
          </p:cNvPicPr>
          <p:nvPr/>
        </p:nvPicPr>
        <p:blipFill>
          <a:blip r:embed="rId2">
            <a:extLst/>
          </a:blip>
          <a:stretch>
            <a:fillRect/>
          </a:stretch>
        </p:blipFill>
        <p:spPr>
          <a:xfrm>
            <a:off x="6238356" y="1734505"/>
            <a:ext cx="5029201" cy="4099960"/>
          </a:xfrm>
          <a:prstGeom prst="rect">
            <a:avLst/>
          </a:prstGeom>
          <a:ln w="12700">
            <a:miter lim="400000"/>
          </a:ln>
        </p:spPr>
      </p:pic>
      <p:sp>
        <p:nvSpPr>
          <p:cNvPr id="58" name="Title Text"/>
          <p:cNvSpPr txBox="1"/>
          <p:nvPr>
            <p:ph type="title"/>
          </p:nvPr>
        </p:nvSpPr>
        <p:spPr>
          <a:xfrm>
            <a:off x="913794" y="609600"/>
            <a:ext cx="10353763" cy="970450"/>
          </a:xfrm>
          <a:prstGeom prst="rect">
            <a:avLst/>
          </a:prstGeom>
        </p:spPr>
        <p:txBody>
          <a:bodyPr/>
          <a:lstStyle/>
          <a:p>
            <a:pPr/>
            <a:r>
              <a:t>Title Text</a:t>
            </a:r>
          </a:p>
        </p:txBody>
      </p:sp>
      <p:sp>
        <p:nvSpPr>
          <p:cNvPr id="59" name="Body Level One…"/>
          <p:cNvSpPr txBox="1"/>
          <p:nvPr>
            <p:ph type="body" sz="quarter" idx="1"/>
          </p:nvPr>
        </p:nvSpPr>
        <p:spPr>
          <a:xfrm>
            <a:off x="1046012" y="1855153"/>
            <a:ext cx="4764765" cy="692495"/>
          </a:xfrm>
          <a:prstGeom prst="rect">
            <a:avLst/>
          </a:prstGeom>
        </p:spPr>
        <p:txBody>
          <a:bodyPr anchor="b"/>
          <a:lstStyle>
            <a:lvl1pPr marL="0" indent="0" algn="ctr">
              <a:buClrTx/>
              <a:buSzTx/>
              <a:buNone/>
              <a:defRPr sz="2400"/>
            </a:lvl1pPr>
            <a:lvl2pPr marL="0" indent="457200" algn="ctr">
              <a:buClrTx/>
              <a:buSzTx/>
              <a:buNone/>
              <a:defRPr sz="2400"/>
            </a:lvl2pPr>
            <a:lvl3pPr marL="0" indent="914400" algn="ctr">
              <a:buClrTx/>
              <a:buSzTx/>
              <a:buNone/>
              <a:defRPr sz="2400"/>
            </a:lvl3pPr>
            <a:lvl4pPr marL="0" indent="1371600" algn="ctr">
              <a:buClrTx/>
              <a:buSzTx/>
              <a:buNone/>
              <a:defRPr sz="2400"/>
            </a:lvl4pPr>
            <a:lvl5pPr marL="0" indent="1828800" algn="ctr">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6363165" y="1855152"/>
            <a:ext cx="4779583" cy="692496"/>
          </a:xfrm>
          <a:prstGeom prst="rect">
            <a:avLst/>
          </a:prstGeom>
        </p:spPr>
        <p:txBody>
          <a:bodyPr anchor="b"/>
          <a:lstStyle/>
          <a:p>
            <a:pPr marL="0" indent="0" algn="ctr">
              <a:buClrTx/>
              <a:buSzTx/>
              <a:buNone/>
              <a:defRPr sz="2400"/>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3" name="Title Text"/>
          <p:cNvSpPr txBox="1"/>
          <p:nvPr>
            <p:ph type="title"/>
          </p:nvPr>
        </p:nvSpPr>
        <p:spPr>
          <a:xfrm>
            <a:off x="913794" y="609600"/>
            <a:ext cx="3706890" cy="1320800"/>
          </a:xfrm>
          <a:prstGeom prst="rect">
            <a:avLst/>
          </a:prstGeom>
        </p:spPr>
        <p:txBody>
          <a:bodyPr anchor="t"/>
          <a:lstStyle>
            <a:lvl1pPr algn="ctr">
              <a:defRPr sz="2800"/>
            </a:lvl1pPr>
          </a:lstStyle>
          <a:p>
            <a:pPr/>
            <a:r>
              <a:t>Title Text</a:t>
            </a:r>
          </a:p>
        </p:txBody>
      </p:sp>
      <p:sp>
        <p:nvSpPr>
          <p:cNvPr id="84" name="Body Level One…"/>
          <p:cNvSpPr txBox="1"/>
          <p:nvPr>
            <p:ph type="body" sz="half" idx="1"/>
          </p:nvPr>
        </p:nvSpPr>
        <p:spPr>
          <a:xfrm>
            <a:off x="4855633" y="609600"/>
            <a:ext cx="6411925" cy="508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21"/>
          </p:nvPr>
        </p:nvSpPr>
        <p:spPr>
          <a:xfrm>
            <a:off x="913793" y="2025650"/>
            <a:ext cx="3706890" cy="3016251"/>
          </a:xfrm>
          <a:prstGeom prst="rect">
            <a:avLst/>
          </a:prstGeom>
        </p:spPr>
        <p:txBody>
          <a:bodyPr/>
          <a:lstStyle/>
          <a:p>
            <a:pPr marL="0" indent="0" algn="ctr">
              <a:buClrTx/>
              <a:buSz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13794" y="609600"/>
            <a:ext cx="10353763" cy="1257300"/>
          </a:xfrm>
          <a:prstGeom prst="rect">
            <a:avLst/>
          </a:prstGeom>
          <a:ln w="12700">
            <a:miter lim="400000"/>
          </a:ln>
          <a:effectLst>
            <a:outerShdw sx="100000" sy="100000" kx="0" ky="0" algn="b" rotWithShape="0" blurRad="25400" dist="0" dir="17880000">
              <a:srgbClr val="000000">
                <a:alpha val="46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4525963"/>
          </a:xfrm>
          <a:prstGeom prst="rect">
            <a:avLst/>
          </a:prstGeom>
          <a:ln w="12700">
            <a:miter lim="400000"/>
          </a:ln>
          <a:effectLst>
            <a:outerShdw sx="100000" sy="100000" kx="0" ky="0" algn="b" rotWithShape="0" blurRad="25400" dist="0" dir="17880000">
              <a:srgbClr val="000000">
                <a:alpha val="46000"/>
              </a:srgbClr>
            </a:outerShdw>
          </a:effectLst>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23715" y="6055041"/>
            <a:ext cx="243841" cy="256541"/>
          </a:xfrm>
          <a:prstGeom prst="rect">
            <a:avLst/>
          </a:prstGeom>
          <a:ln w="12700">
            <a:miter lim="400000"/>
          </a:ln>
        </p:spPr>
        <p:txBody>
          <a:bodyPr wrap="none" lIns="45719" rIns="45719" anchor="ctr">
            <a:spAutoFit/>
          </a:bodyPr>
          <a:lstStyle>
            <a:lvl1pPr algn="r">
              <a:defRPr sz="1100">
                <a:solidFill>
                  <a:srgbClr val="F2F2F2"/>
                </a:solidFill>
                <a:effectLst>
                  <a:outerShdw sx="100000" sy="100000" kx="0" ky="0" algn="b" rotWithShape="0" blurRad="50800" dist="38100" dir="2700000">
                    <a:srgbClr val="000000">
                      <a:alpha val="43000"/>
                    </a:srgbClr>
                  </a:outerShdw>
                </a:effectLs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1pPr>
      <a:lvl2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2pPr>
      <a:lvl3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3pPr>
      <a:lvl4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4pPr>
      <a:lvl5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5pPr>
      <a:lvl6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6pPr>
      <a:lvl7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7pPr>
      <a:lvl8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8pPr>
      <a:lvl9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9pPr>
    </p:titleStyle>
    <p:bodyStyle>
      <a:lvl1pPr marL="342900" marR="0" indent="-305999"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1pPr>
      <a:lvl2pPr marL="745714" marR="0" indent="-295714"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2pPr>
      <a:lvl3pPr marL="1085999" marR="0" indent="-276000"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3pPr>
      <a:lvl4pPr marL="1480499" marR="0" indent="-310499"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4pPr>
      <a:lvl5pPr marL="1768499" marR="0" indent="-310500"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5pPr>
      <a:lvl6pPr marL="21615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6pPr>
      <a:lvl7pPr marL="25487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7pPr>
      <a:lvl8pPr marL="29359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8pPr>
      <a:lvl9pPr marL="32531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Picture 3" descr="Picture 3"/>
          <p:cNvPicPr>
            <a:picLocks noChangeAspect="1"/>
          </p:cNvPicPr>
          <p:nvPr/>
        </p:nvPicPr>
        <p:blipFill>
          <a:blip r:embed="rId2">
            <a:extLst/>
          </a:blip>
          <a:stretch>
            <a:fillRect/>
          </a:stretch>
        </p:blipFill>
        <p:spPr>
          <a:xfrm>
            <a:off x="0" y="-527083"/>
            <a:ext cx="12192000" cy="8577385"/>
          </a:xfrm>
          <a:prstGeom prst="rect">
            <a:avLst/>
          </a:prstGeom>
          <a:ln w="12700">
            <a:miter lim="400000"/>
          </a:ln>
        </p:spPr>
      </p:pic>
      <p:sp>
        <p:nvSpPr>
          <p:cNvPr id="182" name="Freeform 5"/>
          <p:cNvSpPr/>
          <p:nvPr/>
        </p:nvSpPr>
        <p:spPr>
          <a:xfrm rot="5400000">
            <a:off x="7131808" y="1385981"/>
            <a:ext cx="4031415" cy="4100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6" y="0"/>
                </a:moveTo>
                <a:cubicBezTo>
                  <a:pt x="11238" y="0"/>
                  <a:pt x="11238" y="0"/>
                  <a:pt x="11238" y="0"/>
                </a:cubicBezTo>
                <a:cubicBezTo>
                  <a:pt x="10362" y="0"/>
                  <a:pt x="10362" y="0"/>
                  <a:pt x="10362" y="0"/>
                </a:cubicBezTo>
                <a:cubicBezTo>
                  <a:pt x="324" y="0"/>
                  <a:pt x="324" y="0"/>
                  <a:pt x="324" y="0"/>
                </a:cubicBezTo>
                <a:cubicBezTo>
                  <a:pt x="148" y="0"/>
                  <a:pt x="0" y="372"/>
                  <a:pt x="0" y="838"/>
                </a:cubicBezTo>
                <a:cubicBezTo>
                  <a:pt x="0" y="20762"/>
                  <a:pt x="0" y="20762"/>
                  <a:pt x="0" y="20762"/>
                </a:cubicBezTo>
                <a:cubicBezTo>
                  <a:pt x="0" y="21228"/>
                  <a:pt x="148" y="21600"/>
                  <a:pt x="324" y="21600"/>
                </a:cubicBezTo>
                <a:cubicBezTo>
                  <a:pt x="10362" y="21600"/>
                  <a:pt x="10362" y="21600"/>
                  <a:pt x="10362" y="21600"/>
                </a:cubicBezTo>
                <a:cubicBezTo>
                  <a:pt x="11238" y="21600"/>
                  <a:pt x="11238" y="21600"/>
                  <a:pt x="11238" y="21600"/>
                </a:cubicBezTo>
                <a:cubicBezTo>
                  <a:pt x="21276" y="21600"/>
                  <a:pt x="21276" y="21600"/>
                  <a:pt x="21276" y="21600"/>
                </a:cubicBezTo>
                <a:cubicBezTo>
                  <a:pt x="21452" y="21600"/>
                  <a:pt x="21600" y="21228"/>
                  <a:pt x="21600" y="20762"/>
                </a:cubicBezTo>
                <a:cubicBezTo>
                  <a:pt x="21600" y="838"/>
                  <a:pt x="21600" y="838"/>
                  <a:pt x="21600" y="838"/>
                </a:cubicBezTo>
                <a:cubicBezTo>
                  <a:pt x="21600" y="372"/>
                  <a:pt x="21452" y="0"/>
                  <a:pt x="21276" y="0"/>
                </a:cubicBezTo>
                <a:close/>
              </a:path>
            </a:pathLst>
          </a:custGeom>
          <a:ln w="12700">
            <a:miter lim="400000"/>
          </a:ln>
          <a:effectLst>
            <a:outerShdw sx="100000" sy="100000" kx="0" ky="0" algn="b" rotWithShape="0" blurRad="50800" dist="38100" dir="5400000">
              <a:srgbClr val="000000">
                <a:alpha val="43000"/>
              </a:srgbClr>
            </a:outerShdw>
          </a:effectLst>
        </p:spPr>
        <p:txBody>
          <a:bodyPr lIns="45719" rIns="45719"/>
          <a:lstStyle/>
          <a:p>
            <a:pPr>
              <a:defRPr>
                <a:solidFill>
                  <a:srgbClr val="FFFFFF"/>
                </a:solidFill>
              </a:defRPr>
            </a:pPr>
          </a:p>
        </p:txBody>
      </p:sp>
      <p:sp>
        <p:nvSpPr>
          <p:cNvPr id="183" name="Title 1"/>
          <p:cNvSpPr txBox="1"/>
          <p:nvPr>
            <p:ph type="title"/>
          </p:nvPr>
        </p:nvSpPr>
        <p:spPr>
          <a:xfrm>
            <a:off x="7389962" y="1673524"/>
            <a:ext cx="3485074" cy="2420505"/>
          </a:xfrm>
          <a:prstGeom prst="rect">
            <a:avLst/>
          </a:prstGeom>
        </p:spPr>
        <p:txBody>
          <a:bodyPr/>
          <a:lstStyle>
            <a:lvl1pPr algn="l">
              <a:defRPr sz="4000"/>
            </a:lvl1pPr>
          </a:lstStyle>
          <a:p>
            <a:pPr/>
            <a:r>
              <a:t>Mountain Bike (MTB) Analysis</a:t>
            </a:r>
          </a:p>
        </p:txBody>
      </p:sp>
      <p:sp>
        <p:nvSpPr>
          <p:cNvPr id="184" name="Subtitle 2"/>
          <p:cNvSpPr txBox="1"/>
          <p:nvPr>
            <p:ph type="body" sz="quarter" idx="1"/>
          </p:nvPr>
        </p:nvSpPr>
        <p:spPr>
          <a:xfrm>
            <a:off x="7389965" y="4157933"/>
            <a:ext cx="3485073" cy="1026545"/>
          </a:xfrm>
          <a:prstGeom prst="rect">
            <a:avLst/>
          </a:prstGeom>
        </p:spPr>
        <p:txBody>
          <a:bodyPr/>
          <a:lstStyle/>
          <a:p>
            <a:pPr algn="l"/>
            <a:r>
              <a:t>Mike Czerwinski &amp; </a:t>
            </a:r>
            <a:br/>
            <a:r>
              <a:t>Justin Schulberg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xfrm>
            <a:off x="1295400" y="1761066"/>
            <a:ext cx="9590552" cy="1828814"/>
          </a:xfrm>
          <a:prstGeom prst="rect">
            <a:avLst/>
          </a:prstGeom>
        </p:spPr>
        <p:txBody>
          <a:bodyPr/>
          <a:lstStyle/>
          <a:p>
            <a:pPr/>
            <a:r>
              <a:t>Data Analysis</a:t>
            </a:r>
          </a:p>
        </p:txBody>
      </p:sp>
      <p:sp>
        <p:nvSpPr>
          <p:cNvPr id="367"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le 1"/>
          <p:cNvSpPr txBox="1"/>
          <p:nvPr>
            <p:ph type="title"/>
          </p:nvPr>
        </p:nvSpPr>
        <p:spPr>
          <a:xfrm>
            <a:off x="913795" y="609600"/>
            <a:ext cx="10353762" cy="1257300"/>
          </a:xfrm>
          <a:prstGeom prst="rect">
            <a:avLst/>
          </a:prstGeom>
        </p:spPr>
        <p:txBody>
          <a:bodyPr/>
          <a:lstStyle/>
          <a:p>
            <a:pPr/>
            <a:r>
              <a:t>Exploratory Data Analysis</a:t>
            </a:r>
          </a:p>
        </p:txBody>
      </p:sp>
      <p:sp>
        <p:nvSpPr>
          <p:cNvPr id="370" name="Content Placeholder 2"/>
          <p:cNvSpPr txBox="1"/>
          <p:nvPr>
            <p:ph type="body" idx="1"/>
          </p:nvPr>
        </p:nvSpPr>
        <p:spPr>
          <a:xfrm>
            <a:off x="913795" y="2076449"/>
            <a:ext cx="10353762" cy="3714750"/>
          </a:xfrm>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913795" y="609600"/>
            <a:ext cx="10353762" cy="1257300"/>
          </a:xfrm>
          <a:prstGeom prst="rect">
            <a:avLst/>
          </a:prstGeom>
        </p:spPr>
        <p:txBody>
          <a:bodyPr/>
          <a:lstStyle/>
          <a:p>
            <a:pPr/>
            <a:r>
              <a:t>Variation Amongst Featureset</a:t>
            </a:r>
          </a:p>
        </p:txBody>
      </p:sp>
      <p:sp>
        <p:nvSpPr>
          <p:cNvPr id="373" name="Content Placeholder 2"/>
          <p:cNvSpPr txBox="1"/>
          <p:nvPr>
            <p:ph type="body" idx="1"/>
          </p:nvPr>
        </p:nvSpPr>
        <p:spPr>
          <a:xfrm>
            <a:off x="913795" y="2076449"/>
            <a:ext cx="10353762" cy="3714750"/>
          </a:xfrm>
          <a:prstGeom prst="rect">
            <a:avLst/>
          </a:prstGeom>
        </p:spPr>
        <p:txBody>
          <a:bodyPr/>
          <a:lstStyle/>
          <a:p>
            <a:pPr marL="0" indent="36900">
              <a:buSzTx/>
              <a:buFont typeface="Wingdings 2"/>
              <a:buNone/>
            </a:pPr>
            <a:r>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p>
          <a:p>
            <a:pPr/>
            <a:r>
              <a:t>Look for highly correlated features and flag these for potential removal;</a:t>
            </a:r>
          </a:p>
          <a:p>
            <a:pPr/>
            <a:r>
              <a:t>Run Principal Component Analysis (PCA) to see if certain features are better at explaining the variation in our data better than others.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Title 1"/>
          <p:cNvSpPr txBox="1"/>
          <p:nvPr>
            <p:ph type="title"/>
          </p:nvPr>
        </p:nvSpPr>
        <p:spPr>
          <a:xfrm>
            <a:off x="913794" y="609600"/>
            <a:ext cx="3706890" cy="889000"/>
          </a:xfrm>
          <a:prstGeom prst="rect">
            <a:avLst/>
          </a:prstGeom>
        </p:spPr>
        <p:txBody>
          <a:bodyPr/>
          <a:lstStyle>
            <a:lvl1pPr defTabSz="443484">
              <a:defRPr sz="2716">
                <a:effectLst>
                  <a:outerShdw sx="100000" sy="100000" kx="0" ky="0" algn="b" rotWithShape="0" blurRad="12319" dist="24638" dir="14640000">
                    <a:srgbClr val="000000">
                      <a:alpha val="30000"/>
                    </a:srgbClr>
                  </a:outerShdw>
                </a:effectLst>
              </a:defRPr>
            </a:lvl1pPr>
          </a:lstStyle>
          <a:p>
            <a:pPr/>
            <a:r>
              <a:t>Correlation Amongst Features</a:t>
            </a:r>
          </a:p>
        </p:txBody>
      </p:sp>
      <p:pic>
        <p:nvPicPr>
          <p:cNvPr id="376" name="Picture 2" descr="Picture 2"/>
          <p:cNvPicPr>
            <a:picLocks noChangeAspect="1"/>
          </p:cNvPicPr>
          <p:nvPr/>
        </p:nvPicPr>
        <p:blipFill>
          <a:blip r:embed="rId2">
            <a:extLst/>
          </a:blip>
          <a:srcRect l="0" t="2778" r="0" b="0"/>
          <a:stretch>
            <a:fillRect/>
          </a:stretch>
        </p:blipFill>
        <p:spPr>
          <a:xfrm>
            <a:off x="4842933" y="1269999"/>
            <a:ext cx="6858001" cy="4445002"/>
          </a:xfrm>
          <a:prstGeom prst="rect">
            <a:avLst/>
          </a:prstGeom>
          <a:ln>
            <a:solidFill>
              <a:srgbClr val="9F957B"/>
            </a:solidFill>
          </a:ln>
          <a:effectLst>
            <a:outerShdw sx="100000" sy="100000" kx="0" ky="0" algn="b" rotWithShape="0" blurRad="50800" dist="38100" dir="2700000">
              <a:srgbClr val="EADCB4">
                <a:alpha val="40000"/>
              </a:srgbClr>
            </a:outerShdw>
          </a:effectLst>
        </p:spPr>
      </p:pic>
      <p:sp>
        <p:nvSpPr>
          <p:cNvPr id="377" name="Text Placeholder 3"/>
          <p:cNvSpPr txBox="1"/>
          <p:nvPr>
            <p:ph type="body" sz="quarter" idx="1"/>
          </p:nvPr>
        </p:nvSpPr>
        <p:spPr>
          <a:xfrm>
            <a:off x="913793" y="1708150"/>
            <a:ext cx="3706890" cy="3016251"/>
          </a:xfrm>
          <a:prstGeom prst="rect">
            <a:avLst/>
          </a:prstGeom>
        </p:spPr>
        <p:txBody>
          <a:bodyPr/>
          <a:lstStyle/>
          <a:p>
            <a:pPr marL="0" indent="0">
              <a:lnSpc>
                <a:spcPct val="88000"/>
              </a:lnSpc>
              <a:buSzTx/>
              <a:buFont typeface="Wingdings 2"/>
              <a:buNone/>
              <a:defRPr sz="1400"/>
            </a:pPr>
            <a:r>
              <a:t>Here we see some obvious correlations, for example:</a:t>
            </a:r>
          </a:p>
          <a:p>
            <a:pPr marL="285750" indent="-285750">
              <a:lnSpc>
                <a:spcPct val="88000"/>
              </a:lnSpc>
              <a:buFont typeface="Arial"/>
              <a:buChar char="•"/>
              <a:defRPr sz="1400"/>
            </a:pPr>
            <a:r>
              <a:t>f_piston (front brakes) is perfectly correlated with r_piston (rear brakes), which makes sense since mountain bikes tend to use the same types/spec of brakes for the front vs. rear tires.</a:t>
            </a:r>
          </a:p>
          <a:p>
            <a:pPr marL="285750" indent="-285750">
              <a:lnSpc>
                <a:spcPct val="88000"/>
              </a:lnSpc>
              <a:buFont typeface="Arial"/>
              <a:buChar char="•"/>
              <a:defRPr sz="1400"/>
            </a:pPr>
            <a:r>
              <a:t>fork_travel has a correlation above .95 with: c(“rear_travel”, “fork_travel”). This make sense; for example, rear_travel should be highly correlated with fork_travel.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Title 1"/>
          <p:cNvSpPr txBox="1"/>
          <p:nvPr>
            <p:ph type="title"/>
          </p:nvPr>
        </p:nvSpPr>
        <p:spPr>
          <a:xfrm>
            <a:off x="913794" y="609600"/>
            <a:ext cx="3706890" cy="1320800"/>
          </a:xfrm>
          <a:prstGeom prst="rect">
            <a:avLst/>
          </a:prstGeom>
        </p:spPr>
        <p:txBody>
          <a:bodyPr/>
          <a:lstStyle/>
          <a:p>
            <a:pPr/>
            <a:r>
              <a:t>Principal Component Analysis (PCA)</a:t>
            </a:r>
          </a:p>
        </p:txBody>
      </p:sp>
      <p:sp>
        <p:nvSpPr>
          <p:cNvPr id="380" name="Text Placeholder 3"/>
          <p:cNvSpPr txBox="1"/>
          <p:nvPr>
            <p:ph type="body" sz="quarter" idx="1"/>
          </p:nvPr>
        </p:nvSpPr>
        <p:spPr>
          <a:xfrm>
            <a:off x="913794" y="1708150"/>
            <a:ext cx="3706890" cy="2012950"/>
          </a:xfrm>
          <a:prstGeom prst="rect">
            <a:avLst/>
          </a:prstGeom>
        </p:spPr>
        <p:txBody>
          <a:bodyPr/>
          <a:lstStyle>
            <a:lvl1pPr marL="0" indent="0" defTabSz="425195">
              <a:spcBef>
                <a:spcPts val="500"/>
              </a:spcBef>
              <a:buSzTx/>
              <a:buFont typeface="Wingdings 2"/>
              <a:buNone/>
              <a:defRPr sz="1488">
                <a:effectLst>
                  <a:outerShdw sx="100000" sy="100000" kx="0" ky="0" algn="b" rotWithShape="0" blurRad="11811" dist="23622" dir="14640000">
                    <a:srgbClr val="000000">
                      <a:alpha val="30000"/>
                    </a:srgbClr>
                  </a:outerShdw>
                </a:effectLst>
              </a:defRPr>
            </a:lvl1pPr>
          </a:lstStyle>
          <a:p>
            <a:pPr/>
            <a:r>
              <a:t>Next, we’ll apply PCA to our dataset. In so doing, we’ll have to center and scale our data given how different the ranges are for certain measurements. To visualize our data, we reduce to 2 Principle components. Let’s take a look at our 4 principal components which explain the largest proportion of variance in the data:</a:t>
            </a:r>
          </a:p>
        </p:txBody>
      </p:sp>
      <p:graphicFrame>
        <p:nvGraphicFramePr>
          <p:cNvPr id="381" name="Table 7"/>
          <p:cNvGraphicFramePr/>
          <p:nvPr/>
        </p:nvGraphicFramePr>
        <p:xfrm>
          <a:off x="491067" y="3952240"/>
          <a:ext cx="4051301" cy="182191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31444"/>
                <a:gridCol w="729964"/>
                <a:gridCol w="729964"/>
                <a:gridCol w="729964"/>
                <a:gridCol w="729964"/>
              </a:tblGrid>
              <a:tr h="307311">
                <a:tc>
                  <a:txBody>
                    <a:bodyPr/>
                    <a:lstStyle/>
                    <a:p>
                      <a:pPr algn="ctr" defTabSz="457200">
                        <a:defRPr b="0" sz="1800">
                          <a:solidFill>
                            <a:srgbClr val="000000"/>
                          </a:solidFill>
                          <a:effectLst/>
                        </a:defRPr>
                      </a:pPr>
                      <a:r>
                        <a:rPr b="1" sz="1200">
                          <a:solidFill>
                            <a:srgbClr val="FFFFFF"/>
                          </a:solidFill>
                        </a:rPr>
                        <a:t>Variable</a:t>
                      </a:r>
                    </a:p>
                  </a:txBody>
                  <a:tcPr marL="76200" marR="76200" marT="76200" marB="76200" anchor="ctr" anchorCtr="0" horzOverflow="overflow">
                    <a:lnL w="12700">
                      <a:solidFill>
                        <a:schemeClr val="accent4"/>
                      </a:solidFill>
                    </a:lnL>
                  </a:tcPr>
                </a:tc>
                <a:tc>
                  <a:txBody>
                    <a:bodyPr/>
                    <a:lstStyle/>
                    <a:p>
                      <a:pPr algn="ctr" defTabSz="457200">
                        <a:defRPr b="0" sz="1800">
                          <a:solidFill>
                            <a:srgbClr val="000000"/>
                          </a:solidFill>
                          <a:effectLst/>
                        </a:defRPr>
                      </a:pPr>
                      <a:r>
                        <a:rPr b="1" sz="1200">
                          <a:solidFill>
                            <a:srgbClr val="FFFFFF"/>
                          </a:solidFill>
                        </a:rPr>
                        <a:t>PC1</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PC2</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PC3</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PC4</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Standard Deviation</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3.126</a:t>
                      </a:r>
                    </a:p>
                  </a:txBody>
                  <a:tcPr marL="76200" marR="76200" marT="76200" marB="76200" anchor="ctr" anchorCtr="0" horzOverflow="overflow"/>
                </a:tc>
                <a:tc>
                  <a:txBody>
                    <a:bodyPr/>
                    <a:lstStyle/>
                    <a:p>
                      <a:pPr algn="l" defTabSz="457200">
                        <a:defRPr sz="1800">
                          <a:effectLst/>
                        </a:defRPr>
                      </a:pPr>
                      <a:r>
                        <a:rPr sz="1200"/>
                        <a:t>1.665</a:t>
                      </a:r>
                    </a:p>
                  </a:txBody>
                  <a:tcPr marL="76200" marR="76200" marT="76200" marB="76200" anchor="ctr" anchorCtr="0" horzOverflow="overflow"/>
                </a:tc>
                <a:tc>
                  <a:txBody>
                    <a:bodyPr/>
                    <a:lstStyle/>
                    <a:p>
                      <a:pPr algn="l" defTabSz="457200">
                        <a:defRPr sz="1800">
                          <a:effectLst/>
                        </a:defRPr>
                      </a:pPr>
                      <a:r>
                        <a:rPr sz="1200"/>
                        <a:t>1.329</a:t>
                      </a:r>
                    </a:p>
                  </a:txBody>
                  <a:tcPr marL="76200" marR="76200" marT="76200" marB="76200" anchor="ctr" anchorCtr="0" horzOverflow="overflow"/>
                </a:tc>
                <a:tc>
                  <a:txBody>
                    <a:bodyPr/>
                    <a:lstStyle/>
                    <a:p>
                      <a:pPr algn="l" defTabSz="457200">
                        <a:defRPr sz="1800">
                          <a:effectLst/>
                        </a:defRPr>
                      </a:pPr>
                      <a:r>
                        <a:rPr sz="1200"/>
                        <a:t>1.252</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Proportion of Variance</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anchorCtr="0" horzOverflow="overflow"/>
                </a:tc>
                <a:tc>
                  <a:txBody>
                    <a:bodyPr/>
                    <a:lstStyle/>
                    <a:p>
                      <a:pPr algn="l" defTabSz="457200">
                        <a:defRPr sz="1800">
                          <a:effectLst/>
                        </a:defRPr>
                      </a:pPr>
                      <a:r>
                        <a:rPr sz="1200"/>
                        <a:t>0.1631</a:t>
                      </a:r>
                    </a:p>
                  </a:txBody>
                  <a:tcPr marL="76200" marR="76200" marT="76200" marB="76200" anchor="ctr" anchorCtr="0" horzOverflow="overflow"/>
                </a:tc>
                <a:tc>
                  <a:txBody>
                    <a:bodyPr/>
                    <a:lstStyle/>
                    <a:p>
                      <a:pPr algn="l" defTabSz="457200">
                        <a:defRPr sz="1800">
                          <a:effectLst/>
                        </a:defRPr>
                      </a:pPr>
                      <a:r>
                        <a:rPr sz="1200"/>
                        <a:t>0.1039</a:t>
                      </a:r>
                    </a:p>
                  </a:txBody>
                  <a:tcPr marL="76200" marR="76200" marT="76200" marB="76200" anchor="ctr" anchorCtr="0" horzOverflow="overflow"/>
                </a:tc>
                <a:tc>
                  <a:txBody>
                    <a:bodyPr/>
                    <a:lstStyle/>
                    <a:p>
                      <a:pPr algn="l" defTabSz="457200">
                        <a:defRPr sz="1800">
                          <a:effectLst/>
                        </a:defRPr>
                      </a:pPr>
                      <a:r>
                        <a:rPr sz="1200"/>
                        <a:t>0.09223</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Cumulative Proportion</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anchorCtr="0" horzOverflow="overflow"/>
                </a:tc>
                <a:tc>
                  <a:txBody>
                    <a:bodyPr/>
                    <a:lstStyle/>
                    <a:p>
                      <a:pPr algn="l" defTabSz="457200">
                        <a:defRPr sz="1800">
                          <a:effectLst/>
                        </a:defRPr>
                      </a:pPr>
                      <a:r>
                        <a:rPr sz="1200"/>
                        <a:t>0.7379</a:t>
                      </a:r>
                    </a:p>
                  </a:txBody>
                  <a:tcPr marL="76200" marR="76200" marT="76200" marB="76200" anchor="ctr" anchorCtr="0" horzOverflow="overflow"/>
                </a:tc>
                <a:tc>
                  <a:txBody>
                    <a:bodyPr/>
                    <a:lstStyle/>
                    <a:p>
                      <a:pPr algn="l" defTabSz="457200">
                        <a:defRPr sz="1800">
                          <a:effectLst/>
                        </a:defRPr>
                      </a:pPr>
                      <a:r>
                        <a:rPr sz="1200"/>
                        <a:t>0.8418</a:t>
                      </a:r>
                    </a:p>
                  </a:txBody>
                  <a:tcPr marL="76200" marR="76200" marT="76200" marB="76200" anchor="ctr" anchorCtr="0" horzOverflow="overflow"/>
                </a:tc>
                <a:tc>
                  <a:txBody>
                    <a:bodyPr/>
                    <a:lstStyle/>
                    <a:p>
                      <a:pPr algn="l" defTabSz="457200">
                        <a:defRPr sz="1800">
                          <a:effectLst/>
                        </a:defRPr>
                      </a:pPr>
                      <a:r>
                        <a:rPr sz="1200"/>
                        <a:t>0.934</a:t>
                      </a:r>
                    </a:p>
                  </a:txBody>
                  <a:tcPr marL="76200" marR="76200" marT="76200" marB="76200" anchor="ctr" anchorCtr="0" horzOverflow="overflow">
                    <a:lnR w="12700">
                      <a:solidFill>
                        <a:schemeClr val="accent4"/>
                      </a:solidFill>
                    </a:lnR>
                  </a:tcPr>
                </a:tc>
              </a:tr>
            </a:tbl>
          </a:graphicData>
        </a:graphic>
      </p:graphicFrame>
      <p:sp>
        <p:nvSpPr>
          <p:cNvPr id="382" name="TextBox 7"/>
          <p:cNvSpPr txBox="1"/>
          <p:nvPr/>
        </p:nvSpPr>
        <p:spPr>
          <a:xfrm>
            <a:off x="6562909" y="5831701"/>
            <a:ext cx="3843522"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Top 2 Principal Components, shaded by MTB category label.</a:t>
            </a:r>
          </a:p>
        </p:txBody>
      </p:sp>
      <p:pic>
        <p:nvPicPr>
          <p:cNvPr id="383" name="pca.jpg" descr="pca.jpg"/>
          <p:cNvPicPr>
            <a:picLocks noChangeAspect="1"/>
          </p:cNvPicPr>
          <p:nvPr/>
        </p:nvPicPr>
        <p:blipFill>
          <a:blip r:embed="rId2">
            <a:extLst/>
          </a:blip>
          <a:srcRect l="0" t="17594" r="0" b="15848"/>
          <a:stretch>
            <a:fillRect/>
          </a:stretch>
        </p:blipFill>
        <p:spPr>
          <a:xfrm>
            <a:off x="5585819" y="1400373"/>
            <a:ext cx="6096001" cy="405727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Unsupervised Learning"/>
          <p:cNvSpPr txBox="1"/>
          <p:nvPr>
            <p:ph type="title"/>
          </p:nvPr>
        </p:nvSpPr>
        <p:spPr>
          <a:prstGeom prst="rect">
            <a:avLst/>
          </a:prstGeom>
        </p:spPr>
        <p:txBody>
          <a:bodyPr/>
          <a:lstStyle/>
          <a:p>
            <a:pPr/>
            <a:r>
              <a:t>Unsupervised Learning</a:t>
            </a:r>
          </a:p>
        </p:txBody>
      </p:sp>
      <p:sp>
        <p:nvSpPr>
          <p:cNvPr id="386" name="Because we are investigating the validity of mountain bike categories, one approach is to treat this dataset as unsupervised, stripping the bikes of their labels."/>
          <p:cNvSpPr txBox="1"/>
          <p:nvPr>
            <p:ph type="body" idx="1"/>
          </p:nvPr>
        </p:nvSpPr>
        <p:spPr>
          <a:prstGeom prst="rect">
            <a:avLst/>
          </a:prstGeom>
        </p:spPr>
        <p:txBody>
          <a:bodyPr/>
          <a:lstStyle/>
          <a:p>
            <a:pPr/>
            <a:r>
              <a:t>Because we are investigating the validity of mountain bike categories, one approach is to treat this dataset as unsupervised, stripping the bikes of their labels.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Unsupervised Learning…"/>
          <p:cNvSpPr txBox="1"/>
          <p:nvPr>
            <p:ph type="title"/>
          </p:nvPr>
        </p:nvSpPr>
        <p:spPr>
          <a:prstGeom prst="rect">
            <a:avLst/>
          </a:prstGeom>
        </p:spPr>
        <p:txBody>
          <a:bodyPr/>
          <a:lstStyle/>
          <a:p>
            <a:pPr defTabSz="443484">
              <a:defRPr sz="4462">
                <a:effectLst>
                  <a:outerShdw sx="100000" sy="100000" kx="0" ky="0" algn="b" rotWithShape="0" blurRad="12319" dist="24638" dir="14640000">
                    <a:srgbClr val="000000">
                      <a:alpha val="30000"/>
                    </a:srgbClr>
                  </a:outerShdw>
                </a:effectLst>
              </a:defRPr>
            </a:pPr>
            <a:r>
              <a:t>Unsupervised Learning</a:t>
            </a:r>
          </a:p>
          <a:p>
            <a:pPr defTabSz="443484">
              <a:defRPr sz="3686">
                <a:effectLst>
                  <a:outerShdw sx="100000" sy="100000" kx="0" ky="0" algn="b" rotWithShape="0" blurRad="12319" dist="24638" dir="14640000">
                    <a:srgbClr val="000000">
                      <a:alpha val="30000"/>
                    </a:srgbClr>
                  </a:outerShdw>
                </a:effectLst>
              </a:defRPr>
            </a:pPr>
            <a:r>
              <a:t>Kmeans Clustering</a:t>
            </a:r>
          </a:p>
        </p:txBody>
      </p:sp>
      <p:sp>
        <p:nvSpPr>
          <p:cNvPr id="389" name="Standard scaled data so that each variable is mean centered with standard deviation = 1.…"/>
          <p:cNvSpPr txBox="1"/>
          <p:nvPr>
            <p:ph type="body" sz="half" idx="1"/>
          </p:nvPr>
        </p:nvSpPr>
        <p:spPr>
          <a:xfrm>
            <a:off x="913794" y="2076449"/>
            <a:ext cx="4838717" cy="3714750"/>
          </a:xfrm>
          <a:prstGeom prst="rect">
            <a:avLst/>
          </a:prstGeom>
        </p:spPr>
        <p:txBody>
          <a:bodyPr/>
          <a:lstStyle/>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Standard scaled data so that each variable is mean centered with standard deviation = 1.</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Measuring goodness of fit using Total Sum of Euclidean Distances from each point to assigned cluster center</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Expected decrease in total distance with more cluster centers</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Looks to be roughly 3 distinct clusters</a:t>
            </a:r>
          </a:p>
        </p:txBody>
      </p:sp>
      <p:pic>
        <p:nvPicPr>
          <p:cNvPr id="390" name="Image" descr="Image"/>
          <p:cNvPicPr>
            <a:picLocks noChangeAspect="1"/>
          </p:cNvPicPr>
          <p:nvPr/>
        </p:nvPicPr>
        <p:blipFill>
          <a:blip r:embed="rId2">
            <a:extLst/>
          </a:blip>
          <a:srcRect l="0" t="9133" r="3509" b="1533"/>
          <a:stretch>
            <a:fillRect/>
          </a:stretch>
        </p:blipFill>
        <p:spPr>
          <a:xfrm>
            <a:off x="6082918" y="1211063"/>
            <a:ext cx="5882046" cy="544570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Cluster Centers on Principle Components"/>
          <p:cNvSpPr txBox="1"/>
          <p:nvPr>
            <p:ph type="title"/>
          </p:nvPr>
        </p:nvSpPr>
        <p:spPr>
          <a:xfrm>
            <a:off x="913794" y="609600"/>
            <a:ext cx="5146031" cy="1257300"/>
          </a:xfrm>
          <a:prstGeom prst="rect">
            <a:avLst/>
          </a:prstGeom>
        </p:spPr>
        <p:txBody>
          <a:bodyPr/>
          <a:lstStyle>
            <a:lvl1pPr defTabSz="402336">
              <a:defRPr sz="4048">
                <a:effectLst>
                  <a:outerShdw sx="100000" sy="100000" kx="0" ky="0" algn="b" rotWithShape="0" blurRad="11176" dist="22352" dir="14640000">
                    <a:srgbClr val="000000">
                      <a:alpha val="30000"/>
                    </a:srgbClr>
                  </a:outerShdw>
                </a:effectLst>
              </a:defRPr>
            </a:lvl1pPr>
          </a:lstStyle>
          <a:p>
            <a:pPr/>
            <a:r>
              <a:t>Cluster Centers on Principle Components</a:t>
            </a:r>
          </a:p>
        </p:txBody>
      </p:sp>
      <p:sp>
        <p:nvSpPr>
          <p:cNvPr id="393" name="Visualizing cluster centers on 2 principle components…"/>
          <p:cNvSpPr txBox="1"/>
          <p:nvPr>
            <p:ph type="body" sz="half" idx="1"/>
          </p:nvPr>
        </p:nvSpPr>
        <p:spPr>
          <a:xfrm>
            <a:off x="913794" y="2076449"/>
            <a:ext cx="5146031" cy="3714750"/>
          </a:xfrm>
          <a:prstGeom prst="rect">
            <a:avLst/>
          </a:prstGeom>
        </p:spPr>
        <p:txBody>
          <a:bodyPr/>
          <a:lstStyle/>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Visualizing cluster centers on 2 principle components</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‘All Mountain’ category completely overlapped between ‘Trail’ and ‘Enduro’</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Bottom two points are Nine brand bikes, which recommended size Medium, thus resulting in lower Reach measurements, which from above we see is a large factor in PC2. </a:t>
            </a:r>
          </a:p>
        </p:txBody>
      </p:sp>
      <p:pic>
        <p:nvPicPr>
          <p:cNvPr id="394" name="PCA_clusters.jpg" descr="PCA_clusters.jpg"/>
          <p:cNvPicPr>
            <a:picLocks noChangeAspect="1"/>
          </p:cNvPicPr>
          <p:nvPr/>
        </p:nvPicPr>
        <p:blipFill>
          <a:blip r:embed="rId2">
            <a:extLst/>
          </a:blip>
          <a:srcRect l="0" t="7413" r="3719" b="1823"/>
          <a:stretch>
            <a:fillRect/>
          </a:stretch>
        </p:blipFill>
        <p:spPr>
          <a:xfrm>
            <a:off x="6169585" y="662582"/>
            <a:ext cx="5869271" cy="553293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Unsupervised Learning…"/>
          <p:cNvSpPr txBox="1"/>
          <p:nvPr>
            <p:ph type="title"/>
          </p:nvPr>
        </p:nvSpPr>
        <p:spPr>
          <a:prstGeom prst="rect">
            <a:avLst/>
          </a:prstGeom>
        </p:spPr>
        <p:txBody>
          <a:bodyPr/>
          <a:lstStyle/>
          <a:p>
            <a:pPr defTabSz="443484">
              <a:defRPr sz="4462">
                <a:effectLst>
                  <a:outerShdw sx="100000" sy="100000" kx="0" ky="0" algn="b" rotWithShape="0" blurRad="12319" dist="24638" dir="14640000">
                    <a:srgbClr val="000000">
                      <a:alpha val="30000"/>
                    </a:srgbClr>
                  </a:outerShdw>
                </a:effectLst>
              </a:defRPr>
            </a:pPr>
            <a:r>
              <a:t>Unsupervised Learning</a:t>
            </a:r>
          </a:p>
          <a:p>
            <a:pPr defTabSz="443484">
              <a:defRPr sz="3686">
                <a:effectLst>
                  <a:outerShdw sx="100000" sy="100000" kx="0" ky="0" algn="b" rotWithShape="0" blurRad="12319" dist="24638" dir="14640000">
                    <a:srgbClr val="000000">
                      <a:alpha val="30000"/>
                    </a:srgbClr>
                  </a:outerShdw>
                </a:effectLst>
              </a:defRPr>
            </a:pPr>
            <a:r>
              <a:t>Gaussian Mixture Model</a:t>
            </a:r>
          </a:p>
        </p:txBody>
      </p:sp>
      <p:sp>
        <p:nvSpPr>
          <p:cNvPr id="397"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Supervised Learning"/>
          <p:cNvSpPr txBox="1"/>
          <p:nvPr>
            <p:ph type="title"/>
          </p:nvPr>
        </p:nvSpPr>
        <p:spPr>
          <a:prstGeom prst="rect">
            <a:avLst/>
          </a:prstGeom>
        </p:spPr>
        <p:txBody>
          <a:bodyPr/>
          <a:lstStyle/>
          <a:p>
            <a:pPr/>
            <a:r>
              <a:t>Supervised Learning</a:t>
            </a:r>
          </a:p>
        </p:txBody>
      </p:sp>
      <p:sp>
        <p:nvSpPr>
          <p:cNvPr id="400" name="If we treat each bike label as truth, then we can model this as a supervised learning problem.…"/>
          <p:cNvSpPr txBox="1"/>
          <p:nvPr>
            <p:ph type="body" sz="half" idx="1"/>
          </p:nvPr>
        </p:nvSpPr>
        <p:spPr>
          <a:xfrm>
            <a:off x="913794" y="2076449"/>
            <a:ext cx="4834003" cy="3714750"/>
          </a:xfrm>
          <a:prstGeom prst="rect">
            <a:avLst/>
          </a:prstGeom>
        </p:spPr>
        <p:txBody>
          <a:bodyPr/>
          <a:lstStyle/>
          <a:p>
            <a:pPr/>
            <a:r>
              <a:t>If we treat each bike label as truth, then we can model this as a supervised learning problem.</a:t>
            </a:r>
          </a:p>
          <a:p>
            <a:pPr/>
            <a:r>
              <a:t>‘All Mountain’ Category combined with ‘Enduro’ due to similarities in initial PCA plot.</a:t>
            </a:r>
          </a:p>
        </p:txBody>
      </p:sp>
      <p:pic>
        <p:nvPicPr>
          <p:cNvPr id="401" name="roughSVM.jpg" descr="roughSVM.jpg"/>
          <p:cNvPicPr>
            <a:picLocks noChangeAspect="1"/>
          </p:cNvPicPr>
          <p:nvPr/>
        </p:nvPicPr>
        <p:blipFill>
          <a:blip r:embed="rId2">
            <a:extLst/>
          </a:blip>
          <a:srcRect l="0" t="4957" r="4756" b="2571"/>
          <a:stretch>
            <a:fillRect/>
          </a:stretch>
        </p:blipFill>
        <p:spPr>
          <a:xfrm>
            <a:off x="5920396" y="1115218"/>
            <a:ext cx="5806053" cy="563704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1295400" y="1761066"/>
            <a:ext cx="9590552" cy="1828814"/>
          </a:xfrm>
          <a:prstGeom prst="rect">
            <a:avLst/>
          </a:prstGeom>
        </p:spPr>
        <p:txBody>
          <a:bodyPr/>
          <a:lstStyle/>
          <a:p>
            <a:pPr/>
            <a:r>
              <a:t>Project Overview</a:t>
            </a:r>
          </a:p>
        </p:txBody>
      </p:sp>
      <p:sp>
        <p:nvSpPr>
          <p:cNvPr id="187"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Supervised Learning…"/>
          <p:cNvSpPr txBox="1"/>
          <p:nvPr>
            <p:ph type="title"/>
          </p:nvPr>
        </p:nvSpPr>
        <p:spPr>
          <a:prstGeom prst="rect">
            <a:avLst/>
          </a:prstGeom>
        </p:spPr>
        <p:txBody>
          <a:bodyPr/>
          <a:lstStyle/>
          <a:p>
            <a:pPr defTabSz="443484">
              <a:defRPr sz="4462">
                <a:effectLst>
                  <a:outerShdw sx="100000" sy="100000" kx="0" ky="0" algn="b" rotWithShape="0" blurRad="12319" dist="24638" dir="14640000">
                    <a:srgbClr val="000000">
                      <a:alpha val="30000"/>
                    </a:srgbClr>
                  </a:outerShdw>
                </a:effectLst>
              </a:defRPr>
            </a:pPr>
            <a:r>
              <a:t>Supervised Learning</a:t>
            </a:r>
          </a:p>
          <a:p>
            <a:pPr defTabSz="443484">
              <a:defRPr sz="3686">
                <a:effectLst>
                  <a:outerShdw sx="100000" sy="100000" kx="0" ky="0" algn="b" rotWithShape="0" blurRad="12319" dist="24638" dir="14640000">
                    <a:srgbClr val="000000">
                      <a:alpha val="30000"/>
                    </a:srgbClr>
                  </a:outerShdw>
                </a:effectLst>
              </a:defRPr>
            </a:pPr>
            <a:r>
              <a:t>Support Vector Machine</a:t>
            </a:r>
          </a:p>
        </p:txBody>
      </p:sp>
      <p:sp>
        <p:nvSpPr>
          <p:cNvPr id="404" name="60% accuracy when treating down country as separate category…"/>
          <p:cNvSpPr txBox="1"/>
          <p:nvPr>
            <p:ph type="body" idx="1"/>
          </p:nvPr>
        </p:nvSpPr>
        <p:spPr>
          <a:prstGeom prst="rect">
            <a:avLst/>
          </a:prstGeom>
        </p:spPr>
        <p:txBody>
          <a:bodyPr/>
          <a:lstStyle/>
          <a:p>
            <a:pPr/>
          </a:p>
          <a:p>
            <a:pPr/>
            <a:r>
              <a:t>60% accuracy when treating down country as separate category</a:t>
            </a:r>
          </a:p>
          <a:p>
            <a:pPr/>
            <a:r>
              <a:t>77% accuracy when treating down country as XC</a:t>
            </a:r>
          </a:p>
          <a:p>
            <a:pPr/>
            <a:r>
              <a:t>65% accuracy when treating downcountry as trail</a:t>
            </a:r>
          </a:p>
          <a:p>
            <a:pPr/>
            <a:r>
              <a:t>Suggests that downcountry bikes are more akin to XC than they are trail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Title 1"/>
          <p:cNvSpPr txBox="1"/>
          <p:nvPr>
            <p:ph type="title"/>
          </p:nvPr>
        </p:nvSpPr>
        <p:spPr>
          <a:xfrm>
            <a:off x="1295400" y="1761066"/>
            <a:ext cx="9590552" cy="1828814"/>
          </a:xfrm>
          <a:prstGeom prst="rect">
            <a:avLst/>
          </a:prstGeom>
        </p:spPr>
        <p:txBody>
          <a:bodyPr/>
          <a:lstStyle/>
          <a:p>
            <a:pPr/>
            <a:r>
              <a:t>Findings/Conclusions</a:t>
            </a:r>
          </a:p>
        </p:txBody>
      </p:sp>
      <p:sp>
        <p:nvSpPr>
          <p:cNvPr id="407"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Findings"/>
          <p:cNvSpPr txBox="1"/>
          <p:nvPr>
            <p:ph type="title"/>
          </p:nvPr>
        </p:nvSpPr>
        <p:spPr>
          <a:prstGeom prst="rect">
            <a:avLst/>
          </a:prstGeom>
        </p:spPr>
        <p:txBody>
          <a:bodyPr/>
          <a:lstStyle/>
          <a:p>
            <a:pPr/>
            <a:r>
              <a:t>Findings</a:t>
            </a:r>
          </a:p>
        </p:txBody>
      </p:sp>
      <p:sp>
        <p:nvSpPr>
          <p:cNvPr id="410" name="All results suggest that trying to discretely categorize full suspension mountain bikes is more or less arbitrary.…"/>
          <p:cNvSpPr txBox="1"/>
          <p:nvPr>
            <p:ph type="body" idx="1"/>
          </p:nvPr>
        </p:nvSpPr>
        <p:spPr>
          <a:prstGeom prst="rect">
            <a:avLst/>
          </a:prstGeom>
        </p:spPr>
        <p:txBody>
          <a:bodyPr/>
          <a:lstStyle/>
          <a:p>
            <a:pPr/>
            <a:r>
              <a:t>All results suggest that trying to discretely categorize full suspension mountain bikes is more or less arbitrary. </a:t>
            </a:r>
          </a:p>
          <a:p>
            <a:pPr/>
            <a:r>
              <a:t>The categorization of a mountain bike should be treated as a continuous scale, with Cross Country bikes on one end and Enduro bikes on another.</a:t>
            </a:r>
          </a:p>
          <a:p>
            <a:pPr/>
            <a:r>
              <a:t>To obtain where a specific bike lies on this scale, one can use the linear combination of the bike’s specifications and the first principle component.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itle 1"/>
          <p:cNvSpPr txBox="1"/>
          <p:nvPr>
            <p:ph type="title"/>
          </p:nvPr>
        </p:nvSpPr>
        <p:spPr>
          <a:xfrm>
            <a:off x="913795" y="609600"/>
            <a:ext cx="10353762" cy="1257300"/>
          </a:xfrm>
          <a:prstGeom prst="rect">
            <a:avLst/>
          </a:prstGeom>
        </p:spPr>
        <p:txBody>
          <a:bodyPr/>
          <a:lstStyle/>
          <a:p>
            <a:pPr/>
            <a:r>
              <a:t>Opportunities for Improved Analysis</a:t>
            </a:r>
          </a:p>
        </p:txBody>
      </p:sp>
      <p:sp>
        <p:nvSpPr>
          <p:cNvPr id="413" name="Content Placeholder 2"/>
          <p:cNvSpPr txBox="1"/>
          <p:nvPr>
            <p:ph type="body" idx="1"/>
          </p:nvPr>
        </p:nvSpPr>
        <p:spPr>
          <a:xfrm>
            <a:off x="913795" y="2076449"/>
            <a:ext cx="10353762" cy="3714750"/>
          </a:xfrm>
          <a:prstGeom prst="rect">
            <a:avLst/>
          </a:prstGeom>
        </p:spPr>
        <p:txBody>
          <a:bodyPr/>
          <a:lstStyle/>
          <a:p>
            <a:pPr marL="0" indent="36162" defTabSz="448055">
              <a:spcBef>
                <a:spcPts val="500"/>
              </a:spcBef>
              <a:buSzTx/>
              <a:buFont typeface="Wingdings 2"/>
              <a:buNone/>
              <a:defRPr sz="2254">
                <a:effectLst>
                  <a:outerShdw sx="100000" sy="100000" kx="0" ky="0" algn="b" rotWithShape="0" blurRad="12446" dist="24892" dir="14640000">
                    <a:srgbClr val="000000">
                      <a:alpha val="30000"/>
                    </a:srgbClr>
                  </a:outerShdw>
                </a:effectLst>
              </a:defRPr>
            </a:pPr>
            <a:r>
              <a:t>There are a few opportunities to improve the analysis included in this presentation and forthcoming report:</a:t>
            </a:r>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Inclusion of more bikes (rows)</a:t>
            </a:r>
            <a:r>
              <a:rPr b="0"/>
              <a:t> | More rows = more robust clustering algorithms.</a:t>
            </a:r>
            <a:endParaRPr b="0"/>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Inclusion of more bike features (columns)</a:t>
            </a:r>
            <a:r>
              <a:rPr b="0"/>
              <a:t> | Although we included the most meaningful specs/geometry of the bikes analyzed, there are dozens of other, smaller features that can be used to help differentiate between different types of bikes.</a:t>
            </a:r>
            <a:endParaRPr b="0"/>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Include all sizes of bikes</a:t>
            </a:r>
            <a:r>
              <a:rPr b="0"/>
              <a:t> | We chose to use the size that corresponded to a 5’10” rider, but some bike manufacturers could interpret this as a Medium and others a Large.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1446211" y="609599"/>
            <a:ext cx="9302754" cy="2992906"/>
          </a:xfrm>
          <a:prstGeom prst="rect">
            <a:avLst/>
          </a:prstGeom>
        </p:spPr>
        <p:txBody>
          <a:bodyPr/>
          <a:lstStyle/>
          <a:p>
            <a:pPr>
              <a:defRPr b="1" sz="2800"/>
            </a:pPr>
            <a:r>
              <a:t>The goal of our project is to determine how many, if any, discrete categories should exist for mountain bikes. </a:t>
            </a:r>
            <a:br/>
            <a:r>
              <a:rPr b="0" sz="240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190" name="Text Placeholder 2"/>
          <p:cNvSpPr txBox="1"/>
          <p:nvPr>
            <p:ph type="body" sz="quarter" idx="1"/>
          </p:nvPr>
        </p:nvSpPr>
        <p:spPr>
          <a:xfrm>
            <a:off x="3955612" y="6403254"/>
            <a:ext cx="4086224" cy="365725"/>
          </a:xfrm>
          <a:prstGeom prst="rect">
            <a:avLst/>
          </a:prstGeom>
        </p:spPr>
        <p:txBody>
          <a:bodyPr/>
          <a:lstStyle>
            <a:lvl1pPr algn="ctr" defTabSz="406908">
              <a:spcBef>
                <a:spcPts val="500"/>
              </a:spcBef>
              <a:defRPr sz="1246">
                <a:solidFill>
                  <a:srgbClr val="FFFFFF"/>
                </a:solidFill>
                <a:effectLst>
                  <a:outerShdw sx="100000" sy="100000" kx="0" ky="0" algn="b" rotWithShape="0" blurRad="11303" dist="22606" dir="14640000">
                    <a:srgbClr val="000000">
                      <a:alpha val="30000"/>
                    </a:srgbClr>
                  </a:outerShdw>
                </a:effectLst>
              </a:defRPr>
            </a:lvl1pPr>
          </a:lstStyle>
          <a:p>
            <a:pPr/>
            <a:r>
              <a:t>Different types of geometric specifications on mountain bikes.</a:t>
            </a:r>
          </a:p>
        </p:txBody>
      </p:sp>
      <p:pic>
        <p:nvPicPr>
          <p:cNvPr id="191" name="Picture 5" descr="Picture 5"/>
          <p:cNvPicPr>
            <a:picLocks noChangeAspect="1"/>
          </p:cNvPicPr>
          <p:nvPr/>
        </p:nvPicPr>
        <p:blipFill>
          <a:blip r:embed="rId2">
            <a:extLst/>
          </a:blip>
          <a:stretch>
            <a:fillRect/>
          </a:stretch>
        </p:blipFill>
        <p:spPr>
          <a:xfrm>
            <a:off x="3434474" y="3202453"/>
            <a:ext cx="5128501" cy="33379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913795" y="609600"/>
            <a:ext cx="10353762" cy="1257300"/>
          </a:xfrm>
          <a:prstGeom prst="rect">
            <a:avLst/>
          </a:prstGeom>
        </p:spPr>
        <p:txBody>
          <a:bodyPr/>
          <a:lstStyle/>
          <a:p>
            <a:pPr/>
            <a:r>
              <a:t>Mountain Bike Categories</a:t>
            </a:r>
          </a:p>
        </p:txBody>
      </p:sp>
      <p:sp>
        <p:nvSpPr>
          <p:cNvPr id="194"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197" name="Freeform: Shape 5"/>
          <p:cNvGrpSpPr/>
          <p:nvPr/>
        </p:nvGrpSpPr>
        <p:grpSpPr>
          <a:xfrm>
            <a:off x="2515079" y="4049069"/>
            <a:ext cx="1332303" cy="1332303"/>
            <a:chOff x="0" y="0"/>
            <a:chExt cx="1332302" cy="1332302"/>
          </a:xfrm>
        </p:grpSpPr>
        <p:sp>
          <p:nvSpPr>
            <p:cNvPr id="19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19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sp>
        <p:nvSpPr>
          <p:cNvPr id="19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p>
        </p:txBody>
      </p:sp>
      <p:grpSp>
        <p:nvGrpSpPr>
          <p:cNvPr id="201" name="Freeform: Shape 7"/>
          <p:cNvGrpSpPr/>
          <p:nvPr/>
        </p:nvGrpSpPr>
        <p:grpSpPr>
          <a:xfrm>
            <a:off x="2660082" y="2836861"/>
            <a:ext cx="1042295" cy="1042295"/>
            <a:chOff x="0" y="0"/>
            <a:chExt cx="1042294" cy="1042294"/>
          </a:xfrm>
        </p:grpSpPr>
        <p:sp>
          <p:nvSpPr>
            <p:cNvPr id="19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Cross Country (XC)</a:t>
              </a:r>
            </a:p>
          </p:txBody>
        </p:sp>
      </p:grpSp>
      <p:sp>
        <p:nvSpPr>
          <p:cNvPr id="202"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05" name="Freeform: Shape 9"/>
          <p:cNvGrpSpPr/>
          <p:nvPr/>
        </p:nvGrpSpPr>
        <p:grpSpPr>
          <a:xfrm>
            <a:off x="3950868" y="3774673"/>
            <a:ext cx="1042295" cy="1042295"/>
            <a:chOff x="0" y="0"/>
            <a:chExt cx="1042294" cy="1042294"/>
          </a:xfrm>
        </p:grpSpPr>
        <p:sp>
          <p:nvSpPr>
            <p:cNvPr id="20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Enduro</a:t>
              </a:r>
            </a:p>
          </p:txBody>
        </p:sp>
      </p:grpSp>
      <p:sp>
        <p:nvSpPr>
          <p:cNvPr id="206"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09" name="Freeform: Shape 11"/>
          <p:cNvGrpSpPr/>
          <p:nvPr/>
        </p:nvGrpSpPr>
        <p:grpSpPr>
          <a:xfrm>
            <a:off x="3457831" y="5292081"/>
            <a:ext cx="1042295" cy="1042296"/>
            <a:chOff x="0" y="0"/>
            <a:chExt cx="1042294" cy="1042294"/>
          </a:xfrm>
        </p:grpSpPr>
        <p:sp>
          <p:nvSpPr>
            <p:cNvPr id="207"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8"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Trail</a:t>
              </a:r>
            </a:p>
          </p:txBody>
        </p:sp>
      </p:grpSp>
      <p:sp>
        <p:nvSpPr>
          <p:cNvPr id="210"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13" name="Freeform: Shape 13"/>
          <p:cNvGrpSpPr/>
          <p:nvPr/>
        </p:nvGrpSpPr>
        <p:grpSpPr>
          <a:xfrm>
            <a:off x="1862333" y="5292081"/>
            <a:ext cx="1042295" cy="1042296"/>
            <a:chOff x="0" y="0"/>
            <a:chExt cx="1042294" cy="1042294"/>
          </a:xfrm>
        </p:grpSpPr>
        <p:sp>
          <p:nvSpPr>
            <p:cNvPr id="211"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1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All Mountain</a:t>
              </a:r>
            </a:p>
          </p:txBody>
        </p:sp>
      </p:grpSp>
      <p:sp>
        <p:nvSpPr>
          <p:cNvPr id="21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17" name="Freeform: Shape 15"/>
          <p:cNvGrpSpPr/>
          <p:nvPr/>
        </p:nvGrpSpPr>
        <p:grpSpPr>
          <a:xfrm>
            <a:off x="1369297" y="3774673"/>
            <a:ext cx="1042295" cy="1042295"/>
            <a:chOff x="0" y="0"/>
            <a:chExt cx="1042294" cy="1042294"/>
          </a:xfrm>
        </p:grpSpPr>
        <p:sp>
          <p:nvSpPr>
            <p:cNvPr id="215"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p>
          </p:txBody>
        </p:sp>
        <p:sp>
          <p:nvSpPr>
            <p:cNvPr id="216"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Downcou-ntry</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20"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221"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22"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23" name="Title 1"/>
          <p:cNvSpPr txBox="1"/>
          <p:nvPr>
            <p:ph type="title"/>
          </p:nvPr>
        </p:nvSpPr>
        <p:spPr>
          <a:xfrm>
            <a:off x="913795" y="609600"/>
            <a:ext cx="10353762" cy="1257300"/>
          </a:xfrm>
          <a:prstGeom prst="rect">
            <a:avLst/>
          </a:prstGeom>
        </p:spPr>
        <p:txBody>
          <a:bodyPr/>
          <a:lstStyle/>
          <a:p>
            <a:pPr/>
            <a:r>
              <a:t>Mountain Bike Categories: XC</a:t>
            </a:r>
          </a:p>
        </p:txBody>
      </p:sp>
      <p:sp>
        <p:nvSpPr>
          <p:cNvPr id="224"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27" name="Freeform: Shape 5"/>
          <p:cNvGrpSpPr/>
          <p:nvPr/>
        </p:nvGrpSpPr>
        <p:grpSpPr>
          <a:xfrm>
            <a:off x="2515079" y="4049069"/>
            <a:ext cx="1332303" cy="1332303"/>
            <a:chOff x="0" y="0"/>
            <a:chExt cx="1332302" cy="1332302"/>
          </a:xfrm>
        </p:grpSpPr>
        <p:sp>
          <p:nvSpPr>
            <p:cNvPr id="22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2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sp>
        <p:nvSpPr>
          <p:cNvPr id="22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p>
        </p:txBody>
      </p:sp>
      <p:grpSp>
        <p:nvGrpSpPr>
          <p:cNvPr id="231" name="Freeform: Shape 7"/>
          <p:cNvGrpSpPr/>
          <p:nvPr/>
        </p:nvGrpSpPr>
        <p:grpSpPr>
          <a:xfrm>
            <a:off x="2660082" y="2836861"/>
            <a:ext cx="1042295" cy="1042295"/>
            <a:chOff x="0" y="0"/>
            <a:chExt cx="1042294" cy="1042294"/>
          </a:xfrm>
        </p:grpSpPr>
        <p:sp>
          <p:nvSpPr>
            <p:cNvPr id="22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Cross Country (XC)</a:t>
              </a:r>
            </a:p>
          </p:txBody>
        </p:sp>
      </p:grpSp>
      <p:grpSp>
        <p:nvGrpSpPr>
          <p:cNvPr id="234" name="Freeform: Shape 9"/>
          <p:cNvGrpSpPr/>
          <p:nvPr/>
        </p:nvGrpSpPr>
        <p:grpSpPr>
          <a:xfrm>
            <a:off x="3950868" y="3774673"/>
            <a:ext cx="1042295" cy="1042295"/>
            <a:chOff x="0" y="0"/>
            <a:chExt cx="1042294" cy="1042294"/>
          </a:xfrm>
        </p:grpSpPr>
        <p:sp>
          <p:nvSpPr>
            <p:cNvPr id="23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3"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237" name="Freeform: Shape 11"/>
          <p:cNvGrpSpPr/>
          <p:nvPr/>
        </p:nvGrpSpPr>
        <p:grpSpPr>
          <a:xfrm>
            <a:off x="3457831" y="5292081"/>
            <a:ext cx="1042295" cy="1042296"/>
            <a:chOff x="0" y="0"/>
            <a:chExt cx="1042294" cy="1042294"/>
          </a:xfrm>
        </p:grpSpPr>
        <p:sp>
          <p:nvSpPr>
            <p:cNvPr id="23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6"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240" name="Freeform: Shape 13"/>
          <p:cNvGrpSpPr/>
          <p:nvPr/>
        </p:nvGrpSpPr>
        <p:grpSpPr>
          <a:xfrm>
            <a:off x="1862333" y="5292081"/>
            <a:ext cx="1042295" cy="1042296"/>
            <a:chOff x="0" y="0"/>
            <a:chExt cx="1042294" cy="1042294"/>
          </a:xfrm>
        </p:grpSpPr>
        <p:sp>
          <p:nvSpPr>
            <p:cNvPr id="23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43" name="Freeform: Shape 15"/>
          <p:cNvGrpSpPr/>
          <p:nvPr/>
        </p:nvGrpSpPr>
        <p:grpSpPr>
          <a:xfrm>
            <a:off x="1369297" y="3774673"/>
            <a:ext cx="1042295" cy="1042295"/>
            <a:chOff x="0" y="0"/>
            <a:chExt cx="1042294" cy="1042294"/>
          </a:xfrm>
        </p:grpSpPr>
        <p:sp>
          <p:nvSpPr>
            <p:cNvPr id="24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42"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44" name="TextBox 3"/>
          <p:cNvSpPr txBox="1"/>
          <p:nvPr/>
        </p:nvSpPr>
        <p:spPr>
          <a:xfrm>
            <a:off x="5843056" y="3850149"/>
            <a:ext cx="5630401" cy="1929766"/>
          </a:xfrm>
          <a:prstGeom prst="rect">
            <a:avLst/>
          </a:prstGeom>
          <a:solidFill>
            <a:srgbClr val="756C53"/>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245" name="Straight Connector 16"/>
          <p:cNvSpPr/>
          <p:nvPr/>
        </p:nvSpPr>
        <p:spPr>
          <a:xfrm>
            <a:off x="3809562" y="3358008"/>
            <a:ext cx="1576990" cy="1"/>
          </a:xfrm>
          <a:prstGeom prst="line">
            <a:avLst/>
          </a:prstGeom>
          <a:ln cap="rnd">
            <a:solidFill>
              <a:srgbClr val="756C53"/>
            </a:solidFill>
          </a:ln>
        </p:spPr>
        <p:txBody>
          <a:bodyPr lIns="45719" rIns="45719"/>
          <a:lstStyle/>
          <a:p>
            <a:pPr>
              <a:defRPr>
                <a:solidFill>
                  <a:srgbClr val="FFFFFF"/>
                </a:solidFill>
              </a:defRPr>
            </a:pPr>
          </a:p>
        </p:txBody>
      </p:sp>
      <p:sp>
        <p:nvSpPr>
          <p:cNvPr id="246" name="Straight Connector 17"/>
          <p:cNvSpPr/>
          <p:nvPr/>
        </p:nvSpPr>
        <p:spPr>
          <a:xfrm>
            <a:off x="5386551" y="3358008"/>
            <a:ext cx="370241" cy="416665"/>
          </a:xfrm>
          <a:prstGeom prst="line">
            <a:avLst/>
          </a:prstGeom>
          <a:ln cap="rnd">
            <a:solidFill>
              <a:srgbClr val="756C53"/>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249"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250"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51"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52" name="Title 1"/>
          <p:cNvSpPr txBox="1"/>
          <p:nvPr>
            <p:ph type="title"/>
          </p:nvPr>
        </p:nvSpPr>
        <p:spPr>
          <a:xfrm>
            <a:off x="913795" y="609600"/>
            <a:ext cx="10353762" cy="1257300"/>
          </a:xfrm>
          <a:prstGeom prst="rect">
            <a:avLst/>
          </a:prstGeom>
        </p:spPr>
        <p:txBody>
          <a:bodyPr/>
          <a:lstStyle/>
          <a:p>
            <a:pPr/>
            <a:r>
              <a:t>Mountain Bike Categories: Enduro</a:t>
            </a:r>
          </a:p>
        </p:txBody>
      </p:sp>
      <p:sp>
        <p:nvSpPr>
          <p:cNvPr id="253"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56" name="Freeform: Shape 5"/>
          <p:cNvGrpSpPr/>
          <p:nvPr/>
        </p:nvGrpSpPr>
        <p:grpSpPr>
          <a:xfrm>
            <a:off x="2515079" y="4049069"/>
            <a:ext cx="1332303" cy="1332303"/>
            <a:chOff x="0" y="0"/>
            <a:chExt cx="1332302" cy="1332302"/>
          </a:xfrm>
        </p:grpSpPr>
        <p:sp>
          <p:nvSpPr>
            <p:cNvPr id="254"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55"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259" name="Freeform: Shape 7"/>
          <p:cNvGrpSpPr/>
          <p:nvPr/>
        </p:nvGrpSpPr>
        <p:grpSpPr>
          <a:xfrm>
            <a:off x="2660082" y="2836861"/>
            <a:ext cx="1042295" cy="1042295"/>
            <a:chOff x="0" y="0"/>
            <a:chExt cx="1042294" cy="1042294"/>
          </a:xfrm>
        </p:grpSpPr>
        <p:sp>
          <p:nvSpPr>
            <p:cNvPr id="25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58"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260"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63" name="Freeform: Shape 11"/>
          <p:cNvGrpSpPr/>
          <p:nvPr/>
        </p:nvGrpSpPr>
        <p:grpSpPr>
          <a:xfrm>
            <a:off x="3457831" y="5292081"/>
            <a:ext cx="1042295" cy="1042296"/>
            <a:chOff x="0" y="0"/>
            <a:chExt cx="1042294" cy="1042294"/>
          </a:xfrm>
        </p:grpSpPr>
        <p:sp>
          <p:nvSpPr>
            <p:cNvPr id="26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62"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266" name="Freeform: Shape 13"/>
          <p:cNvGrpSpPr/>
          <p:nvPr/>
        </p:nvGrpSpPr>
        <p:grpSpPr>
          <a:xfrm>
            <a:off x="1862333" y="5292081"/>
            <a:ext cx="1042295" cy="1042296"/>
            <a:chOff x="0" y="0"/>
            <a:chExt cx="1042294" cy="1042294"/>
          </a:xfrm>
        </p:grpSpPr>
        <p:sp>
          <p:nvSpPr>
            <p:cNvPr id="264"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65"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69" name="Freeform: Shape 15"/>
          <p:cNvGrpSpPr/>
          <p:nvPr/>
        </p:nvGrpSpPr>
        <p:grpSpPr>
          <a:xfrm>
            <a:off x="1369297" y="3774673"/>
            <a:ext cx="1042295" cy="1042295"/>
            <a:chOff x="0" y="0"/>
            <a:chExt cx="1042294" cy="1042294"/>
          </a:xfrm>
        </p:grpSpPr>
        <p:sp>
          <p:nvSpPr>
            <p:cNvPr id="26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68"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70" name="TextBox 3"/>
          <p:cNvSpPr txBox="1"/>
          <p:nvPr/>
        </p:nvSpPr>
        <p:spPr>
          <a:xfrm>
            <a:off x="5843056" y="3850149"/>
            <a:ext cx="5630401" cy="2539366"/>
          </a:xfrm>
          <a:prstGeom prst="rect">
            <a:avLst/>
          </a:prstGeom>
          <a:solidFill>
            <a:srgbClr val="9F957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sp>
        <p:nvSpPr>
          <p:cNvPr id="271" name="Straight Connector 16"/>
          <p:cNvSpPr/>
          <p:nvPr/>
        </p:nvSpPr>
        <p:spPr>
          <a:xfrm>
            <a:off x="5054560" y="4295819"/>
            <a:ext cx="457201" cy="1"/>
          </a:xfrm>
          <a:prstGeom prst="line">
            <a:avLst/>
          </a:prstGeom>
          <a:ln cap="rnd">
            <a:solidFill>
              <a:srgbClr val="9F957B"/>
            </a:solidFill>
          </a:ln>
        </p:spPr>
        <p:txBody>
          <a:bodyPr lIns="45719" rIns="45719"/>
          <a:lstStyle/>
          <a:p>
            <a:pPr>
              <a:defRPr>
                <a:solidFill>
                  <a:srgbClr val="FFFFFF"/>
                </a:solidFill>
              </a:defRPr>
            </a:pPr>
          </a:p>
        </p:txBody>
      </p:sp>
      <p:sp>
        <p:nvSpPr>
          <p:cNvPr id="272" name="Straight Connector 17"/>
          <p:cNvSpPr/>
          <p:nvPr/>
        </p:nvSpPr>
        <p:spPr>
          <a:xfrm>
            <a:off x="5511760" y="4295819"/>
            <a:ext cx="274321" cy="182881"/>
          </a:xfrm>
          <a:prstGeom prst="line">
            <a:avLst/>
          </a:prstGeom>
          <a:ln cap="rnd">
            <a:solidFill>
              <a:srgbClr val="9F957B"/>
            </a:solidFill>
          </a:ln>
        </p:spPr>
        <p:txBody>
          <a:bodyPr lIns="45719" rIns="45719"/>
          <a:lstStyle/>
          <a:p>
            <a:pPr>
              <a:defRPr>
                <a:solidFill>
                  <a:srgbClr val="FFFFFF"/>
                </a:solidFill>
              </a:defRPr>
            </a:pPr>
          </a:p>
        </p:txBody>
      </p:sp>
      <p:grpSp>
        <p:nvGrpSpPr>
          <p:cNvPr id="275" name="Freeform: Shape 18"/>
          <p:cNvGrpSpPr/>
          <p:nvPr/>
        </p:nvGrpSpPr>
        <p:grpSpPr>
          <a:xfrm>
            <a:off x="3950868" y="3774673"/>
            <a:ext cx="1042295" cy="1042295"/>
            <a:chOff x="0" y="0"/>
            <a:chExt cx="1042294" cy="1042294"/>
          </a:xfrm>
        </p:grpSpPr>
        <p:sp>
          <p:nvSpPr>
            <p:cNvPr id="27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7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Enduro</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278"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7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80"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81" name="Title 1"/>
          <p:cNvSpPr txBox="1"/>
          <p:nvPr>
            <p:ph type="title"/>
          </p:nvPr>
        </p:nvSpPr>
        <p:spPr>
          <a:xfrm>
            <a:off x="913795" y="609600"/>
            <a:ext cx="10353762" cy="1257300"/>
          </a:xfrm>
          <a:prstGeom prst="rect">
            <a:avLst/>
          </a:prstGeom>
        </p:spPr>
        <p:txBody>
          <a:bodyPr/>
          <a:lstStyle/>
          <a:p>
            <a:pPr/>
            <a:r>
              <a:t>Mountain Bike Categories: Trail</a:t>
            </a:r>
          </a:p>
        </p:txBody>
      </p:sp>
      <p:sp>
        <p:nvSpPr>
          <p:cNvPr id="282"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85" name="Freeform: Shape 5"/>
          <p:cNvGrpSpPr/>
          <p:nvPr/>
        </p:nvGrpSpPr>
        <p:grpSpPr>
          <a:xfrm>
            <a:off x="2515079" y="4049069"/>
            <a:ext cx="1332303" cy="1332303"/>
            <a:chOff x="0" y="0"/>
            <a:chExt cx="1332302" cy="1332302"/>
          </a:xfrm>
        </p:grpSpPr>
        <p:sp>
          <p:nvSpPr>
            <p:cNvPr id="283"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84"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288" name="Freeform: Shape 9"/>
          <p:cNvGrpSpPr/>
          <p:nvPr/>
        </p:nvGrpSpPr>
        <p:grpSpPr>
          <a:xfrm>
            <a:off x="3950868" y="3774673"/>
            <a:ext cx="1042295" cy="1042295"/>
            <a:chOff x="0" y="0"/>
            <a:chExt cx="1042294" cy="1042294"/>
          </a:xfrm>
        </p:grpSpPr>
        <p:sp>
          <p:nvSpPr>
            <p:cNvPr id="286"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87"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sp>
        <p:nvSpPr>
          <p:cNvPr id="289"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92" name="Freeform: Shape 13"/>
          <p:cNvGrpSpPr/>
          <p:nvPr/>
        </p:nvGrpSpPr>
        <p:grpSpPr>
          <a:xfrm>
            <a:off x="1862333" y="5292081"/>
            <a:ext cx="1042295" cy="1042296"/>
            <a:chOff x="0" y="0"/>
            <a:chExt cx="1042294" cy="1042294"/>
          </a:xfrm>
        </p:grpSpPr>
        <p:sp>
          <p:nvSpPr>
            <p:cNvPr id="290"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91"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95" name="Freeform: Shape 15"/>
          <p:cNvGrpSpPr/>
          <p:nvPr/>
        </p:nvGrpSpPr>
        <p:grpSpPr>
          <a:xfrm>
            <a:off x="1369297" y="3774673"/>
            <a:ext cx="1042295" cy="1042295"/>
            <a:chOff x="0" y="0"/>
            <a:chExt cx="1042294" cy="1042294"/>
          </a:xfrm>
        </p:grpSpPr>
        <p:sp>
          <p:nvSpPr>
            <p:cNvPr id="293"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94"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96" name="TextBox 3"/>
          <p:cNvSpPr txBox="1"/>
          <p:nvPr/>
        </p:nvSpPr>
        <p:spPr>
          <a:xfrm>
            <a:off x="5843056" y="3850149"/>
            <a:ext cx="5630401" cy="2234566"/>
          </a:xfrm>
          <a:prstGeom prst="rect">
            <a:avLst/>
          </a:prstGeom>
          <a:solidFill>
            <a:srgbClr val="C1BBA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5A4A19"/>
                </a:solidFill>
              </a:defRPr>
            </a:lvl1pPr>
          </a:lstStyle>
          <a:p>
            <a:pPr/>
            <a: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sp>
        <p:nvSpPr>
          <p:cNvPr id="297" name="Straight Connector 16"/>
          <p:cNvSpPr/>
          <p:nvPr/>
        </p:nvSpPr>
        <p:spPr>
          <a:xfrm>
            <a:off x="4561525" y="5813228"/>
            <a:ext cx="822961" cy="1"/>
          </a:xfrm>
          <a:prstGeom prst="line">
            <a:avLst/>
          </a:prstGeom>
          <a:ln cap="rnd">
            <a:solidFill>
              <a:srgbClr val="C1BBAB"/>
            </a:solidFill>
          </a:ln>
        </p:spPr>
        <p:txBody>
          <a:bodyPr lIns="45719" rIns="45719"/>
          <a:lstStyle/>
          <a:p>
            <a:pPr>
              <a:defRPr>
                <a:solidFill>
                  <a:srgbClr val="FFFFFF"/>
                </a:solidFill>
              </a:defRPr>
            </a:pPr>
          </a:p>
        </p:txBody>
      </p:sp>
      <p:sp>
        <p:nvSpPr>
          <p:cNvPr id="298" name="Straight Connector 17"/>
          <p:cNvSpPr/>
          <p:nvPr/>
        </p:nvSpPr>
        <p:spPr>
          <a:xfrm flipH="1">
            <a:off x="5384484" y="5495924"/>
            <a:ext cx="365761" cy="317306"/>
          </a:xfrm>
          <a:prstGeom prst="line">
            <a:avLst/>
          </a:prstGeom>
          <a:ln cap="rnd">
            <a:solidFill>
              <a:srgbClr val="C1BBAB"/>
            </a:solidFill>
          </a:ln>
        </p:spPr>
        <p:txBody>
          <a:bodyPr lIns="45719" rIns="45719"/>
          <a:lstStyle/>
          <a:p>
            <a:pPr>
              <a:defRPr>
                <a:solidFill>
                  <a:srgbClr val="FFFFFF"/>
                </a:solidFill>
              </a:defRPr>
            </a:pPr>
          </a:p>
        </p:txBody>
      </p:sp>
      <p:grpSp>
        <p:nvGrpSpPr>
          <p:cNvPr id="301" name="Freeform: Shape 19"/>
          <p:cNvGrpSpPr/>
          <p:nvPr/>
        </p:nvGrpSpPr>
        <p:grpSpPr>
          <a:xfrm>
            <a:off x="3457831" y="5292081"/>
            <a:ext cx="1042295" cy="1042296"/>
            <a:chOff x="0" y="0"/>
            <a:chExt cx="1042294" cy="1042294"/>
          </a:xfrm>
        </p:grpSpPr>
        <p:sp>
          <p:nvSpPr>
            <p:cNvPr id="299"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00"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Trail</a:t>
              </a:r>
            </a:p>
          </p:txBody>
        </p:sp>
      </p:grpSp>
      <p:grpSp>
        <p:nvGrpSpPr>
          <p:cNvPr id="304" name="Freeform: Shape 20"/>
          <p:cNvGrpSpPr/>
          <p:nvPr/>
        </p:nvGrpSpPr>
        <p:grpSpPr>
          <a:xfrm>
            <a:off x="2660082" y="2836861"/>
            <a:ext cx="1042295" cy="1042295"/>
            <a:chOff x="0" y="0"/>
            <a:chExt cx="1042294" cy="1042294"/>
          </a:xfrm>
        </p:grpSpPr>
        <p:sp>
          <p:nvSpPr>
            <p:cNvPr id="30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03"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30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0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309"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10" name="Title 1"/>
          <p:cNvSpPr txBox="1"/>
          <p:nvPr>
            <p:ph type="title"/>
          </p:nvPr>
        </p:nvSpPr>
        <p:spPr>
          <a:xfrm>
            <a:off x="913795" y="609600"/>
            <a:ext cx="10353762" cy="1257300"/>
          </a:xfrm>
          <a:prstGeom prst="rect">
            <a:avLst/>
          </a:prstGeom>
        </p:spPr>
        <p:txBody>
          <a:bodyPr/>
          <a:lstStyle/>
          <a:p>
            <a:pPr/>
            <a:r>
              <a:t>Mountain Bike Categories: All Mountain</a:t>
            </a:r>
          </a:p>
        </p:txBody>
      </p:sp>
      <p:sp>
        <p:nvSpPr>
          <p:cNvPr id="311"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314" name="Freeform: Shape 5"/>
          <p:cNvGrpSpPr/>
          <p:nvPr/>
        </p:nvGrpSpPr>
        <p:grpSpPr>
          <a:xfrm>
            <a:off x="2515079" y="4049069"/>
            <a:ext cx="1332303" cy="1332303"/>
            <a:chOff x="0" y="0"/>
            <a:chExt cx="1332302" cy="1332302"/>
          </a:xfrm>
        </p:grpSpPr>
        <p:sp>
          <p:nvSpPr>
            <p:cNvPr id="31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31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317" name="Freeform: Shape 9"/>
          <p:cNvGrpSpPr/>
          <p:nvPr/>
        </p:nvGrpSpPr>
        <p:grpSpPr>
          <a:xfrm>
            <a:off x="3950868" y="3774673"/>
            <a:ext cx="1042295" cy="1042295"/>
            <a:chOff x="0" y="0"/>
            <a:chExt cx="1042294" cy="1042294"/>
          </a:xfrm>
        </p:grpSpPr>
        <p:sp>
          <p:nvSpPr>
            <p:cNvPr id="31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1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320" name="Freeform: Shape 11"/>
          <p:cNvGrpSpPr/>
          <p:nvPr/>
        </p:nvGrpSpPr>
        <p:grpSpPr>
          <a:xfrm>
            <a:off x="3457831" y="5292081"/>
            <a:ext cx="1042295" cy="1042296"/>
            <a:chOff x="0" y="0"/>
            <a:chExt cx="1042294" cy="1042294"/>
          </a:xfrm>
        </p:grpSpPr>
        <p:sp>
          <p:nvSpPr>
            <p:cNvPr id="31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1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sp>
        <p:nvSpPr>
          <p:cNvPr id="321"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p>
        </p:txBody>
      </p:sp>
      <p:grpSp>
        <p:nvGrpSpPr>
          <p:cNvPr id="324" name="Freeform: Shape 15"/>
          <p:cNvGrpSpPr/>
          <p:nvPr/>
        </p:nvGrpSpPr>
        <p:grpSpPr>
          <a:xfrm>
            <a:off x="1369297" y="3774673"/>
            <a:ext cx="1042295" cy="1042295"/>
            <a:chOff x="0" y="0"/>
            <a:chExt cx="1042294" cy="1042294"/>
          </a:xfrm>
        </p:grpSpPr>
        <p:sp>
          <p:nvSpPr>
            <p:cNvPr id="32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323"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325" name="TextBox 3"/>
          <p:cNvSpPr txBox="1"/>
          <p:nvPr/>
        </p:nvSpPr>
        <p:spPr>
          <a:xfrm>
            <a:off x="5843056" y="3850149"/>
            <a:ext cx="5630401" cy="1320166"/>
          </a:xfrm>
          <a:prstGeom prst="rect">
            <a:avLst/>
          </a:prstGeom>
          <a:solidFill>
            <a:srgbClr val="C1BBA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5A4A19"/>
                </a:solidFill>
              </a:defRPr>
            </a:lvl1pPr>
          </a:lstStyle>
          <a:p>
            <a:pPr/>
            <a:r>
              <a:t>A more niche category which some manufacturers claim to be more downhill focused than trail bikes, but not designed for downhill races like Enduro bikes are.</a:t>
            </a:r>
          </a:p>
        </p:txBody>
      </p:sp>
      <p:sp>
        <p:nvSpPr>
          <p:cNvPr id="326" name="Straight Connector 16"/>
          <p:cNvSpPr/>
          <p:nvPr/>
        </p:nvSpPr>
        <p:spPr>
          <a:xfrm>
            <a:off x="3274867" y="6652597"/>
            <a:ext cx="1576990" cy="1"/>
          </a:xfrm>
          <a:prstGeom prst="line">
            <a:avLst/>
          </a:prstGeom>
          <a:ln cap="rnd">
            <a:solidFill>
              <a:srgbClr val="C1BBAB"/>
            </a:solidFill>
          </a:ln>
        </p:spPr>
        <p:txBody>
          <a:bodyPr lIns="45719" rIns="45719"/>
          <a:lstStyle/>
          <a:p>
            <a:pPr>
              <a:defRPr>
                <a:solidFill>
                  <a:srgbClr val="FFFFFF"/>
                </a:solidFill>
              </a:defRPr>
            </a:pPr>
          </a:p>
        </p:txBody>
      </p:sp>
      <p:sp>
        <p:nvSpPr>
          <p:cNvPr id="327" name="Straight Connector 17"/>
          <p:cNvSpPr/>
          <p:nvPr/>
        </p:nvSpPr>
        <p:spPr>
          <a:xfrm>
            <a:off x="2814092" y="6195397"/>
            <a:ext cx="457201" cy="457201"/>
          </a:xfrm>
          <a:prstGeom prst="line">
            <a:avLst/>
          </a:prstGeom>
          <a:ln cap="rnd">
            <a:solidFill>
              <a:srgbClr val="C1BBAB"/>
            </a:solidFill>
          </a:ln>
        </p:spPr>
        <p:txBody>
          <a:bodyPr lIns="45719" rIns="45719"/>
          <a:lstStyle/>
          <a:p>
            <a:pPr>
              <a:defRPr>
                <a:solidFill>
                  <a:srgbClr val="FFFFFF"/>
                </a:solidFill>
              </a:defRPr>
            </a:pPr>
          </a:p>
        </p:txBody>
      </p:sp>
      <p:grpSp>
        <p:nvGrpSpPr>
          <p:cNvPr id="330" name="Freeform: Shape 18"/>
          <p:cNvGrpSpPr/>
          <p:nvPr/>
        </p:nvGrpSpPr>
        <p:grpSpPr>
          <a:xfrm>
            <a:off x="1862333" y="5292081"/>
            <a:ext cx="1042295" cy="1042296"/>
            <a:chOff x="0" y="0"/>
            <a:chExt cx="1042294" cy="1042294"/>
          </a:xfrm>
        </p:grpSpPr>
        <p:sp>
          <p:nvSpPr>
            <p:cNvPr id="328"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2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All Mountain</a:t>
              </a:r>
            </a:p>
          </p:txBody>
        </p:sp>
      </p:grpSp>
      <p:grpSp>
        <p:nvGrpSpPr>
          <p:cNvPr id="333" name="Freeform: Shape 19"/>
          <p:cNvGrpSpPr/>
          <p:nvPr/>
        </p:nvGrpSpPr>
        <p:grpSpPr>
          <a:xfrm>
            <a:off x="2660082" y="2836861"/>
            <a:ext cx="1042295" cy="1042295"/>
            <a:chOff x="0" y="0"/>
            <a:chExt cx="1042294" cy="1042294"/>
          </a:xfrm>
        </p:grpSpPr>
        <p:sp>
          <p:nvSpPr>
            <p:cNvPr id="33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32"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334" name="Straight Connector 20"/>
          <p:cNvSpPr/>
          <p:nvPr/>
        </p:nvSpPr>
        <p:spPr>
          <a:xfrm flipV="1">
            <a:off x="4851856" y="5280997"/>
            <a:ext cx="1280161" cy="1371601"/>
          </a:xfrm>
          <a:prstGeom prst="line">
            <a:avLst/>
          </a:prstGeom>
          <a:ln cap="rnd">
            <a:solidFill>
              <a:srgbClr val="C1BBAB"/>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33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3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33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340" name="Title 1"/>
          <p:cNvSpPr txBox="1"/>
          <p:nvPr>
            <p:ph type="title"/>
          </p:nvPr>
        </p:nvSpPr>
        <p:spPr>
          <a:xfrm>
            <a:off x="913795" y="609600"/>
            <a:ext cx="10353762" cy="1257300"/>
          </a:xfrm>
          <a:prstGeom prst="rect">
            <a:avLst/>
          </a:prstGeom>
        </p:spPr>
        <p:txBody>
          <a:bodyPr/>
          <a:lstStyle/>
          <a:p>
            <a:pPr/>
            <a:r>
              <a:t>Mountain Bike Categories: Downcountry</a:t>
            </a:r>
          </a:p>
        </p:txBody>
      </p:sp>
      <p:sp>
        <p:nvSpPr>
          <p:cNvPr id="341"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344" name="Freeform: Shape 5"/>
          <p:cNvGrpSpPr/>
          <p:nvPr/>
        </p:nvGrpSpPr>
        <p:grpSpPr>
          <a:xfrm>
            <a:off x="2515079" y="4049069"/>
            <a:ext cx="1332303" cy="1332303"/>
            <a:chOff x="0" y="0"/>
            <a:chExt cx="1332302" cy="1332302"/>
          </a:xfrm>
        </p:grpSpPr>
        <p:sp>
          <p:nvSpPr>
            <p:cNvPr id="34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34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347" name="Freeform: Shape 9"/>
          <p:cNvGrpSpPr/>
          <p:nvPr/>
        </p:nvGrpSpPr>
        <p:grpSpPr>
          <a:xfrm>
            <a:off x="3950868" y="3774673"/>
            <a:ext cx="1042295" cy="1042295"/>
            <a:chOff x="0" y="0"/>
            <a:chExt cx="1042294" cy="1042294"/>
          </a:xfrm>
        </p:grpSpPr>
        <p:sp>
          <p:nvSpPr>
            <p:cNvPr id="34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4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350" name="Freeform: Shape 11"/>
          <p:cNvGrpSpPr/>
          <p:nvPr/>
        </p:nvGrpSpPr>
        <p:grpSpPr>
          <a:xfrm>
            <a:off x="3457831" y="5292081"/>
            <a:ext cx="1042295" cy="1042296"/>
            <a:chOff x="0" y="0"/>
            <a:chExt cx="1042294" cy="1042294"/>
          </a:xfrm>
        </p:grpSpPr>
        <p:sp>
          <p:nvSpPr>
            <p:cNvPr id="34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4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353" name="Freeform: Shape 13"/>
          <p:cNvGrpSpPr/>
          <p:nvPr/>
        </p:nvGrpSpPr>
        <p:grpSpPr>
          <a:xfrm>
            <a:off x="1862333" y="5292081"/>
            <a:ext cx="1042295" cy="1042296"/>
            <a:chOff x="0" y="0"/>
            <a:chExt cx="1042294" cy="1042294"/>
          </a:xfrm>
        </p:grpSpPr>
        <p:sp>
          <p:nvSpPr>
            <p:cNvPr id="35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5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sp>
        <p:nvSpPr>
          <p:cNvPr id="35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p>
        </p:txBody>
      </p:sp>
      <p:sp>
        <p:nvSpPr>
          <p:cNvPr id="355" name="TextBox 3"/>
          <p:cNvSpPr txBox="1"/>
          <p:nvPr/>
        </p:nvSpPr>
        <p:spPr>
          <a:xfrm>
            <a:off x="5843056" y="3850149"/>
            <a:ext cx="5630401" cy="1929766"/>
          </a:xfrm>
          <a:prstGeom prst="rect">
            <a:avLst/>
          </a:prstGeom>
          <a:solidFill>
            <a:srgbClr val="9F957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grpSp>
        <p:nvGrpSpPr>
          <p:cNvPr id="358" name="Freeform: Shape 18"/>
          <p:cNvGrpSpPr/>
          <p:nvPr/>
        </p:nvGrpSpPr>
        <p:grpSpPr>
          <a:xfrm>
            <a:off x="1369297" y="3774673"/>
            <a:ext cx="1042295" cy="1042295"/>
            <a:chOff x="0" y="0"/>
            <a:chExt cx="1042294" cy="1042294"/>
          </a:xfrm>
        </p:grpSpPr>
        <p:sp>
          <p:nvSpPr>
            <p:cNvPr id="356"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p>
          </p:txBody>
        </p:sp>
        <p:sp>
          <p:nvSpPr>
            <p:cNvPr id="357"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Downcou-ntry</a:t>
              </a:r>
            </a:p>
          </p:txBody>
        </p:sp>
      </p:grpSp>
      <p:grpSp>
        <p:nvGrpSpPr>
          <p:cNvPr id="361" name="Freeform: Shape 19"/>
          <p:cNvGrpSpPr/>
          <p:nvPr/>
        </p:nvGrpSpPr>
        <p:grpSpPr>
          <a:xfrm>
            <a:off x="2660082" y="2836861"/>
            <a:ext cx="1042295" cy="1042295"/>
            <a:chOff x="0" y="0"/>
            <a:chExt cx="1042294" cy="1042294"/>
          </a:xfrm>
        </p:grpSpPr>
        <p:sp>
          <p:nvSpPr>
            <p:cNvPr id="359"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6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362" name="Straight Connector 20"/>
          <p:cNvSpPr/>
          <p:nvPr/>
        </p:nvSpPr>
        <p:spPr>
          <a:xfrm>
            <a:off x="2676151" y="2613804"/>
            <a:ext cx="1576990" cy="1"/>
          </a:xfrm>
          <a:prstGeom prst="line">
            <a:avLst/>
          </a:prstGeom>
          <a:ln cap="rnd">
            <a:solidFill>
              <a:srgbClr val="9F957B"/>
            </a:solidFill>
          </a:ln>
        </p:spPr>
        <p:txBody>
          <a:bodyPr lIns="45719" rIns="45719"/>
          <a:lstStyle/>
          <a:p>
            <a:pPr>
              <a:defRPr>
                <a:solidFill>
                  <a:srgbClr val="FFFFFF"/>
                </a:solidFill>
              </a:defRPr>
            </a:pPr>
          </a:p>
        </p:txBody>
      </p:sp>
      <p:sp>
        <p:nvSpPr>
          <p:cNvPr id="363" name="Straight Connector 21"/>
          <p:cNvSpPr/>
          <p:nvPr/>
        </p:nvSpPr>
        <p:spPr>
          <a:xfrm>
            <a:off x="4253141" y="2613804"/>
            <a:ext cx="1463041" cy="1463041"/>
          </a:xfrm>
          <a:prstGeom prst="line">
            <a:avLst/>
          </a:prstGeom>
          <a:ln cap="rnd">
            <a:solidFill>
              <a:srgbClr val="9F957B"/>
            </a:solidFill>
          </a:ln>
        </p:spPr>
        <p:txBody>
          <a:bodyPr lIns="45719" rIns="45719"/>
          <a:lstStyle/>
          <a:p>
            <a:pPr>
              <a:defRPr>
                <a:solidFill>
                  <a:srgbClr val="FFFFFF"/>
                </a:solidFill>
              </a:defRPr>
            </a:pPr>
          </a:p>
        </p:txBody>
      </p:sp>
      <p:sp>
        <p:nvSpPr>
          <p:cNvPr id="364" name="Straight Connector 22"/>
          <p:cNvSpPr/>
          <p:nvPr/>
        </p:nvSpPr>
        <p:spPr>
          <a:xfrm flipV="1">
            <a:off x="1944631" y="2615910"/>
            <a:ext cx="731521" cy="1097281"/>
          </a:xfrm>
          <a:prstGeom prst="line">
            <a:avLst/>
          </a:prstGeom>
          <a:ln cap="rnd">
            <a:solidFill>
              <a:srgbClr val="9F957B"/>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60000"/>
              </a:srgbClr>
            </a:outerShdw>
          </a:effectLst>
        </a:effectStyle>
        <a:effectStyle>
          <a:effectLst>
            <a:outerShdw sx="100000" sy="100000" kx="0" ky="0" algn="b" rotWithShape="0" blurRad="63500" dist="25400" dir="54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63500" dist="25400" dir="54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60000"/>
              </a:srgbClr>
            </a:outerShdw>
          </a:effectLst>
        </a:effectStyle>
        <a:effectStyle>
          <a:effectLst>
            <a:outerShdw sx="100000" sy="100000" kx="0" ky="0" algn="b" rotWithShape="0" blurRad="63500" dist="25400" dir="54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63500" dist="25400" dir="54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