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87" r:id="rId3"/>
    <p:sldId id="293" r:id="rId4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9" d="100"/>
          <a:sy n="39" d="100"/>
        </p:scale>
        <p:origin x="1932" y="84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52" y="2425179"/>
            <a:ext cx="648072" cy="648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12" y="4297387"/>
            <a:ext cx="648072" cy="64807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889848" y="3073251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89848" y="3073251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89848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17840" y="2929235"/>
            <a:ext cx="360040" cy="504056"/>
          </a:xfrm>
          <a:prstGeom prst="ellipse">
            <a:avLst/>
          </a:prstGeom>
          <a:noFill/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1776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09728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05672" y="3001243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73624" y="2929235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53544" y="3001243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77480" y="3073251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33464" y="3505299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33464" y="393734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3464" y="429738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29408" y="2929235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23" name="Note"/>
          <p:cNvSpPr txBox="1"/>
          <p:nvPr/>
        </p:nvSpPr>
        <p:spPr>
          <a:xfrm>
            <a:off x="284015" y="1345059"/>
            <a:ext cx="684076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</a:t>
            </a:r>
          </a:p>
          <a:p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 The </a:t>
            </a:r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Bearing of the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Cross    </a:t>
            </a:r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8368" t="5800" r="19762" b="15895"/>
          <a:stretch/>
        </p:blipFill>
        <p:spPr>
          <a:xfrm>
            <a:off x="1107564" y="1283771"/>
            <a:ext cx="4998308" cy="6325984"/>
          </a:xfrm>
          <a:prstGeom prst="rect">
            <a:avLst/>
          </a:prstGeom>
        </p:spPr>
      </p:pic>
      <p:sp>
        <p:nvSpPr>
          <p:cNvPr id="13" name="Dialog Panel"/>
          <p:cNvSpPr/>
          <p:nvPr/>
        </p:nvSpPr>
        <p:spPr>
          <a:xfrm>
            <a:off x="963548" y="8905899"/>
            <a:ext cx="5502364" cy="1821452"/>
          </a:xfrm>
          <a:prstGeom prst="roundRect">
            <a:avLst>
              <a:gd name="adj" fmla="val 1528"/>
            </a:avLst>
          </a:prstGeom>
          <a:solidFill>
            <a:srgbClr val="F3F3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in Content"/>
          <p:cNvSpPr txBox="1"/>
          <p:nvPr/>
        </p:nvSpPr>
        <p:spPr>
          <a:xfrm>
            <a:off x="921296" y="9606815"/>
            <a:ext cx="550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From </a:t>
            </a:r>
            <a:r>
              <a:rPr lang="en-US" sz="2800" b="1" dirty="0">
                <a:latin typeface="Roboto" pitchFamily="2" charset="0"/>
                <a:ea typeface="Roboto" pitchFamily="2" charset="0"/>
              </a:rPr>
              <a:t>the Small Woodcut Passion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81736" y="2641203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856" y="3073251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3784" y="3145259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53" y="2425179"/>
            <a:ext cx="648072" cy="64807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001417" y="2713211"/>
            <a:ext cx="4104455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74236" y="2749215"/>
            <a:ext cx="31636" cy="44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57800" y="3145259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18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Roboto Lt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schmeelk</cp:lastModifiedBy>
  <cp:revision>144</cp:revision>
  <dcterms:created xsi:type="dcterms:W3CDTF">2013-04-12T07:23:48Z</dcterms:created>
  <dcterms:modified xsi:type="dcterms:W3CDTF">2018-05-02T01:54:10Z</dcterms:modified>
</cp:coreProperties>
</file>