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9" r:id="rId5"/>
    <p:sldId id="271" r:id="rId6"/>
    <p:sldId id="270" r:id="rId7"/>
    <p:sldId id="286" r:id="rId8"/>
    <p:sldId id="287" r:id="rId9"/>
    <p:sldId id="293" r:id="rId10"/>
    <p:sldId id="292" r:id="rId11"/>
    <p:sldId id="294" r:id="rId12"/>
    <p:sldId id="29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E-4A67-ABB7-DD78A2E787C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E-4A67-ABB7-DD78A2E787C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42E-4A67-ABB7-DD78A2E787CE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42E-4A67-ABB7-DD78A2E787C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15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2E-4A67-ABB7-DD78A2E78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2/14/2023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2/14/2023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2/14/2023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2/14/2023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2/14/2023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2/14/2023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2/14/2023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2/14/2023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2/14/2023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2/14/2023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2/14/2023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2/14/2023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2/14/2023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2361127" y="1363186"/>
            <a:ext cx="7001814" cy="2014645"/>
          </a:xfrm>
        </p:spPr>
        <p:txBody>
          <a:bodyPr>
            <a:noAutofit/>
          </a:bodyPr>
          <a:lstStyle/>
          <a:p>
            <a:r>
              <a:rPr lang="en-US" dirty="0"/>
              <a:t>Service World </a:t>
            </a:r>
            <a:br>
              <a:rPr lang="en-US" sz="4800" dirty="0"/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2424456" y="2855967"/>
            <a:ext cx="6875155" cy="3287256"/>
          </a:xfrm>
          <a:solidFill>
            <a:schemeClr val="accent2">
              <a:alpha val="90000"/>
            </a:schemeClr>
          </a:solidFill>
        </p:spPr>
        <p:txBody>
          <a:bodyPr anchor="ctr" anchorCtr="0">
            <a:no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latin typeface="Arial Black" panose="020B0A04020102020204" pitchFamily="34" charset="0"/>
              </a:rPr>
              <a:t>Md. Faisal Hossain</a:t>
            </a:r>
          </a:p>
          <a:p>
            <a:r>
              <a:rPr lang="en-US" sz="2000" b="0" i="0" dirty="0">
                <a:solidFill>
                  <a:schemeClr val="bg1"/>
                </a:solidFill>
                <a:latin typeface="Arial Black" panose="020B0A04020102020204" pitchFamily="34" charset="0"/>
              </a:rPr>
              <a:t>201-35-3020</a:t>
            </a:r>
          </a:p>
          <a:p>
            <a:r>
              <a:rPr lang="en-US" sz="2000" b="0" i="0" dirty="0">
                <a:solidFill>
                  <a:schemeClr val="bg1"/>
                </a:solidFill>
                <a:latin typeface="Arial Black" panose="020B0A04020102020204" pitchFamily="34" charset="0"/>
              </a:rPr>
              <a:t>Section-A</a:t>
            </a:r>
          </a:p>
          <a:p>
            <a:r>
              <a:rPr lang="en-US" sz="2000" b="0" i="0" dirty="0">
                <a:solidFill>
                  <a:schemeClr val="bg1"/>
                </a:solidFill>
                <a:latin typeface="Arial Black" panose="020B0A04020102020204" pitchFamily="34" charset="0"/>
              </a:rPr>
              <a:t>Department of Software Engineering</a:t>
            </a:r>
            <a:endParaRPr lang="en-US" sz="400" b="0" i="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latin typeface="Arial Black" panose="020B0A04020102020204" pitchFamily="34" charset="0"/>
              </a:rPr>
              <a:t>Daffodil International University</a:t>
            </a:r>
            <a:endParaRPr lang="en-US" sz="2000" b="0" i="0" spc="65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3810034" y="23705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C527-0AA7-4477-B1C9-51A8FDDE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40AD2-87B5-4F2A-9A1B-26B2E26E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8C8FC-C080-4100-ABAA-2090E3C4F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66"/>
            <a:ext cx="12192000" cy="67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6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F4EB-8168-4E5B-8E43-E00F9B62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6E4A5-D586-4825-8447-20160AD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BD8CE-A119-4606-8268-2547251A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"/>
            <a:ext cx="12192000" cy="68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1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D8F6-3BA7-4CE7-9729-7C227AB3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71A78-AE1B-4CD7-B16D-931A98CE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9DE5F-42B5-4944-A7E4-0EF197FCE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4"/>
            <a:ext cx="12192000" cy="68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7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B29D-C25E-4E1E-8D5D-5E6E19A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7B0B1-AABD-46E4-AEB8-FA60B107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DA3A7-6674-486F-B563-AC8B951BF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"/>
            <a:ext cx="12192000" cy="68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6A9C-6173-4595-82A4-BB81DEBE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02C80-C8E4-4DAB-B3BB-D9D0D6EB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0EBD5-05B0-4EC1-AE08-3F68E078E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88"/>
            <a:ext cx="12192000" cy="68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0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E743-655B-4C2F-895A-4E2788C7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9DC39-832A-443B-9BE3-03B0A54B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10033-0CA3-47BC-A8D3-26113211F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4"/>
            <a:ext cx="12192000" cy="68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0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C841-5B87-4D12-B5C5-311B7A28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B8F6A-F7E4-4C93-901A-662F8EB5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BE511-68E4-4930-AB1D-E38E900D6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"/>
            <a:ext cx="12192000" cy="68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8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2818313" y="1521743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3904520" y="3890007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3730338" y="2564444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6877319" y="1431473"/>
            <a:ext cx="5314681" cy="17198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Difficulty in finding service providers like:</a:t>
            </a:r>
          </a:p>
          <a:p>
            <a:pPr>
              <a:lnSpc>
                <a:spcPct val="110000"/>
              </a:lnSpc>
              <a:spcBef>
                <a:spcPts val="425"/>
              </a:spcBef>
            </a:pPr>
            <a:endParaRPr lang="en-US" sz="500" b="1" dirty="0">
              <a:solidFill>
                <a:schemeClr val="tx1"/>
              </a:solidFill>
              <a:latin typeface="+mj-lt"/>
            </a:endParaRPr>
          </a:p>
          <a:p>
            <a:pPr marL="285750" marR="417195" indent="-28575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1500" b="1" i="1" spc="-15" dirty="0">
                <a:solidFill>
                  <a:schemeClr val="bg1"/>
                </a:solidFill>
                <a:cs typeface="Arial"/>
              </a:rPr>
              <a:t>Electricians</a:t>
            </a:r>
          </a:p>
          <a:p>
            <a:pPr marL="285750" marR="417195" indent="-28575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1500" b="1" i="1" spc="-15" dirty="0">
                <a:solidFill>
                  <a:schemeClr val="bg1"/>
                </a:solidFill>
                <a:cs typeface="Arial"/>
              </a:rPr>
              <a:t>Carpenters</a:t>
            </a:r>
          </a:p>
          <a:p>
            <a:pPr marL="285750" marR="417195" indent="-28575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1500" b="1" i="1" spc="-15" dirty="0">
                <a:solidFill>
                  <a:schemeClr val="bg1"/>
                </a:solidFill>
                <a:cs typeface="Arial"/>
              </a:rPr>
              <a:t>Plumbers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pic>
        <p:nvPicPr>
          <p:cNvPr id="15" name="Picture Placeholder 14" descr="Check icon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274941" y="1431473"/>
            <a:ext cx="576000" cy="57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Placeholder 16" descr="Check icon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274941" y="3157377"/>
            <a:ext cx="576000" cy="5760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D93562-F631-4ADB-AB50-4D5ECF40F8A1}"/>
              </a:ext>
            </a:extLst>
          </p:cNvPr>
          <p:cNvSpPr>
            <a:spLocks noGrp="1"/>
          </p:cNvSpPr>
          <p:nvPr>
            <p:ph type="body" sz="half" idx="23"/>
          </p:nvPr>
        </p:nvSpPr>
        <p:spPr bwMode="ltGray">
          <a:xfrm>
            <a:off x="6937135" y="3151339"/>
            <a:ext cx="4531709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Try to make the activities easier than before</a:t>
            </a:r>
          </a:p>
        </p:txBody>
      </p:sp>
      <p:pic>
        <p:nvPicPr>
          <p:cNvPr id="19" name="Picture Placeholder 18" descr="Check icon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299651" y="4348961"/>
            <a:ext cx="576000" cy="5760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54C44F-43DD-4310-BB15-9C29C646DB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 bwMode="ltGray">
          <a:xfrm>
            <a:off x="6974939" y="4344863"/>
            <a:ext cx="4672463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Provide user friendly interface</a:t>
            </a: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028" name="Picture 4" descr="Importance of Planning in Project Management | ProductDossi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65" y="2291406"/>
            <a:ext cx="5893218" cy="32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-1"/>
            <a:ext cx="9890975" cy="685800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909329" y="8175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5666813" y="2370600"/>
            <a:ext cx="3148965" cy="65286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Service Provider can also register</a:t>
            </a: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2316964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955596" y="2370600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955596" y="3480253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428999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1032736" y="1831056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497424" y="3483623"/>
            <a:ext cx="3148965" cy="83014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Service Receiver can register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497424" y="2370600"/>
            <a:ext cx="3148965" cy="87150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This is an website named Service World</a:t>
            </a: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5666813" y="3478376"/>
            <a:ext cx="3148965" cy="83539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Receiver can find service providers within their area</a:t>
            </a:r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9258174" y="850006"/>
            <a:ext cx="2933825" cy="5164428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288175" y="2656058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50" name="Picture 2" descr="What's The Difference Between Purpose and Objectives? - HRD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2206"/>
            <a:ext cx="6986750" cy="654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847008" y="1817653"/>
            <a:ext cx="6393257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203957" y="2284921"/>
            <a:ext cx="5415623" cy="18695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Creating a platform to connect receiver and provider</a:t>
            </a:r>
          </a:p>
          <a:p>
            <a:r>
              <a:rPr lang="en-US" sz="20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Provide better quality of work</a:t>
            </a:r>
          </a:p>
          <a:p>
            <a:r>
              <a:rPr lang="en-US" sz="20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Better time management</a:t>
            </a:r>
          </a:p>
          <a:p>
            <a:r>
              <a:rPr lang="en-US" sz="20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Enhancing customer satisfaction</a:t>
            </a:r>
          </a:p>
          <a:p>
            <a:r>
              <a:rPr lang="en-US" sz="20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Enhancing job satisfaction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502616" y="994479"/>
            <a:ext cx="3082040" cy="833856"/>
          </a:xfrm>
        </p:spPr>
        <p:txBody>
          <a:bodyPr/>
          <a:lstStyle/>
          <a:p>
            <a:r>
              <a:rPr lang="en-US" dirty="0">
                <a:solidFill>
                  <a:srgbClr val="FF3300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's hands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4738894" y="310573"/>
            <a:ext cx="461814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18308D5A-12F5-4BB2-A4E0-37BA17CB1AB5}"/>
              </a:ext>
            </a:extLst>
          </p:cNvPr>
          <p:cNvSpPr/>
          <p:nvPr/>
        </p:nvSpPr>
        <p:spPr>
          <a:xfrm>
            <a:off x="384874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 bwMode="white">
          <a:xfrm>
            <a:off x="3957441" y="1307210"/>
            <a:ext cx="435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0" name="Content Placeholder 24" descr="Chart">
            <a:extLst>
              <a:ext uri="{FF2B5EF4-FFF2-40B4-BE49-F238E27FC236}">
                <a16:creationId xmlns:a16="http://schemas.microsoft.com/office/drawing/2014/main" id="{4AF4332F-83BC-4DC5-9516-227508BC5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230448"/>
              </p:ext>
            </p:extLst>
          </p:nvPr>
        </p:nvGraphicFramePr>
        <p:xfrm>
          <a:off x="2468642" y="1690688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object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913378" y="4917353"/>
            <a:ext cx="2652675" cy="6591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Admin can update user information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FC4D6E5-F39D-4148-8E29-64D0DE6071D2}"/>
              </a:ext>
            </a:extLst>
          </p:cNvPr>
          <p:cNvSpPr txBox="1"/>
          <p:nvPr/>
        </p:nvSpPr>
        <p:spPr>
          <a:xfrm>
            <a:off x="1350800" y="1892174"/>
            <a:ext cx="2215253" cy="35137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000" b="1" spc="20" dirty="0">
                <a:solidFill>
                  <a:schemeClr val="bg1"/>
                </a:solidFill>
                <a:latin typeface="+mj-lt"/>
                <a:cs typeface="Arial"/>
              </a:rPr>
              <a:t>User registration</a:t>
            </a:r>
          </a:p>
        </p:txBody>
      </p:sp>
      <p:cxnSp>
        <p:nvCxnSpPr>
          <p:cNvPr id="15" name="Straight Connector 14" descr="White line">
            <a:extLst>
              <a:ext uri="{FF2B5EF4-FFF2-40B4-BE49-F238E27FC236}">
                <a16:creationId xmlns:a16="http://schemas.microsoft.com/office/drawing/2014/main" id="{8F10C47F-8DB6-4F10-999F-9F0945EF1066}"/>
              </a:ext>
            </a:extLst>
          </p:cNvPr>
          <p:cNvCxnSpPr/>
          <p:nvPr/>
        </p:nvCxnSpPr>
        <p:spPr>
          <a:xfrm>
            <a:off x="3255441" y="2944678"/>
            <a:ext cx="93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>
            <a:extLst>
              <a:ext uri="{FF2B5EF4-FFF2-40B4-BE49-F238E27FC236}">
                <a16:creationId xmlns:a16="http://schemas.microsoft.com/office/drawing/2014/main" id="{ABF823CE-8F30-44E8-A4F3-B87E440DA298}"/>
              </a:ext>
            </a:extLst>
          </p:cNvPr>
          <p:cNvCxnSpPr>
            <a:cxnSpLocks/>
          </p:cNvCxnSpPr>
          <p:nvPr/>
        </p:nvCxnSpPr>
        <p:spPr>
          <a:xfrm>
            <a:off x="3345267" y="5181948"/>
            <a:ext cx="1224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>
            <a:extLst>
              <a:ext uri="{FF2B5EF4-FFF2-40B4-BE49-F238E27FC236}">
                <a16:creationId xmlns:a16="http://schemas.microsoft.com/office/drawing/2014/main" id="{1EC67F4A-791B-465C-A6D0-425D45D4BDC4}"/>
              </a:ext>
            </a:extLst>
          </p:cNvPr>
          <p:cNvCxnSpPr>
            <a:cxnSpLocks/>
          </p:cNvCxnSpPr>
          <p:nvPr/>
        </p:nvCxnSpPr>
        <p:spPr>
          <a:xfrm>
            <a:off x="8203962" y="3773639"/>
            <a:ext cx="9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White line">
            <a:extLst>
              <a:ext uri="{FF2B5EF4-FFF2-40B4-BE49-F238E27FC236}">
                <a16:creationId xmlns:a16="http://schemas.microsoft.com/office/drawing/2014/main" id="{21CEE569-9C3A-4C5E-A777-4A90772E84F2}"/>
              </a:ext>
            </a:extLst>
          </p:cNvPr>
          <p:cNvCxnSpPr>
            <a:cxnSpLocks/>
          </p:cNvCxnSpPr>
          <p:nvPr/>
        </p:nvCxnSpPr>
        <p:spPr>
          <a:xfrm>
            <a:off x="7639046" y="5181948"/>
            <a:ext cx="1252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White line">
            <a:extLst>
              <a:ext uri="{FF2B5EF4-FFF2-40B4-BE49-F238E27FC236}">
                <a16:creationId xmlns:a16="http://schemas.microsoft.com/office/drawing/2014/main" id="{8F10C47F-8DB6-4F10-999F-9F0945EF1066}"/>
              </a:ext>
            </a:extLst>
          </p:cNvPr>
          <p:cNvCxnSpPr/>
          <p:nvPr/>
        </p:nvCxnSpPr>
        <p:spPr>
          <a:xfrm>
            <a:off x="3021441" y="4140266"/>
            <a:ext cx="93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06193" y="3940211"/>
            <a:ext cx="2073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+mj-lt"/>
              </a:rPr>
              <a:t>User dashboard</a:t>
            </a: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9042762" y="4906361"/>
            <a:ext cx="2652675" cy="100540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Admin can remove any user </a:t>
            </a:r>
          </a:p>
          <a:p>
            <a:pPr marL="12700">
              <a:spcBef>
                <a:spcPts val="340"/>
              </a:spcBef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9357043" y="3420384"/>
            <a:ext cx="2652675" cy="100540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User can review service providers</a:t>
            </a:r>
          </a:p>
          <a:p>
            <a:pPr marL="12700">
              <a:spcBef>
                <a:spcPts val="340"/>
              </a:spcBef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8701125" y="1780618"/>
            <a:ext cx="2994312" cy="96693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Service receiver can search service provider with their area</a:t>
            </a: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729421" y="2673801"/>
            <a:ext cx="2652675" cy="6591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Registered user can login into the system</a:t>
            </a:r>
          </a:p>
        </p:txBody>
      </p: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8F10C47F-8DB6-4F10-999F-9F0945EF1066}"/>
              </a:ext>
            </a:extLst>
          </p:cNvPr>
          <p:cNvCxnSpPr/>
          <p:nvPr/>
        </p:nvCxnSpPr>
        <p:spPr>
          <a:xfrm>
            <a:off x="3664324" y="2189850"/>
            <a:ext cx="93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 descr="White line">
            <a:extLst>
              <a:ext uri="{FF2B5EF4-FFF2-40B4-BE49-F238E27FC236}">
                <a16:creationId xmlns:a16="http://schemas.microsoft.com/office/drawing/2014/main" id="{8F10C47F-8DB6-4F10-999F-9F0945EF1066}"/>
              </a:ext>
            </a:extLst>
          </p:cNvPr>
          <p:cNvCxnSpPr/>
          <p:nvPr/>
        </p:nvCxnSpPr>
        <p:spPr>
          <a:xfrm>
            <a:off x="7407254" y="2067863"/>
            <a:ext cx="93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9554" y="331969"/>
            <a:ext cx="10515600" cy="1325563"/>
          </a:xfrm>
        </p:spPr>
        <p:txBody>
          <a:bodyPr/>
          <a:lstStyle/>
          <a:p>
            <a:r>
              <a:rPr lang="en-US" dirty="0"/>
              <a:t>STACKHOLDERS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1429554" y="1840095"/>
            <a:ext cx="8410870" cy="190687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Admin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User</a:t>
            </a:r>
          </a:p>
          <a:p>
            <a:pPr marL="0" indent="0">
              <a:buNone/>
            </a:pPr>
            <a:endParaRPr lang="en-US" sz="300" b="1" dirty="0"/>
          </a:p>
          <a:p>
            <a:r>
              <a:rPr lang="en-US" sz="2000" b="1" dirty="0"/>
              <a:t>Service Recipient</a:t>
            </a:r>
          </a:p>
          <a:p>
            <a:r>
              <a:rPr lang="en-US" sz="2000" b="1" dirty="0"/>
              <a:t>Service Provider</a:t>
            </a:r>
          </a:p>
          <a:p>
            <a:endParaRPr lang="en-SG" dirty="0"/>
          </a:p>
        </p:txBody>
      </p:sp>
      <p:pic>
        <p:nvPicPr>
          <p:cNvPr id="3074" name="Picture 2" descr="Konsep Manajemen Stakeholder Proyek - MANP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26" y="1271958"/>
            <a:ext cx="5288518" cy="52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85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031382" y="2417632"/>
            <a:ext cx="2651727" cy="137218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 CASE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07FF254-EC76-42A2-9379-13D35E0A0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27" y="540912"/>
            <a:ext cx="5986397" cy="61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03E7-ED12-486A-B861-C043837D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59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A16B19-DAE1-4D27-B675-297E43D9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C45CD-2989-4662-9CD5-5088C1F4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1"/>
            <a:ext cx="12192000" cy="68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2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371D-D92F-489C-BDBD-DDDAA1D0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02417-2637-41F6-B70D-094F9C6D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CB0D7-F64A-410B-81F5-4DA0F6A43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0"/>
            <a:ext cx="12192000" cy="68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6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71af3243-3dd4-4a8d-8c0d-dd76da1f02a5"/>
    <ds:schemaRef ds:uri="16c05727-aa75-4e4a-9b5f-8a80a1165891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160</Words>
  <Application>Microsoft Office PowerPoint</Application>
  <PresentationFormat>Widescreen</PresentationFormat>
  <Paragraphs>63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</vt:lpstr>
      <vt:lpstr>Arial Black</vt:lpstr>
      <vt:lpstr>Calibri</vt:lpstr>
      <vt:lpstr>Gill Sans MT</vt:lpstr>
      <vt:lpstr>Wingdings</vt:lpstr>
      <vt:lpstr>Office Theme</vt:lpstr>
      <vt:lpstr>Service World  </vt:lpstr>
      <vt:lpstr>Why This Project?</vt:lpstr>
      <vt:lpstr>OVERVIEW</vt:lpstr>
      <vt:lpstr>GOAL</vt:lpstr>
      <vt:lpstr>FEATURES</vt:lpstr>
      <vt:lpstr>STACKHOLDERS</vt:lpstr>
      <vt:lpstr>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2023-01-31T11:43:04Z</dcterms:created>
  <dcterms:modified xsi:type="dcterms:W3CDTF">2023-02-14T12:38:27Z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