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71" r:id="rId6"/>
    <p:sldId id="270" r:id="rId7"/>
    <p:sldId id="286" r:id="rId8"/>
    <p:sldId id="287" r:id="rId9"/>
    <p:sldId id="293" r:id="rId10"/>
    <p:sldId id="29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2361127" y="1363186"/>
            <a:ext cx="7001814" cy="2014645"/>
          </a:xfrm>
        </p:spPr>
        <p:txBody>
          <a:bodyPr>
            <a:noAutofit/>
          </a:bodyPr>
          <a:lstStyle/>
          <a:p>
            <a:r>
              <a:rPr lang="en-US" dirty="0"/>
              <a:t>Service World </a:t>
            </a:r>
            <a:br>
              <a:rPr lang="en-US" sz="4800" dirty="0"/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2424456" y="2855967"/>
            <a:ext cx="6875155" cy="3287256"/>
          </a:xfrm>
          <a:solidFill>
            <a:schemeClr val="accent2">
              <a:alpha val="90000"/>
            </a:schemeClr>
          </a:solidFill>
        </p:spPr>
        <p:txBody>
          <a:bodyPr anchor="ctr" anchorCtr="0">
            <a:no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Md. Faisal Hossain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201-35-3020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Section-A</a:t>
            </a: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Department of Software Engineering</a:t>
            </a:r>
            <a:endParaRPr lang="en-US" sz="400" b="0" i="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latin typeface="Arial Black" panose="020B0A04020102020204" pitchFamily="34" charset="0"/>
              </a:rPr>
              <a:t>Daffodil International University</a:t>
            </a:r>
            <a:endParaRPr lang="en-US" sz="2000" b="0" i="0" spc="65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810034" y="23705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6877319" y="1431473"/>
            <a:ext cx="5314681" cy="17198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Difficulty in finding service providers like: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Electricians</a:t>
            </a: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Carpenters</a:t>
            </a:r>
          </a:p>
          <a:p>
            <a:pPr marL="285750" marR="417195" indent="-28575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500" b="1" i="1" spc="-15" dirty="0">
                <a:solidFill>
                  <a:schemeClr val="bg1"/>
                </a:solidFill>
                <a:cs typeface="Arial"/>
              </a:rPr>
              <a:t>Plumbers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74941" y="1431473"/>
            <a:ext cx="576000" cy="57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74941" y="3157377"/>
            <a:ext cx="576000" cy="576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6937135" y="3151339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Try to make the activities easier than before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299651" y="4348961"/>
            <a:ext cx="576000" cy="576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6974939" y="4344863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Provide user friendly interface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28" name="Picture 4" descr="Importance of Planning in Project Management | ProductDossi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5" y="2291406"/>
            <a:ext cx="5893218" cy="32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-1"/>
            <a:ext cx="9890975" cy="685800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909329" y="817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666813" y="2370600"/>
            <a:ext cx="3148965" cy="6528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Provider can also register</a:t>
            </a: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2316964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955596" y="2370600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955596" y="3480253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428999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1032736" y="1831056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497424" y="3483623"/>
            <a:ext cx="3148965" cy="83014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Receiver can register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497424" y="2370600"/>
            <a:ext cx="3148965" cy="8715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This is an website named Service World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666813" y="3478376"/>
            <a:ext cx="3148965" cy="83539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Receiver can find service providers within their area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9258174" y="850006"/>
            <a:ext cx="2933825" cy="516442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288175" y="2656058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50" name="Picture 2" descr="What's The Difference Between Purpose and Objectives? - HRD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2206"/>
            <a:ext cx="6986750" cy="65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7008" y="1817653"/>
            <a:ext cx="6393257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203957" y="2284921"/>
            <a:ext cx="5415623" cy="18695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Creating a platform to connect receiver and provider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Provide better quality of work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Better time management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Enhancing customer satisfaction</a:t>
            </a:r>
          </a:p>
          <a:p>
            <a:r>
              <a:rPr lang="en-US" sz="2000" b="1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Enhancing job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502616" y="994479"/>
            <a:ext cx="3082040" cy="833856"/>
          </a:xfrm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738894" y="310573"/>
            <a:ext cx="461814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18308D5A-12F5-4BB2-A4E0-37BA17CB1AB5}"/>
              </a:ext>
            </a:extLst>
          </p:cNvPr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>
            <a:off x="3957441" y="1307210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0" name="Content Placeholder 24" descr="Chart">
            <a:extLst>
              <a:ext uri="{FF2B5EF4-FFF2-40B4-BE49-F238E27FC236}">
                <a16:creationId xmlns:a16="http://schemas.microsoft.com/office/drawing/2014/main" id="{4AF4332F-83BC-4DC5-9516-227508BC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0448"/>
              </p:ext>
            </p:extLst>
          </p:nvPr>
        </p:nvGraphicFramePr>
        <p:xfrm>
          <a:off x="2468642" y="1690688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13378" y="4917353"/>
            <a:ext cx="2652675" cy="6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Admin can update user information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C4D6E5-F39D-4148-8E29-64D0DE6071D2}"/>
              </a:ext>
            </a:extLst>
          </p:cNvPr>
          <p:cNvSpPr txBox="1"/>
          <p:nvPr/>
        </p:nvSpPr>
        <p:spPr>
          <a:xfrm>
            <a:off x="1350800" y="1892174"/>
            <a:ext cx="2215253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000" b="1" spc="20" dirty="0">
                <a:solidFill>
                  <a:schemeClr val="bg1"/>
                </a:solidFill>
                <a:latin typeface="+mj-lt"/>
                <a:cs typeface="Arial"/>
              </a:rPr>
              <a:t>User registration</a:t>
            </a:r>
          </a:p>
        </p:txBody>
      </p: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ABF823CE-8F30-44E8-A4F3-B87E440DA298}"/>
              </a:ext>
            </a:extLst>
          </p:cNvPr>
          <p:cNvCxnSpPr>
            <a:cxnSpLocks/>
          </p:cNvCxnSpPr>
          <p:nvPr/>
        </p:nvCxnSpPr>
        <p:spPr>
          <a:xfrm>
            <a:off x="3345267" y="5181948"/>
            <a:ext cx="1224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1EC67F4A-791B-465C-A6D0-425D45D4BDC4}"/>
              </a:ext>
            </a:extLst>
          </p:cNvPr>
          <p:cNvCxnSpPr>
            <a:cxnSpLocks/>
          </p:cNvCxnSpPr>
          <p:nvPr/>
        </p:nvCxnSpPr>
        <p:spPr>
          <a:xfrm>
            <a:off x="8203962" y="3773639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>
            <a:extLst>
              <a:ext uri="{FF2B5EF4-FFF2-40B4-BE49-F238E27FC236}">
                <a16:creationId xmlns:a16="http://schemas.microsoft.com/office/drawing/2014/main" id="{21CEE569-9C3A-4C5E-A777-4A90772E84F2}"/>
              </a:ext>
            </a:extLst>
          </p:cNvPr>
          <p:cNvCxnSpPr>
            <a:cxnSpLocks/>
          </p:cNvCxnSpPr>
          <p:nvPr/>
        </p:nvCxnSpPr>
        <p:spPr>
          <a:xfrm>
            <a:off x="7639046" y="5181948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021441" y="4140266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06193" y="3940211"/>
            <a:ext cx="2073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j-lt"/>
              </a:rPr>
              <a:t>User dashboard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042762" y="4906361"/>
            <a:ext cx="2652675" cy="100540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Admin can remove any user </a:t>
            </a:r>
          </a:p>
          <a:p>
            <a:pPr marL="12700">
              <a:spcBef>
                <a:spcPts val="340"/>
              </a:spcBef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357043" y="3420384"/>
            <a:ext cx="2652675" cy="100540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User can review service providers</a:t>
            </a:r>
          </a:p>
          <a:p>
            <a:pPr marL="12700">
              <a:spcBef>
                <a:spcPts val="340"/>
              </a:spcBef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8701125" y="1780618"/>
            <a:ext cx="2994312" cy="96693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Service receiver can search service provider with their area</a:t>
            </a: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729421" y="2673801"/>
            <a:ext cx="2652675" cy="6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Registered user can login into the system</a:t>
            </a: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664324" y="2189850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7407254" y="2067863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9554" y="331969"/>
            <a:ext cx="10515600" cy="1325563"/>
          </a:xfrm>
        </p:spPr>
        <p:txBody>
          <a:bodyPr/>
          <a:lstStyle/>
          <a:p>
            <a:r>
              <a:rPr lang="en-US" dirty="0"/>
              <a:t>STACKHOLDERS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1429554" y="1840095"/>
            <a:ext cx="8410870" cy="19068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</a:t>
            </a:r>
          </a:p>
          <a:p>
            <a:pPr marL="0" indent="0">
              <a:buNone/>
            </a:pPr>
            <a:endParaRPr lang="en-US" sz="300" b="1" dirty="0"/>
          </a:p>
          <a:p>
            <a:r>
              <a:rPr lang="en-US" sz="2000" b="1" dirty="0"/>
              <a:t>Service Recipient</a:t>
            </a:r>
          </a:p>
          <a:p>
            <a:r>
              <a:rPr lang="en-US" sz="2000" b="1" dirty="0"/>
              <a:t>Service Provider</a:t>
            </a:r>
          </a:p>
          <a:p>
            <a:endParaRPr lang="en-SG" dirty="0"/>
          </a:p>
        </p:txBody>
      </p:sp>
      <p:pic>
        <p:nvPicPr>
          <p:cNvPr id="3074" name="Picture 2" descr="Konsep Manajemen Stakeholder Proyek - MAN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6" y="1271958"/>
            <a:ext cx="5288518" cy="52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31382" y="2417632"/>
            <a:ext cx="2651727" cy="13721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 CASE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FF254-EC76-42A2-9379-13D35E0A0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27" y="540912"/>
            <a:ext cx="5986397" cy="61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2818313" y="1521743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3904520" y="3890007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3730338" y="2564444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71af3243-3dd4-4a8d-8c0d-dd76da1f02a5"/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151</Words>
  <Application>Microsoft Office PowerPoint</Application>
  <PresentationFormat>Widescreen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</vt:lpstr>
      <vt:lpstr>Arial Black</vt:lpstr>
      <vt:lpstr>Calibri</vt:lpstr>
      <vt:lpstr>Gill Sans MT</vt:lpstr>
      <vt:lpstr>Wingdings</vt:lpstr>
      <vt:lpstr>Office Theme</vt:lpstr>
      <vt:lpstr>Service World  </vt:lpstr>
      <vt:lpstr>Why This Project?</vt:lpstr>
      <vt:lpstr>OVERVIEW</vt:lpstr>
      <vt:lpstr>GOAL</vt:lpstr>
      <vt:lpstr>FEATURES</vt:lpstr>
      <vt:lpstr>STACKHOLDERS</vt:lpstr>
      <vt:lpstr>USE CASE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2023-01-31T11:43:04Z</dcterms:created>
  <dcterms:modified xsi:type="dcterms:W3CDTF">2023-02-07T17:43:26Z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