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4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6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9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7EF7DC-2424-41E2-AFEF-FF4A780E2FAE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14085B-F400-432B-B0C8-1D1C7377C8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FD1E-F6E7-41A5-97E4-CD9B43369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Distributed Systems</a:t>
            </a:r>
            <a:br>
              <a:rPr lang="en-US" b="1" dirty="0"/>
            </a:br>
            <a:r>
              <a:rPr lang="en-US" sz="4900" b="1" dirty="0"/>
              <a:t>Lab 1</a:t>
            </a:r>
            <a:br>
              <a:rPr lang="en-US" sz="7300" b="1" dirty="0"/>
            </a:br>
            <a:r>
              <a:rPr lang="en-US" sz="4400" b="1" dirty="0"/>
              <a:t>Focus: Corner Cases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FC84D-AE23-49A3-925C-797AB08C7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ERMIRA </a:t>
            </a:r>
            <a:r>
              <a:rPr lang="en-US" dirty="0" err="1"/>
              <a:t>Abdullahu</a:t>
            </a:r>
            <a:endParaRPr lang="en-US" dirty="0"/>
          </a:p>
          <a:p>
            <a:r>
              <a:rPr lang="en-US" dirty="0"/>
              <a:t>Junaid Abbas </a:t>
            </a:r>
            <a:r>
              <a:rPr lang="en-US" dirty="0" err="1"/>
              <a:t>mohammed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F8B902-88C5-4032-B478-84077226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0" y="182296"/>
            <a:ext cx="3231160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F64DE-1971-4B3A-9987-3C8095E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32" y="148696"/>
            <a:ext cx="3494430" cy="22325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Corner Case: </a:t>
            </a:r>
            <a:r>
              <a:rPr lang="en-US" sz="2800" dirty="0">
                <a:solidFill>
                  <a:srgbClr val="FFFFFF"/>
                </a:solidFill>
              </a:rPr>
              <a:t>Adding new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FB72-C866-490B-B952-3420606D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1" y="2200275"/>
            <a:ext cx="3793855" cy="35433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Adding new values simultaneously it goes into loop</a:t>
            </a:r>
          </a:p>
        </p:txBody>
      </p:sp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BD26003-793E-4D46-82A6-D46D44DA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87" y="758789"/>
            <a:ext cx="7954294" cy="53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F64DE-1971-4B3A-9987-3C8095E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32" y="148696"/>
            <a:ext cx="3494430" cy="22325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Corner Case: </a:t>
            </a:r>
            <a:r>
              <a:rPr lang="en-US" sz="2800" dirty="0">
                <a:solidFill>
                  <a:srgbClr val="FFFFFF"/>
                </a:solidFill>
              </a:rPr>
              <a:t>Adding new value (FIX)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FB72-C866-490B-B952-3420606D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1" y="2200275"/>
            <a:ext cx="3793855" cy="35433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Every operation (add, modify and delete) needs another route to propagate the data</a:t>
            </a:r>
          </a:p>
        </p:txBody>
      </p:sp>
      <p:pic>
        <p:nvPicPr>
          <p:cNvPr id="5" name="Picture 4" descr="A picture containing table, sitting, monitor, screen&#10;&#10;Description automatically generated">
            <a:extLst>
              <a:ext uri="{FF2B5EF4-FFF2-40B4-BE49-F238E27FC236}">
                <a16:creationId xmlns:a16="http://schemas.microsoft.com/office/drawing/2014/main" id="{6B17B897-BAB3-43D5-87D8-20A5B1DA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75" y="73056"/>
            <a:ext cx="7841706" cy="296541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DB2B6-56B3-4FFA-A88D-636730A3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75" y="3219450"/>
            <a:ext cx="7841706" cy="3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7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F64DE-1971-4B3A-9987-3C8095E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32" y="148696"/>
            <a:ext cx="3494430" cy="22325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Corner Case: </a:t>
            </a:r>
            <a:r>
              <a:rPr lang="en-US" sz="2800" dirty="0">
                <a:solidFill>
                  <a:srgbClr val="FFFFFF"/>
                </a:solidFill>
              </a:rPr>
              <a:t>Deleting/Modifying simultaneously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FB72-C866-490B-B952-3420606D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1" y="2200275"/>
            <a:ext cx="3793855" cy="35433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modifying/deleting operation on initial value will be replaced by the second modifying operation. Steps to generate the bug: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Add new messages and open second browser window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Delete one message from one browser window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E9D6CB-1036-48E5-9500-245EF353D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01" y="215371"/>
            <a:ext cx="7804388" cy="2352370"/>
          </a:xfrm>
          <a:prstGeom prst="rect">
            <a:avLst/>
          </a:prstGeom>
        </p:spPr>
      </p:pic>
      <p:pic>
        <p:nvPicPr>
          <p:cNvPr id="21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ADAA7B-2E3B-4AA1-8861-D2DD0FD0E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01" y="3264777"/>
            <a:ext cx="7804388" cy="22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F64DE-1971-4B3A-9987-3C8095E0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32" y="148696"/>
            <a:ext cx="3494430" cy="223255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Corner Case: </a:t>
            </a:r>
            <a:r>
              <a:rPr lang="en-US" sz="2800" dirty="0">
                <a:solidFill>
                  <a:srgbClr val="FFFFFF"/>
                </a:solidFill>
              </a:rPr>
              <a:t>Modifying same value 2 times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5A071F-045A-4CAB-A8D5-4DCCE6AB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12" y="244898"/>
            <a:ext cx="7818163" cy="2252655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B442A9-ED4A-41B0-8910-93B330A67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12" y="3315717"/>
            <a:ext cx="7818163" cy="238023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E09196-DF42-4F4F-A1F1-C67B3C577910}"/>
              </a:ext>
            </a:extLst>
          </p:cNvPr>
          <p:cNvSpPr txBox="1">
            <a:spLocks/>
          </p:cNvSpPr>
          <p:nvPr/>
        </p:nvSpPr>
        <p:spPr>
          <a:xfrm>
            <a:off x="100511" y="2200275"/>
            <a:ext cx="3793855" cy="35433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Modify the same deleted message (before board gets updated) on other server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Click modify </a:t>
            </a:r>
            <a:r>
              <a:rPr lang="en-US">
                <a:solidFill>
                  <a:schemeClr val="bg1"/>
                </a:solidFill>
              </a:rPr>
              <a:t>and the </a:t>
            </a:r>
            <a:r>
              <a:rPr lang="en-US" dirty="0">
                <a:solidFill>
                  <a:schemeClr val="bg1"/>
                </a:solidFill>
              </a:rPr>
              <a:t>message appears in all servers </a:t>
            </a:r>
          </a:p>
        </p:txBody>
      </p:sp>
    </p:spTree>
    <p:extLst>
      <p:ext uri="{BB962C8B-B14F-4D97-AF65-F5344CB8AC3E}">
        <p14:creationId xmlns:p14="http://schemas.microsoft.com/office/powerpoint/2010/main" val="3136815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      Distributed Systems Lab 1 Focus: Corner Cases</vt:lpstr>
      <vt:lpstr>Corner Case: Adding new value</vt:lpstr>
      <vt:lpstr>Corner Case: Adding new value (FIX)</vt:lpstr>
      <vt:lpstr>Corner Case: Deleting/Modifying simultaneously</vt:lpstr>
      <vt:lpstr>Corner Case: Modifying same value 2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Distributed Systems Course   Lab 1 Presentation    Corner Cases</dc:title>
  <dc:creator>Junaid_Abbas Mohammed</dc:creator>
  <cp:lastModifiedBy>Junaid_Abbas Mohammed</cp:lastModifiedBy>
  <cp:revision>12</cp:revision>
  <dcterms:created xsi:type="dcterms:W3CDTF">2019-11-13T17:17:32Z</dcterms:created>
  <dcterms:modified xsi:type="dcterms:W3CDTF">2019-11-13T20:38:39Z</dcterms:modified>
</cp:coreProperties>
</file>