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0" r:id="rId5"/>
    <p:sldId id="271" r:id="rId6"/>
    <p:sldId id="273" r:id="rId7"/>
    <p:sldId id="267" r:id="rId8"/>
    <p:sldId id="268" r:id="rId9"/>
    <p:sldId id="269" r:id="rId10"/>
    <p:sldId id="278" r:id="rId11"/>
    <p:sldId id="27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7EF7DC-2424-41E2-AFEF-FF4A780E2F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14085B-F400-432B-B0C8-1D1C7377C8E7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Distributed Systems</a:t>
            </a:r>
            <a:br>
              <a:rPr lang="en-US" b="1" dirty="0"/>
            </a:br>
            <a:r>
              <a:rPr lang="en-US" sz="4900" b="1" dirty="0"/>
              <a:t>Lab 2</a:t>
            </a:r>
            <a:br>
              <a:rPr lang="en-US" sz="7300" b="1" dirty="0"/>
            </a:br>
            <a:r>
              <a:rPr lang="en-US" sz="4400" b="1" dirty="0"/>
              <a:t>Focus: Implementation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ERMIRA </a:t>
            </a:r>
            <a:r>
              <a:rPr lang="en-US" dirty="0" err="1"/>
              <a:t>Abdullahu</a:t>
            </a:r>
            <a:endParaRPr lang="en-US" dirty="0"/>
          </a:p>
          <a:p>
            <a:r>
              <a:rPr lang="en-US" dirty="0"/>
              <a:t>Junaid Abbas </a:t>
            </a:r>
            <a:r>
              <a:rPr lang="en-US" dirty="0" err="1"/>
              <a:t>mohammed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0" y="182296"/>
            <a:ext cx="3231160" cy="11888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After Election</a:t>
            </a:r>
            <a:endParaRPr lang="en-US"/>
          </a:p>
        </p:txBody>
      </p:sp>
      <p:pic>
        <p:nvPicPr>
          <p:cNvPr id="4" name="Content Placeholder 3" descr="Screenshot from 2019-11-20 15_47_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175" y="1845945"/>
            <a:ext cx="981583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815" y="2703413"/>
            <a:ext cx="10058400" cy="1450757"/>
          </a:xfrm>
        </p:spPr>
        <p:txBody>
          <a:bodyPr/>
          <a:p>
            <a:pPr algn="ctr"/>
            <a:r>
              <a:rPr lang="en-US"/>
              <a:t>THANK YOU!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462905" y="19157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2521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6885" y="464312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965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870" y="45446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32760" y="355600"/>
            <a:ext cx="6757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Implementation of Bully Algorithm</a:t>
            </a:r>
            <a:endParaRPr 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4418965" y="1203325"/>
            <a:ext cx="295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Sending Election message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 rot="1740000">
            <a:off x="6416675" y="2386330"/>
            <a:ext cx="1536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start election</a:t>
            </a:r>
            <a:endParaRPr lang="en-US" sz="1600"/>
          </a:p>
        </p:txBody>
      </p:sp>
      <p:sp>
        <p:nvSpPr>
          <p:cNvPr id="20" name="Text Box 19"/>
          <p:cNvSpPr txBox="1"/>
          <p:nvPr/>
        </p:nvSpPr>
        <p:spPr>
          <a:xfrm rot="1860000">
            <a:off x="4579620" y="3665855"/>
            <a:ext cx="1536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start election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 rot="21360000">
            <a:off x="5251450" y="5148580"/>
            <a:ext cx="1331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start election</a:t>
            </a:r>
            <a:endParaRPr lang="en-US" sz="1600"/>
          </a:p>
        </p:txBody>
      </p: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6371590" y="2375535"/>
            <a:ext cx="1140460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  <a:endCxn id="8" idx="1"/>
          </p:cNvCxnSpPr>
          <p:nvPr/>
        </p:nvCxnSpPr>
        <p:spPr>
          <a:xfrm>
            <a:off x="5917565" y="2834640"/>
            <a:ext cx="795655" cy="184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25970" y="3717290"/>
            <a:ext cx="499110" cy="925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6" idx="6"/>
          </p:cNvCxnSpPr>
          <p:nvPr/>
        </p:nvCxnSpPr>
        <p:spPr>
          <a:xfrm flipH="1">
            <a:off x="5195570" y="5004435"/>
            <a:ext cx="1384300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5" idx="4"/>
          </p:cNvCxnSpPr>
          <p:nvPr/>
        </p:nvCxnSpPr>
        <p:spPr>
          <a:xfrm flipH="1" flipV="1">
            <a:off x="4079875" y="3753485"/>
            <a:ext cx="340360" cy="102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457700" y="3487420"/>
            <a:ext cx="2179320" cy="1385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6" idx="7"/>
          </p:cNvCxnSpPr>
          <p:nvPr/>
        </p:nvCxnSpPr>
        <p:spPr>
          <a:xfrm flipH="1">
            <a:off x="5062220" y="3294380"/>
            <a:ext cx="2337435" cy="148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462905" y="19157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2521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6885" y="464312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72350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870" y="45446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32760" y="355600"/>
            <a:ext cx="6757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Implementation of Bully Algorithm</a:t>
            </a:r>
            <a:endParaRPr 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4418965" y="1203325"/>
            <a:ext cx="295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Sending Alive message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 rot="1740000">
            <a:off x="6416675" y="2386330"/>
            <a:ext cx="1536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start election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 rot="2040000">
            <a:off x="4575810" y="3695065"/>
            <a:ext cx="1536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start election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 rot="21360000">
            <a:off x="5251450" y="5080000"/>
            <a:ext cx="1331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start election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6371590" y="2375535"/>
            <a:ext cx="1140460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  <a:endCxn id="8" idx="1"/>
          </p:cNvCxnSpPr>
          <p:nvPr/>
        </p:nvCxnSpPr>
        <p:spPr>
          <a:xfrm>
            <a:off x="5917565" y="2834640"/>
            <a:ext cx="795655" cy="184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25970" y="3717290"/>
            <a:ext cx="499110" cy="925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6" idx="6"/>
          </p:cNvCxnSpPr>
          <p:nvPr/>
        </p:nvCxnSpPr>
        <p:spPr>
          <a:xfrm flipH="1">
            <a:off x="5195570" y="5004435"/>
            <a:ext cx="1384300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5" idx="4"/>
          </p:cNvCxnSpPr>
          <p:nvPr/>
        </p:nvCxnSpPr>
        <p:spPr>
          <a:xfrm flipH="1" flipV="1">
            <a:off x="4079875" y="3753485"/>
            <a:ext cx="340360" cy="102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488815" y="3487420"/>
            <a:ext cx="2179320" cy="1385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6" idx="7"/>
          </p:cNvCxnSpPr>
          <p:nvPr/>
        </p:nvCxnSpPr>
        <p:spPr>
          <a:xfrm flipH="1">
            <a:off x="5062220" y="3294380"/>
            <a:ext cx="2310130" cy="148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6354445" y="2540635"/>
            <a:ext cx="10877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75045" y="2829560"/>
            <a:ext cx="748665" cy="174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232650" y="3757930"/>
            <a:ext cx="478790" cy="857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97475" y="4944745"/>
            <a:ext cx="1346835" cy="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37785" y="3398520"/>
            <a:ext cx="2224405" cy="149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69410" y="3697605"/>
            <a:ext cx="319405" cy="98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</p:cNvCxnSpPr>
          <p:nvPr/>
        </p:nvCxnSpPr>
        <p:spPr>
          <a:xfrm>
            <a:off x="4400550" y="3618865"/>
            <a:ext cx="214376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 rot="21420000">
            <a:off x="5471795" y="46482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alive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 rot="1620000">
            <a:off x="4580255" y="3882390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alive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1560000">
            <a:off x="6417945" y="2705735"/>
            <a:ext cx="67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alive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 rot="19860000">
            <a:off x="6572885" y="3643630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 rot="4140000">
            <a:off x="3710305" y="4204970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462905" y="19157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2521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6885" y="464312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965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870" y="45446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32760" y="355600"/>
            <a:ext cx="6757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Implementation of Bully Algorithm</a:t>
            </a:r>
            <a:endParaRPr 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4418965" y="1203325"/>
            <a:ext cx="295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Propagating Victory message</a:t>
            </a:r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4169410" y="3727450"/>
            <a:ext cx="409575" cy="91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8" idx="1"/>
          </p:cNvCxnSpPr>
          <p:nvPr/>
        </p:nvCxnSpPr>
        <p:spPr>
          <a:xfrm>
            <a:off x="4469130" y="3557905"/>
            <a:ext cx="2244090" cy="1121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4533900" y="3294380"/>
            <a:ext cx="2865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99280" y="2580640"/>
            <a:ext cx="111760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 rot="3660000">
            <a:off x="4191000" y="3970655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 rot="19920000">
            <a:off x="4488815" y="246570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 rot="1860000">
            <a:off x="5551170" y="4003040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996940" y="2926080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462905" y="19157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6044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6885" y="464312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9655" y="2834640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870" y="4544695"/>
            <a:ext cx="908685" cy="918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32760" y="355600"/>
            <a:ext cx="6757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Implementation of Bully Algorithm</a:t>
            </a:r>
            <a:endParaRPr lang="en-US" sz="3600"/>
          </a:p>
        </p:txBody>
      </p:sp>
      <p:cxnSp>
        <p:nvCxnSpPr>
          <p:cNvPr id="3" name="Straight Arrow Connector 2"/>
          <p:cNvCxnSpPr>
            <a:stCxn id="6" idx="7"/>
          </p:cNvCxnSpPr>
          <p:nvPr/>
        </p:nvCxnSpPr>
        <p:spPr>
          <a:xfrm flipV="1">
            <a:off x="5062220" y="4679315"/>
            <a:ext cx="1651000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4878070" y="3294380"/>
            <a:ext cx="2521585" cy="138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48530" y="2580640"/>
            <a:ext cx="768350" cy="2084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 rot="21300000">
            <a:off x="5509260" y="4363720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19800000">
            <a:off x="5812790" y="3535680"/>
            <a:ext cx="86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 rot="17520000">
            <a:off x="4649470" y="3100705"/>
            <a:ext cx="86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victory</a:t>
            </a:r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032760" y="2339340"/>
            <a:ext cx="1949450" cy="1889760"/>
          </a:xfrm>
          <a:prstGeom prst="mathMultiply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649970" y="2834640"/>
            <a:ext cx="328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If node 5 fails to send the victory message, then node 4 takes over and declares itself as a Leader</a:t>
            </a:r>
            <a:endParaRPr lang="en-US" sz="2800"/>
          </a:p>
        </p:txBody>
      </p:sp>
      <p:sp>
        <p:nvSpPr>
          <p:cNvPr id="22" name="Text Box 21"/>
          <p:cNvSpPr txBox="1"/>
          <p:nvPr/>
        </p:nvSpPr>
        <p:spPr>
          <a:xfrm>
            <a:off x="5195570" y="127381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Failure Case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930" y="285750"/>
            <a:ext cx="10502265" cy="5906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0" y="276860"/>
            <a:ext cx="10943590" cy="5952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9305" y="121285"/>
            <a:ext cx="10588625" cy="614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During Election</a:t>
            </a:r>
            <a:endParaRPr lang="en-US"/>
          </a:p>
        </p:txBody>
      </p:sp>
      <p:pic>
        <p:nvPicPr>
          <p:cNvPr id="4" name="Content Placeholder 3" descr="Screenshot from 2019-11-20 15_47_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2225" y="1845945"/>
            <a:ext cx="9806305" cy="4472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Presentation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</vt:lpstr>
      <vt:lpstr>      Distributed Systems Lab 2 Focus: 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Distributed Systems Course   Lab 1 Presentation    Corner Cases</dc:title>
  <dc:creator>Junaid_Abbas Mohammed</dc:creator>
  <cp:lastModifiedBy>Home</cp:lastModifiedBy>
  <cp:revision>35</cp:revision>
  <dcterms:created xsi:type="dcterms:W3CDTF">2019-11-13T17:17:00Z</dcterms:created>
  <dcterms:modified xsi:type="dcterms:W3CDTF">2019-11-20T23:54:58Z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