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65" r:id="rId13"/>
    <p:sldId id="263" r:id="rId14"/>
    <p:sldId id="264" r:id="rId15"/>
    <p:sldId id="266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slide" Target="slide11.xml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slide" Target="slide1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3" Type="http://schemas.openxmlformats.org/officeDocument/2006/relationships/slide" Target="slide11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slide" Target="slide14.xml"/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slide" Target="slide15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8.jpeg"/><Relationship Id="rId2" Type="http://schemas.openxmlformats.org/officeDocument/2006/relationships/slide" Target="slide1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" Target="slide9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5021580" y="190500"/>
            <a:ext cx="2148840" cy="2148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Text Box 102"/>
          <p:cNvSpPr txBox="1"/>
          <p:nvPr/>
        </p:nvSpPr>
        <p:spPr>
          <a:xfrm>
            <a:off x="3556000" y="2446655"/>
            <a:ext cx="5080000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1600" b="0">
              <a:solidFill>
                <a:srgbClr val="385623"/>
              </a:solidFill>
              <a:latin typeface="Roboto" panose="02000000000000000000" charset="0"/>
              <a:ea typeface="SimSun" panose="02010600030101010101" pitchFamily="2" charset="-122"/>
            </a:endParaRPr>
          </a:p>
          <a:p>
            <a:pPr indent="0" algn="ctr"/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Department of Software Engineering(SWE) 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 ProjectCourse Title: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Softwer Requirement Specification &amp; AnalysisCourse Code: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SE-212Submitted To: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Department Head:Dr.Imran MahmudDept.of SWE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Submitted By:</a:t>
            </a:r>
            <a:endParaRPr lang="en-US" sz="1600" b="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ea typeface="SimSun" panose="02010600030101010101" pitchFamily="2" charset="-122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Md.Abdullah al mamun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Id:201-35-3087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Sec:C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37815" y="205740"/>
            <a:ext cx="5916168" cy="591616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395720" y="781685"/>
            <a:ext cx="600075" cy="205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7" descr="3d-map-isometric-city_70347-23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5" y="1377950"/>
            <a:ext cx="2399030" cy="1978660"/>
          </a:xfrm>
          <a:prstGeom prst="rect">
            <a:avLst/>
          </a:prstGeom>
        </p:spPr>
      </p:pic>
      <p:sp>
        <p:nvSpPr>
          <p:cNvPr id="22" name="Rounded Rectangle 21">
            <a:hlinkClick r:id="rId3" action="ppaction://hlinksldjump"/>
          </p:cNvPr>
          <p:cNvSpPr/>
          <p:nvPr/>
        </p:nvSpPr>
        <p:spPr>
          <a:xfrm>
            <a:off x="4634865" y="3844290"/>
            <a:ext cx="2332990" cy="324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2" name="Content Placeholder 31" descr="search-icon-png-21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09160" y="3921760"/>
            <a:ext cx="171450" cy="170180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4880610" y="3869055"/>
            <a:ext cx="855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Britannic Bold" panose="020B0903060703020204" charset="0"/>
                <a:cs typeface="Britannic Bold" panose="020B0903060703020204" charset="0"/>
              </a:rPr>
              <a:t>Where to?</a:t>
            </a:r>
            <a:endParaRPr lang="en-US" sz="1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34865" y="4347845"/>
            <a:ext cx="2332990" cy="25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 descr="111-1110831_transparent-home-icon-clipart-green-house-clipart-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75" y="4375785"/>
            <a:ext cx="211756" cy="201168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4900930" y="4347845"/>
            <a:ext cx="592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latin typeface="Roboto" panose="02000000000000000000" charset="0"/>
                <a:cs typeface="Roboto" panose="02000000000000000000" charset="0"/>
              </a:rPr>
              <a:t>Home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629150" y="4846955"/>
            <a:ext cx="2332990" cy="25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0" name="Picture 39" descr="work-icon-png-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160" y="4874895"/>
            <a:ext cx="201168" cy="201168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4930140" y="4827905"/>
            <a:ext cx="534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Work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6339205" y="781685"/>
            <a:ext cx="7131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latin typeface="Roboto" panose="02000000000000000000" charset="0"/>
                <a:cs typeface="Roboto" panose="02000000000000000000" charset="0"/>
              </a:rPr>
              <a:t>mama jaiba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" name="Picture 1" descr="images (6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4865" y="751840"/>
            <a:ext cx="23495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9260" y="466090"/>
            <a:ext cx="5925312" cy="5925312"/>
          </a:xfrm>
          <a:prstGeom prst="rect">
            <a:avLst/>
          </a:prstGeom>
        </p:spPr>
      </p:pic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4806950" y="1116965"/>
            <a:ext cx="325120" cy="27305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32070" y="1541780"/>
            <a:ext cx="1927225" cy="2641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32705" y="1962785"/>
            <a:ext cx="1927225" cy="264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 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6950" y="1607820"/>
            <a:ext cx="132080" cy="13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71085" y="1805940"/>
            <a:ext cx="3810" cy="10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4895" y="1962785"/>
            <a:ext cx="3810" cy="10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06950" y="2095500"/>
            <a:ext cx="132080" cy="1314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206365" y="1567180"/>
            <a:ext cx="177990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>
                <a:solidFill>
                  <a:schemeClr val="bg1"/>
                </a:solidFill>
                <a:latin typeface="Britannic Bold" panose="020B0903060703020204" charset="0"/>
                <a:cs typeface="Britannic Bold" panose="020B0903060703020204" charset="0"/>
              </a:rPr>
              <a:t>Hse 26/5/GHA,  Lane, Moneshwar</a:t>
            </a:r>
            <a:endParaRPr lang="en-US" sz="800">
              <a:solidFill>
                <a:schemeClr val="bg1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0" name="Text Box 19">
            <a:hlinkClick r:id="rId3" action="ppaction://hlinksldjump"/>
          </p:cNvPr>
          <p:cNvSpPr txBox="1"/>
          <p:nvPr/>
        </p:nvSpPr>
        <p:spPr>
          <a:xfrm>
            <a:off x="5177155" y="1962785"/>
            <a:ext cx="1809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k Block ,South Banasree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06950" y="2522220"/>
            <a:ext cx="2332990" cy="25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06950" y="3039745"/>
            <a:ext cx="2332990" cy="25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 descr="111-1110831_transparent-home-icon-clipart-green-house-clipart-h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2522220"/>
            <a:ext cx="211756" cy="201168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5132070" y="2482215"/>
            <a:ext cx="661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800">
                <a:latin typeface="Roboto" panose="02000000000000000000" charset="0"/>
                <a:cs typeface="Roboto" panose="02000000000000000000" charset="0"/>
              </a:rPr>
              <a:t>Home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800">
                <a:latin typeface="Roboto" panose="02000000000000000000" charset="0"/>
                <a:cs typeface="Roboto" panose="02000000000000000000" charset="0"/>
              </a:rPr>
              <a:t>Add Home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0" name="Picture 39" descr="work-icon-png-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545" y="3067685"/>
            <a:ext cx="201168" cy="201168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5131753" y="2999740"/>
            <a:ext cx="6223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800">
                <a:latin typeface="Roboto" panose="02000000000000000000" charset="0"/>
                <a:cs typeface="Roboto" panose="02000000000000000000" charset="0"/>
              </a:rPr>
              <a:t>Work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800">
                <a:latin typeface="Roboto" panose="02000000000000000000" charset="0"/>
                <a:cs typeface="Roboto" panose="02000000000000000000" charset="0"/>
              </a:rPr>
              <a:t>Add Work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8" name="Picture 27" descr="23-230227_location-map-pin-yellow8-location-icon-png-yello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080" y="3662045"/>
            <a:ext cx="238760" cy="333375"/>
          </a:xfrm>
          <a:prstGeom prst="rect">
            <a:avLst/>
          </a:prstGeom>
        </p:spPr>
      </p:pic>
      <p:pic>
        <p:nvPicPr>
          <p:cNvPr id="30" name="Picture 29" descr="23-230227_location-map-pin-yellow8-location-icon-png-yello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080" y="4164330"/>
            <a:ext cx="238760" cy="3333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5091430" y="3966210"/>
            <a:ext cx="185610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1430" y="4487545"/>
            <a:ext cx="185610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5206365" y="3662045"/>
            <a:ext cx="1550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latin typeface="Roboto" panose="02000000000000000000" charset="0"/>
                <a:cs typeface="Roboto" panose="02000000000000000000" charset="0"/>
              </a:rPr>
              <a:t>Jamuna Future Park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431790" y="4164330"/>
            <a:ext cx="999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New Market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37815" y="234315"/>
            <a:ext cx="5916168" cy="5916168"/>
          </a:xfrm>
          <a:prstGeom prst="rect">
            <a:avLst/>
          </a:prstGeom>
        </p:spPr>
      </p:pic>
      <p:pic>
        <p:nvPicPr>
          <p:cNvPr id="4" name="Content Placeholder 3" descr="WhatsApp Image 2021-04-02 at 4.31.01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190" y="827405"/>
            <a:ext cx="2454910" cy="2045335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4568190" y="898525"/>
            <a:ext cx="325120" cy="27305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gps-location-pngrepo-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66560" y="2616200"/>
            <a:ext cx="256540" cy="25654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18355" y="2944495"/>
            <a:ext cx="2354580" cy="38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670425" y="2959735"/>
            <a:ext cx="2251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Roboto" panose="02000000000000000000" charset="0"/>
                <a:cs typeface="Roboto" panose="02000000000000000000" charset="0"/>
              </a:rPr>
              <a:t>Cng          Time              Bid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15" name="Picture 14" descr="252-2522396_gem-paxx-cng-auto-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26610" y="3594100"/>
            <a:ext cx="266700" cy="217170"/>
          </a:xfrm>
          <a:prstGeom prst="rect">
            <a:avLst/>
          </a:prstGeom>
        </p:spPr>
      </p:pic>
      <p:pic>
        <p:nvPicPr>
          <p:cNvPr id="13" name="Picture 12" descr="252-2522396_gem-paxx-cng-auto-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26610" y="4077970"/>
            <a:ext cx="266700" cy="21717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5090160" y="3564890"/>
            <a:ext cx="10890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Rech by 4.44pm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576695" y="359537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200</a:t>
            </a:r>
            <a:endParaRPr lang="en-US" sz="1000"/>
          </a:p>
        </p:txBody>
      </p:sp>
      <p:pic>
        <p:nvPicPr>
          <p:cNvPr id="20" name="Picture 19" descr="14908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795" y="3594100"/>
            <a:ext cx="215900" cy="2159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090160" y="4050030"/>
            <a:ext cx="108902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  <a:sym typeface="+mn-ea"/>
              </a:rPr>
              <a:t>Rech by 4.44pm</a:t>
            </a:r>
            <a:endParaRPr lang="en-US" sz="1000"/>
          </a:p>
        </p:txBody>
      </p:sp>
      <p:pic>
        <p:nvPicPr>
          <p:cNvPr id="23" name="Picture 22" descr="14908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795" y="4077970"/>
            <a:ext cx="215900" cy="21590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546850" y="407797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100</a:t>
            </a:r>
            <a:endParaRPr lang="en-US" sz="1000"/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4574540" y="5217160"/>
            <a:ext cx="2448560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915535" y="5251450"/>
            <a:ext cx="1766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confirm mama jaiba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673600" y="4394200"/>
            <a:ext cx="216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73600" y="4464685"/>
            <a:ext cx="216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9895" y="547370"/>
            <a:ext cx="5925312" cy="5925312"/>
          </a:xfrm>
          <a:prstGeom prst="rect">
            <a:avLst/>
          </a:prstGeom>
        </p:spPr>
      </p:pic>
      <p:pic>
        <p:nvPicPr>
          <p:cNvPr id="4" name="Content Placeholder 3" descr="WhatsApp Image 2021-04-02 at 4.31.01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4715" y="1020445"/>
            <a:ext cx="2454910" cy="20453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674870" y="3065780"/>
            <a:ext cx="2514600" cy="26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51625" y="3215640"/>
            <a:ext cx="508000" cy="426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84725" y="3275965"/>
            <a:ext cx="1708150" cy="306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54575" y="3275330"/>
            <a:ext cx="1568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Cng is on the way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68770" y="3181985"/>
            <a:ext cx="474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latin typeface="Roboto" panose="02000000000000000000" charset="0"/>
                <a:cs typeface="Roboto" panose="02000000000000000000" charset="0"/>
              </a:rPr>
              <a:t>2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1200">
                <a:latin typeface="Roboto" panose="02000000000000000000" charset="0"/>
                <a:cs typeface="Roboto" panose="02000000000000000000" charset="0"/>
              </a:rPr>
              <a:t> min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33290" y="3835400"/>
            <a:ext cx="239776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964555" y="4810760"/>
            <a:ext cx="1178560" cy="3149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84725" y="4866640"/>
            <a:ext cx="1076960" cy="20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819015" y="4810760"/>
            <a:ext cx="1007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Cng number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176645" y="4810760"/>
            <a:ext cx="754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00340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2" name="Picture 21" descr="professions_and_jobs-taxi_driver-profession-avatars-jobs-job-user-avatar-profile-people-social-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3881755"/>
            <a:ext cx="822960" cy="8229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348730" y="4012565"/>
            <a:ext cx="7823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48730" y="4411345"/>
            <a:ext cx="7823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48935" y="4012565"/>
            <a:ext cx="7823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48935" y="4411345"/>
            <a:ext cx="7823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398770" y="4012565"/>
            <a:ext cx="8826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Driver Name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1765" y="3970655"/>
            <a:ext cx="476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ABC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560695" y="4389755"/>
            <a:ext cx="40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Age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519545" y="4354195"/>
            <a:ext cx="411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22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15280" y="5796280"/>
            <a:ext cx="1077595" cy="345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>
            <a:hlinkClick r:id="rId4" action="ppaction://hlinksldjump"/>
          </p:cNvPr>
          <p:cNvSpPr txBox="1"/>
          <p:nvPr/>
        </p:nvSpPr>
        <p:spPr>
          <a:xfrm>
            <a:off x="5377180" y="5815965"/>
            <a:ext cx="1153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Receive Cng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2" name="Picture 31" descr="0e475bb9b17b3fa4f94f31fba1635b8f-telephone-call-icon-logo-by-vexel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655" y="5255895"/>
            <a:ext cx="410210" cy="410210"/>
          </a:xfrm>
          <a:prstGeom prst="rect">
            <a:avLst/>
          </a:prstGeom>
        </p:spPr>
      </p:pic>
      <p:pic>
        <p:nvPicPr>
          <p:cNvPr id="2" name="Picture 1" descr="images (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290" y="1020445"/>
            <a:ext cx="23495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9260" y="466725"/>
            <a:ext cx="5916168" cy="5916168"/>
          </a:xfrm>
          <a:prstGeom prst="rect">
            <a:avLst/>
          </a:prstGeom>
        </p:spPr>
      </p:pic>
      <p:pic>
        <p:nvPicPr>
          <p:cNvPr id="4" name="Content Placeholder 3" descr="WhatsApp Image 2021-04-02 at 4.31.01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270" y="989965"/>
            <a:ext cx="2454910" cy="204533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704715" y="3035300"/>
            <a:ext cx="2452370" cy="286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817110" y="3175000"/>
            <a:ext cx="2221230" cy="628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50765" y="3305175"/>
            <a:ext cx="2160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Go to My destinatio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765" y="5006340"/>
            <a:ext cx="2221230" cy="628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gps-location-pngrepo-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98640" y="2718435"/>
            <a:ext cx="256540" cy="2565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362575" y="5136515"/>
            <a:ext cx="1197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 Trip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22010" y="3925570"/>
            <a:ext cx="10160" cy="9429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0920" y="3925570"/>
            <a:ext cx="10160" cy="9429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15" y="963930"/>
            <a:ext cx="23495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1670" y="466090"/>
            <a:ext cx="5925312" cy="5925312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5400000" flipV="1">
            <a:off x="3965575" y="2404110"/>
            <a:ext cx="4462780" cy="2190750"/>
          </a:xfrm>
          <a:prstGeom prst="bentConnector3">
            <a:avLst>
              <a:gd name="adj1" fmla="val 5001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29250" y="1268095"/>
            <a:ext cx="1470660" cy="2336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535295" y="1231265"/>
            <a:ext cx="12598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Payment type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01615" y="2182495"/>
            <a:ext cx="17240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02250" y="2915920"/>
            <a:ext cx="17240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750560" y="1722120"/>
            <a:ext cx="833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cash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236845" y="2319020"/>
            <a:ext cx="1856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Mobile Bank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5481320" y="5497195"/>
            <a:ext cx="1470660" cy="2336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779770" y="5461000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Trip End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2" name="Picture 31" descr="192-1929759_slight-smile-emoj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45" y="3661410"/>
            <a:ext cx="1705610" cy="1705610"/>
          </a:xfrm>
          <a:prstGeom prst="rect">
            <a:avLst/>
          </a:prstGeom>
        </p:spPr>
      </p:pic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895" y="904240"/>
            <a:ext cx="23495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2940" y="466090"/>
            <a:ext cx="5925312" cy="59253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1227455"/>
            <a:ext cx="2150110" cy="3448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32425" y="1227455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Driver Review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3443605"/>
            <a:ext cx="2150110" cy="3448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482590" y="342011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Cng Review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90160" y="2069465"/>
            <a:ext cx="22517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090160" y="1793875"/>
            <a:ext cx="774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Behavior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1" name="Picture 10" descr="christmas+holiday+shain+sky+star+tree+icon-132018585199191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98005" y="1724025"/>
            <a:ext cx="345440" cy="345440"/>
          </a:xfrm>
          <a:prstGeom prst="rect">
            <a:avLst/>
          </a:prstGeom>
        </p:spPr>
      </p:pic>
      <p:pic>
        <p:nvPicPr>
          <p:cNvPr id="15" name="Picture 14" descr="christmas+holiday+shain+sky+star+tree+icon-132018585199191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52565" y="1724025"/>
            <a:ext cx="345440" cy="345440"/>
          </a:xfrm>
          <a:prstGeom prst="rect">
            <a:avLst/>
          </a:prstGeom>
        </p:spPr>
      </p:pic>
      <p:pic>
        <p:nvPicPr>
          <p:cNvPr id="17" name="Picture 16" descr="christmas+holiday+shain+sky+star+tree+icon-132018585199191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07125" y="1724025"/>
            <a:ext cx="345440" cy="34544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090160" y="2561590"/>
            <a:ext cx="22517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090160" y="217805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Dress</a:t>
            </a:r>
            <a:r>
              <a:rPr lang="en-US" sz="1200"/>
              <a:t> </a:t>
            </a:r>
            <a:endParaRPr lang="en-US" sz="1200"/>
          </a:p>
        </p:txBody>
      </p:sp>
      <p:pic>
        <p:nvPicPr>
          <p:cNvPr id="22" name="Picture 21" descr="christmas+holiday+shain+sky+star+tree+icon-132018585199191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94830" y="2143125"/>
            <a:ext cx="345440" cy="345440"/>
          </a:xfrm>
          <a:prstGeom prst="rect">
            <a:avLst/>
          </a:prstGeom>
        </p:spPr>
      </p:pic>
      <p:pic>
        <p:nvPicPr>
          <p:cNvPr id="24" name="Picture 23" descr="christmas+holiday+shain+sky+star+tree+icon-132018585199191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52565" y="2143125"/>
            <a:ext cx="345440" cy="34544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5090160" y="4534535"/>
            <a:ext cx="22517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90160" y="5102860"/>
            <a:ext cx="22517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090795" y="4169410"/>
            <a:ext cx="605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Speed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316980" y="4107815"/>
            <a:ext cx="923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Average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090795" y="4681220"/>
            <a:ext cx="5664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Clean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381115" y="4634865"/>
            <a:ext cx="688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Good</a:t>
            </a:r>
            <a:endParaRPr lang="en-US"/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5075555" y="5452745"/>
            <a:ext cx="2150110" cy="3448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5406390" y="5452745"/>
            <a:ext cx="148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Review Done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67330" y="215265"/>
            <a:ext cx="5925312" cy="5925312"/>
          </a:xfrm>
          <a:prstGeom prst="rect">
            <a:avLst/>
          </a:prstGeom>
        </p:spPr>
      </p:pic>
      <p:pic>
        <p:nvPicPr>
          <p:cNvPr id="6" name="Content Placeholder 5" descr="252-2522396_gem-paxx-cng-auto-pn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320" y="1243330"/>
            <a:ext cx="2438400" cy="198501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318250" y="781050"/>
            <a:ext cx="600075" cy="205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61735" y="772160"/>
            <a:ext cx="7131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latin typeface="Roboto" panose="02000000000000000000" charset="0"/>
                <a:cs typeface="Roboto" panose="02000000000000000000" charset="0"/>
              </a:rPr>
              <a:t>mama jaiba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45025" y="3306445"/>
            <a:ext cx="2170430" cy="3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832668" y="3355975"/>
            <a:ext cx="1794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latin typeface="Roboto" panose="02000000000000000000" charset="0"/>
                <a:cs typeface="Roboto" panose="02000000000000000000" charset="0"/>
              </a:rPr>
              <a:t>Thanks use mama jaiba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  <a:t> Project Name:mama jaiba/মামা জাইবা</a:t>
            </a:r>
            <a:b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</a:br>
            <a: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  <a:t> By Cng User Passengers</a:t>
            </a:r>
            <a:endParaRPr lang="en-US">
              <a:solidFill>
                <a:schemeClr val="accent6">
                  <a:lumMod val="75000"/>
                </a:schemeClr>
              </a:solidFill>
              <a:effectLst/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8" name="Content Placeholder 7" descr="252-2522396_gem-paxx-cng-auto-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5275" y="2421890"/>
            <a:ext cx="39814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25745" y="749935"/>
            <a:ext cx="2547620" cy="4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sz="2400" u="sng">
                <a:latin typeface="Roboto" panose="02000000000000000000" charset="0"/>
                <a:cs typeface="Roboto" panose="02000000000000000000" charset="0"/>
              </a:rPr>
              <a:t>Table  Of Content</a:t>
            </a:r>
            <a:endParaRPr lang="en-US" sz="2400" u="sng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25745" y="1399540"/>
            <a:ext cx="154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1.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User Profile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25745" y="1906905"/>
            <a:ext cx="260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2.Function Requirement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25745" y="2434590"/>
            <a:ext cx="2244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3.Use Case Diagram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25745" y="290068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4.Story Board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484880" y="93663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2000" b="0">
                <a:solidFill>
                  <a:srgbClr val="538135"/>
                </a:solidFill>
                <a:latin typeface="Roboto" panose="02000000000000000000" charset="0"/>
                <a:ea typeface="Microsoft JhengHei Light" panose="020B0304030504040204" charset="-120"/>
              </a:rPr>
              <a:t>User Profile:Mama jaiba/</a:t>
            </a:r>
            <a:r>
              <a:rPr lang="en-US" sz="2000" b="0">
                <a:solidFill>
                  <a:srgbClr val="385623"/>
                </a:solidFill>
                <a:latin typeface="Roboto" panose="02000000000000000000" charset="0"/>
                <a:ea typeface="Microsoft JhengHei Light" panose="020B0304030504040204" charset="-120"/>
              </a:rPr>
              <a:t> Passenger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980440" y="1166495"/>
          <a:ext cx="10515600" cy="408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5895"/>
                <a:gridCol w="525970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Type of user</a:t>
                      </a:r>
                      <a:endParaRPr lang="en-US" sz="16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primary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Age Range</a:t>
                      </a:r>
                      <a:endParaRPr lang="en-US" sz="16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18+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Frequency of use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Unlimited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Mandatory/Voluntary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Voluntary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Computer Experience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Goals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App To Request a Ride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Language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Basic English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Education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Number of users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unlimited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Training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 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Other System used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Way of Working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Need Smart Phone,Need Internet phone,Mobile GPS,Phone Sim Card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627120" y="31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2800" b="1" u="sng">
                <a:latin typeface="Roboto" panose="02000000000000000000" charset="0"/>
                <a:ea typeface="SimSun" panose="02010600030101010101" pitchFamily="2" charset="-122"/>
              </a:rPr>
              <a:t>List of Functional Requirements</a:t>
            </a:r>
            <a:r>
              <a:rPr lang="en-US" sz="1200" b="0" u="sng">
                <a:latin typeface="Roboto" panose="02000000000000000000" charset="0"/>
                <a:ea typeface="SimSun" panose="02010600030101010101" pitchFamily="2" charset="-122"/>
              </a:rPr>
              <a:t> </a:t>
            </a:r>
            <a:r>
              <a:rPr lang="en-US" sz="1600" b="0">
                <a:latin typeface="Roboto" panose="02000000000000000000" charset="0"/>
                <a:ea typeface="Microsoft JhengHei Light" panose="020B0304030504040204" charset="-120"/>
              </a:rPr>
              <a:t>Functional Requirement: </a:t>
            </a:r>
            <a:r>
              <a:rPr lang="en-US" sz="1600" b="1">
                <a:solidFill>
                  <a:srgbClr val="385623"/>
                </a:solidFill>
                <a:latin typeface="Roboto" panose="02000000000000000000" charset="0"/>
                <a:ea typeface="Microsoft JhengHei Light" panose="020B0304030504040204" charset="-120"/>
              </a:rPr>
              <a:t>For Passenger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3389947" y="189865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p.1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Select Language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Passenger can select language</a:t>
                      </a:r>
                      <a:endParaRPr lang="en-US" sz="12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389947" y="223456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solidFill>
                  <a:srgbClr val="000000"/>
                </a:solidFill>
                <a:latin typeface="Roboto" panose="02000000000000000000" charset="0"/>
                <a:ea typeface="Microsoft JhengHei Light" panose="020B0304030504040204" charset="-120"/>
              </a:rPr>
              <a:t>  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3389947" y="281813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p.2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Create Account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Passenger can create their user account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389947" y="361061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solidFill>
                  <a:srgbClr val="000000"/>
                </a:solidFill>
                <a:latin typeface="Roboto" panose="02000000000000000000" charset="0"/>
                <a:ea typeface="Microsoft JhengHei Light" panose="020B0304030504040204" charset="-120"/>
              </a:rPr>
              <a:t>  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3390582" y="392366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p.3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Location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Passenger can location his/her Location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3444875" y="497205"/>
            <a:ext cx="5492750" cy="602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5a4bc9952da5ad73df7efe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362710" y="2199005"/>
            <a:ext cx="1031875" cy="2192020"/>
          </a:xfrm>
          <a:prstGeom prst="rect">
            <a:avLst/>
          </a:prstGeom>
        </p:spPr>
      </p:pic>
      <p:pic>
        <p:nvPicPr>
          <p:cNvPr id="8" name="Picture 7" descr="5a4bc9952da5ad73df7efe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276840" y="2199005"/>
            <a:ext cx="1031875" cy="21920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7155" y="76454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728970" y="767080"/>
            <a:ext cx="7346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00">
                <a:latin typeface="Roboto" panose="02000000000000000000" charset="0"/>
                <a:cs typeface="Roboto" panose="02000000000000000000" charset="0"/>
              </a:rPr>
              <a:t>Log in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76520" y="13296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76520" y="208915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76520" y="28028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76520" y="354584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76520" y="4391025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76520" y="51523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1160" y="1329690"/>
            <a:ext cx="1275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Registration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175250" y="2089150"/>
            <a:ext cx="1839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View Driver Profile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147945" y="2834640"/>
            <a:ext cx="1951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Confirm M</a:t>
            </a:r>
            <a:r>
              <a:rPr lang="en-US" sz="1600"/>
              <a:t>ama Jaiba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1503045" y="4490085"/>
            <a:ext cx="77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Driver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8670" y="3562350"/>
            <a:ext cx="473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Bid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603875" y="4422775"/>
            <a:ext cx="982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Payment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511800" y="5184140"/>
            <a:ext cx="1169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Edit Profile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8" name="Straight Connector 27"/>
          <p:cNvCxnSpPr>
            <a:stCxn id="11" idx="1"/>
            <a:endCxn id="7" idx="1"/>
          </p:cNvCxnSpPr>
          <p:nvPr/>
        </p:nvCxnSpPr>
        <p:spPr>
          <a:xfrm flipH="1">
            <a:off x="2394585" y="965200"/>
            <a:ext cx="2782570" cy="23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3"/>
            <a:endCxn id="8" idx="3"/>
          </p:cNvCxnSpPr>
          <p:nvPr/>
        </p:nvCxnSpPr>
        <p:spPr>
          <a:xfrm>
            <a:off x="7015480" y="965200"/>
            <a:ext cx="3261360" cy="23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7" idx="1"/>
          </p:cNvCxnSpPr>
          <p:nvPr/>
        </p:nvCxnSpPr>
        <p:spPr>
          <a:xfrm flipH="1">
            <a:off x="2394585" y="1530350"/>
            <a:ext cx="2781935" cy="176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  <a:endCxn id="8" idx="3"/>
          </p:cNvCxnSpPr>
          <p:nvPr/>
        </p:nvCxnSpPr>
        <p:spPr>
          <a:xfrm>
            <a:off x="7014845" y="2258060"/>
            <a:ext cx="3261995" cy="10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8" idx="3"/>
          </p:cNvCxnSpPr>
          <p:nvPr/>
        </p:nvCxnSpPr>
        <p:spPr>
          <a:xfrm>
            <a:off x="6989445" y="3043555"/>
            <a:ext cx="3287395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1"/>
            <a:endCxn id="7" idx="1"/>
          </p:cNvCxnSpPr>
          <p:nvPr/>
        </p:nvCxnSpPr>
        <p:spPr>
          <a:xfrm flipH="1" flipV="1">
            <a:off x="2394585" y="3295015"/>
            <a:ext cx="2781935" cy="45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3"/>
            <a:endCxn id="8" idx="3"/>
          </p:cNvCxnSpPr>
          <p:nvPr/>
        </p:nvCxnSpPr>
        <p:spPr>
          <a:xfrm flipV="1">
            <a:off x="7014845" y="3295015"/>
            <a:ext cx="3261995" cy="129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3"/>
            <a:endCxn id="8" idx="3"/>
          </p:cNvCxnSpPr>
          <p:nvPr/>
        </p:nvCxnSpPr>
        <p:spPr>
          <a:xfrm flipV="1">
            <a:off x="7014845" y="3295015"/>
            <a:ext cx="3261995" cy="205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471160" y="0"/>
            <a:ext cx="2056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Use Case Diagram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03600" y="131445"/>
            <a:ext cx="5913120" cy="59131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0515" y="2736215"/>
            <a:ext cx="1938655" cy="522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Content Placeholder 9" descr="252-2522396_gem-paxx-cng-auto-pn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5330" y="1138555"/>
            <a:ext cx="1089660" cy="887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16525" y="2736850"/>
            <a:ext cx="228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Roboto" panose="02000000000000000000" charset="0"/>
                <a:cs typeface="Roboto" panose="02000000000000000000" charset="0"/>
              </a:rPr>
              <a:t>Welcome </a:t>
            </a:r>
            <a:r>
              <a:rPr lang="en-US" sz="1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/>
                <a:latin typeface="Roboto" panose="02000000000000000000" charset="0"/>
                <a:cs typeface="Roboto" panose="02000000000000000000" charset="0"/>
                <a:sym typeface="+mn-ea"/>
              </a:rPr>
              <a:t>mama jaiba apps      </a:t>
            </a:r>
            <a:endParaRPr lang="en-US" sz="140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5580380" y="4272280"/>
            <a:ext cx="1557020" cy="4718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050915" y="4324350"/>
            <a:ext cx="61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Next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67855" y="669290"/>
            <a:ext cx="600075" cy="205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04990" y="669290"/>
            <a:ext cx="7334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tx1"/>
                </a:solidFill>
                <a:effectLst/>
                <a:latin typeface="Roboto" panose="02000000000000000000" charset="0"/>
                <a:cs typeface="Roboto" panose="02000000000000000000" charset="0"/>
                <a:sym typeface="+mn-ea"/>
              </a:rPr>
              <a:t>mama jaiba</a:t>
            </a:r>
            <a:endParaRPr lang="en-US" sz="800">
              <a:solidFill>
                <a:schemeClr val="tx1"/>
              </a:solidFill>
              <a:effectLst/>
              <a:latin typeface="Roboto" panose="02000000000000000000" charset="0"/>
              <a:cs typeface="Roboto" panose="020000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61665" y="320675"/>
            <a:ext cx="5916168" cy="5916168"/>
          </a:xfrm>
          <a:prstGeom prst="rect">
            <a:avLst/>
          </a:prstGeom>
        </p:spPr>
      </p:pic>
      <p:pic>
        <p:nvPicPr>
          <p:cNvPr id="11" name="Content Placeholder 10" descr="252-2522396_gem-paxx-cng-auto-pn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1805" y="1387475"/>
            <a:ext cx="1088136" cy="8852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207000" y="2480945"/>
            <a:ext cx="1777365" cy="321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274945" y="2503805"/>
            <a:ext cx="1642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Enter your mobile numbe</a:t>
            </a:r>
            <a:r>
              <a:rPr lang="en-US" sz="1200">
                <a:latin typeface="Roboto" panose="02000000000000000000" charset="0"/>
                <a:cs typeface="Roboto" panose="02000000000000000000" charset="0"/>
              </a:rPr>
              <a:t>r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49950" y="3425825"/>
            <a:ext cx="103441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949950" y="3156585"/>
            <a:ext cx="8280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1827****33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07000" y="3156585"/>
            <a:ext cx="697230" cy="284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321935" y="3187065"/>
            <a:ext cx="4679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+880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4" name="Picture 23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39030" y="3173095"/>
            <a:ext cx="267970" cy="267970"/>
          </a:xfrm>
          <a:prstGeom prst="rect">
            <a:avLst/>
          </a:prstGeom>
        </p:spPr>
      </p:pic>
      <p:sp>
        <p:nvSpPr>
          <p:cNvPr id="28" name="Rounded Rectangle 27">
            <a:hlinkClick r:id="rId4" action="ppaction://hlinksldjump"/>
          </p:cNvPr>
          <p:cNvSpPr/>
          <p:nvPr/>
        </p:nvSpPr>
        <p:spPr>
          <a:xfrm>
            <a:off x="5071110" y="5355590"/>
            <a:ext cx="2048510" cy="274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789930" y="5323840"/>
            <a:ext cx="603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274945" y="4924425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>
                <a:solidFill>
                  <a:schemeClr val="accent6"/>
                </a:solidFill>
                <a:latin typeface="Roboto" panose="02000000000000000000" charset="0"/>
                <a:cs typeface="Roboto" panose="02000000000000000000" charset="0"/>
              </a:rPr>
              <a:t>By contnuing you may receive</a:t>
            </a:r>
            <a:endParaRPr lang="en-US" sz="900">
              <a:solidFill>
                <a:schemeClr val="accent6"/>
              </a:solidFill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900">
                <a:solidFill>
                  <a:schemeClr val="accent6"/>
                </a:solidFill>
                <a:latin typeface="Roboto" panose="02000000000000000000" charset="0"/>
                <a:cs typeface="Roboto" panose="02000000000000000000" charset="0"/>
              </a:rPr>
              <a:t> an sms for verification cod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e</a:t>
            </a:r>
            <a:endParaRPr lang="en-US" sz="9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00520" y="911225"/>
            <a:ext cx="600075" cy="205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671945" y="911225"/>
            <a:ext cx="6578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latin typeface="Roboto" panose="02000000000000000000" charset="0"/>
                <a:cs typeface="Roboto" panose="02000000000000000000" charset="0"/>
              </a:rPr>
              <a:t>mam jaiba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69895" y="388620"/>
            <a:ext cx="5916168" cy="59161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612890" y="2353945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6155" y="2353945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5915" y="2353945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3140" y="2353945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938078" y="1399540"/>
            <a:ext cx="1978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000">
                <a:latin typeface="Roboto" panose="02000000000000000000" charset="0"/>
                <a:cs typeface="Roboto" panose="02000000000000000000" charset="0"/>
              </a:rPr>
              <a:t>Enter the 4-digit code send 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1000">
                <a:latin typeface="Roboto" panose="02000000000000000000" charset="0"/>
                <a:cs typeface="Roboto" panose="02000000000000000000" charset="0"/>
              </a:rPr>
              <a:t>to you at</a:t>
            </a:r>
            <a:r>
              <a:rPr lang="en-US" sz="1400">
                <a:latin typeface="Roboto" panose="02000000000000000000" charset="0"/>
                <a:cs typeface="Roboto" panose="02000000000000000000" charset="0"/>
              </a:rPr>
              <a:t>+8801827****33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803140" y="2425065"/>
            <a:ext cx="11537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latin typeface="Roboto" panose="02000000000000000000" charset="0"/>
                <a:cs typeface="Roboto" panose="02000000000000000000" charset="0"/>
              </a:rPr>
              <a:t>Resend code in 00.12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9" name="Content Placeholder 18" descr="numeric-pan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270" y="3487420"/>
            <a:ext cx="2455545" cy="226568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852035" y="19856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513070" y="19856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6163310" y="19856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9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10045" y="19856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</a:t>
            </a:r>
            <a:endParaRPr lang="en-US"/>
          </a:p>
        </p:txBody>
      </p:sp>
      <p:sp>
        <p:nvSpPr>
          <p:cNvPr id="25" name="Rounded Rectangle 24">
            <a:hlinkClick r:id="rId3" action="ppaction://hlinksldjump"/>
          </p:cNvPr>
          <p:cNvSpPr/>
          <p:nvPr/>
        </p:nvSpPr>
        <p:spPr>
          <a:xfrm>
            <a:off x="5304790" y="2846705"/>
            <a:ext cx="1156970" cy="433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507990" y="2879090"/>
            <a:ext cx="655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5740" y="953135"/>
            <a:ext cx="600075" cy="205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503035" y="944245"/>
            <a:ext cx="7131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latin typeface="Roboto" panose="02000000000000000000" charset="0"/>
                <a:cs typeface="Roboto" panose="02000000000000000000" charset="0"/>
              </a:rPr>
              <a:t>mama jaiba</a:t>
            </a:r>
            <a:endParaRPr lang="en-US" sz="8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Presentation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Roboto</vt:lpstr>
      <vt:lpstr>Microsoft JhengHei Light</vt:lpstr>
      <vt:lpstr>Britannic Bold</vt:lpstr>
      <vt:lpstr>Microsoft YaHei</vt:lpstr>
      <vt:lpstr>Arial Unicode MS</vt:lpstr>
      <vt:lpstr>Calibri Light</vt:lpstr>
      <vt:lpstr>Office Theme</vt:lpstr>
      <vt:lpstr>PowerPoint 演示文稿</vt:lpstr>
      <vt:lpstr> Project Name:mama jaiba/মামা জাইবা  By Cng User Passengers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google1586442318</cp:lastModifiedBy>
  <cp:revision>10</cp:revision>
  <dcterms:created xsi:type="dcterms:W3CDTF">2021-04-02T08:44:00Z</dcterms:created>
  <dcterms:modified xsi:type="dcterms:W3CDTF">2021-04-10T18:42:53Z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