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8" r:id="rId3"/>
    <p:sldId id="269" r:id="rId4"/>
    <p:sldId id="270" r:id="rId5"/>
    <p:sldId id="257" r:id="rId6"/>
    <p:sldId id="258" r:id="rId7"/>
    <p:sldId id="263" r:id="rId8"/>
    <p:sldId id="271" r:id="rId9"/>
    <p:sldId id="273" r:id="rId10"/>
    <p:sldId id="272" r:id="rId11"/>
    <p:sldId id="274" r:id="rId12"/>
    <p:sldId id="275" r:id="rId13"/>
  </p:sldIdLst>
  <p:sldSz cx="9144000" cy="6858000" type="screen4x3"/>
  <p:notesSz cx="6858000" cy="12057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049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6049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3DB21-4E30-4E45-B50F-58B0D4A264BB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1452118"/>
            <a:ext cx="2971800" cy="604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11452118"/>
            <a:ext cx="2971800" cy="604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663C-69AE-49DC-AAA4-21BB81E3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57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049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049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5834D-C473-4BF7-B589-63329EF19F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506538"/>
            <a:ext cx="5426075" cy="4070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802461"/>
            <a:ext cx="5486400" cy="474746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452118"/>
            <a:ext cx="2971800" cy="604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1452118"/>
            <a:ext cx="2971800" cy="604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73793-5E2A-470A-9E17-67D0A5535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3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31BE-9EF4-4309-8D67-9940144898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C6FA-CEE1-432A-9132-814DCD720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31BE-9EF4-4309-8D67-9940144898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C6FA-CEE1-432A-9132-814DCD720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31BE-9EF4-4309-8D67-9940144898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C6FA-CEE1-432A-9132-814DCD720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31BE-9EF4-4309-8D67-9940144898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C6FA-CEE1-432A-9132-814DCD720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31BE-9EF4-4309-8D67-9940144898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C6FA-CEE1-432A-9132-814DCD720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31BE-9EF4-4309-8D67-9940144898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C6FA-CEE1-432A-9132-814DCD720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31BE-9EF4-4309-8D67-9940144898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C6FA-CEE1-432A-9132-814DCD720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31BE-9EF4-4309-8D67-9940144898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C6FA-CEE1-432A-9132-814DCD720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31BE-9EF4-4309-8D67-9940144898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C6FA-CEE1-432A-9132-814DCD720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31BE-9EF4-4309-8D67-9940144898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C6FA-CEE1-432A-9132-814DCD720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31BE-9EF4-4309-8D67-9940144898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C6FA-CEE1-432A-9132-814DCD720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531BE-9EF4-4309-8D67-9940144898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2C6FA-CEE1-432A-9132-814DCD720D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 and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Rafiqul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Department, DUET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Wavelet Transform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 invariant feature transform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Hough Transform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Reduction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Component Analysis (ICA)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 PCA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67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Classification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Classification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Based Analysis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 Classification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 SVM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96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Classification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+ Feature Extraction + Classification: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(NN)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(CNN)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(RNN)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(FNN)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R-CNN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R-CNN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0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DA778A-CEA5-462D-8BA7-20700B85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Pattern/Object Recognition/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5A50F3-2A2F-49E4-9257-6B9B616BE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the presence of objects with a bounding box and types or classes of the located objects in an image.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An image with one or more objects, such as a photograph.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One or more bounding boxes (e.g. defined by a point, width, and height), and a class label for each bounding box.</a:t>
            </a:r>
          </a:p>
        </p:txBody>
      </p:sp>
    </p:spTree>
    <p:extLst>
      <p:ext uri="{BB962C8B-B14F-4D97-AF65-F5344CB8AC3E}">
        <p14:creationId xmlns:p14="http://schemas.microsoft.com/office/powerpoint/2010/main" val="279877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DA778A-CEA5-462D-8BA7-20700B85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Pattern/Object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5A50F3-2A2F-49E4-9257-6B9B616BE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type or class of an object in an image.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An image with a single object, such as a photograph.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A class label (e.g. one or more integers that are mapped to class labels).</a:t>
            </a:r>
          </a:p>
        </p:txBody>
      </p:sp>
    </p:spTree>
    <p:extLst>
      <p:ext uri="{BB962C8B-B14F-4D97-AF65-F5344CB8AC3E}">
        <p14:creationId xmlns:p14="http://schemas.microsoft.com/office/powerpoint/2010/main" val="57962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DA778A-CEA5-462D-8BA7-20700B85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Recognition overview</a:t>
            </a:r>
          </a:p>
        </p:txBody>
      </p:sp>
      <p:pic>
        <p:nvPicPr>
          <p:cNvPr id="1026" name="Picture 2" descr="Overview of Object Recognition Computer Vision Tasks">
            <a:extLst>
              <a:ext uri="{FF2B5EF4-FFF2-40B4-BE49-F238E27FC236}">
                <a16:creationId xmlns:a16="http://schemas.microsoft.com/office/drawing/2014/main" xmlns="" id="{3AB6BBB5-2669-4890-8B5A-62D9426B0F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1867694"/>
            <a:ext cx="418147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12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and Reduction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of a pattern recognition/ Classification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steps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processing</a:t>
            </a:r>
          </a:p>
        </p:txBody>
      </p:sp>
      <p:cxnSp>
        <p:nvCxnSpPr>
          <p:cNvPr id="14" name="Straight Connector 13"/>
          <p:cNvCxnSpPr>
            <a:stCxn id="6" idx="2"/>
            <a:endCxn id="5" idx="0"/>
          </p:cNvCxnSpPr>
          <p:nvPr/>
        </p:nvCxnSpPr>
        <p:spPr>
          <a:xfrm rot="5400000">
            <a:off x="6852166" y="2749034"/>
            <a:ext cx="316468" cy="15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457994" y="161107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019800" y="1611868"/>
            <a:ext cx="1981200" cy="4407932"/>
            <a:chOff x="3657600" y="1524000"/>
            <a:chExt cx="1981200" cy="4407932"/>
          </a:xfrm>
        </p:grpSpPr>
        <p:cxnSp>
          <p:nvCxnSpPr>
            <p:cNvPr id="15" name="Straight Connector 14"/>
            <p:cNvCxnSpPr/>
            <p:nvPr/>
          </p:nvCxnSpPr>
          <p:spPr>
            <a:xfrm rot="5400000">
              <a:off x="4490760" y="3346172"/>
              <a:ext cx="316468" cy="1588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4490760" y="4043640"/>
              <a:ext cx="316468" cy="1588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4490760" y="4729440"/>
              <a:ext cx="316468" cy="1588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490760" y="1986240"/>
              <a:ext cx="316468" cy="1588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490760" y="5415240"/>
              <a:ext cx="316468" cy="1588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490760" y="2672040"/>
              <a:ext cx="316468" cy="1588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657600" y="1524000"/>
              <a:ext cx="1981200" cy="4407932"/>
              <a:chOff x="3657600" y="1524000"/>
              <a:chExt cx="1981200" cy="44079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657600" y="2819400"/>
                <a:ext cx="1981200" cy="36933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Segmentation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657600" y="2133600"/>
                <a:ext cx="1981200" cy="36933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Preprocessing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7600" y="3516868"/>
                <a:ext cx="1981200" cy="36933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Feature extraction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57600" y="4876800"/>
                <a:ext cx="1981200" cy="36933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Post-processing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57600" y="4202668"/>
                <a:ext cx="1981200" cy="36933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classification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733800" y="1524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Input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733800" y="5562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Decision</a:t>
                </a: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removal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 that lies very far from the mean of the corresponding random variable.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Normalizing via the respective estimates of the mean and variance.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technique that limits the range of [0, 1] or [-1, 1]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Smoothing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Smoothing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(Gaussian, Median, Mean filtering, etc.)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Resizing</a:t>
            </a:r>
          </a:p>
        </p:txBody>
      </p:sp>
    </p:spTree>
    <p:extLst>
      <p:ext uri="{BB962C8B-B14F-4D97-AF65-F5344CB8AC3E}">
        <p14:creationId xmlns:p14="http://schemas.microsoft.com/office/powerpoint/2010/main" val="378025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200" y="19050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4876800" y="24384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14600" y="2895600"/>
            <a:ext cx="480661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21216" y="2895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26632" y="2895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14600" y="38862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24000" y="33528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with Segmentation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8400" y="3340768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345282" y="3874168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0" y="4343400"/>
            <a:ext cx="21717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24000" y="43434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680460" y="43434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7200" y="4800598"/>
            <a:ext cx="1981200" cy="1524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Shift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DBSCAN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with GMM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90800" y="4800598"/>
            <a:ext cx="2074444" cy="1524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Centroid-based.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Density-based.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Distribution-based.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55156" y="4273297"/>
            <a:ext cx="2074444" cy="1746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Growing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multiscale</a:t>
            </a:r>
          </a:p>
        </p:txBody>
      </p:sp>
    </p:spTree>
    <p:extLst>
      <p:ext uri="{BB962C8B-B14F-4D97-AF65-F5344CB8AC3E}">
        <p14:creationId xmlns:p14="http://schemas.microsoft.com/office/powerpoint/2010/main" val="275489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350</Words>
  <Application>Microsoft Office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Pattern Recognition and Classification</vt:lpstr>
      <vt:lpstr>Pattern/Object Recognition/ Detection</vt:lpstr>
      <vt:lpstr>Pattern/Object Classification</vt:lpstr>
      <vt:lpstr>Object Recognition overview</vt:lpstr>
      <vt:lpstr>Pattern Recognition Systems</vt:lpstr>
      <vt:lpstr>Diagram of a pattern recognition/ Classification system</vt:lpstr>
      <vt:lpstr>Preprocessing</vt:lpstr>
      <vt:lpstr>Preprocessing</vt:lpstr>
      <vt:lpstr>Segmentation</vt:lpstr>
      <vt:lpstr>Feature Extraction</vt:lpstr>
      <vt:lpstr>Classification</vt:lpstr>
      <vt:lpstr>Detection and Classification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</dc:title>
  <dc:creator>User</dc:creator>
  <cp:lastModifiedBy>Rafiqul Islam</cp:lastModifiedBy>
  <cp:revision>27</cp:revision>
  <cp:lastPrinted>2019-03-27T15:47:27Z</cp:lastPrinted>
  <dcterms:created xsi:type="dcterms:W3CDTF">2015-09-02T10:12:38Z</dcterms:created>
  <dcterms:modified xsi:type="dcterms:W3CDTF">2020-02-24T16:05:08Z</dcterms:modified>
</cp:coreProperties>
</file>