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3"/>
  </p:notesMasterIdLst>
  <p:sldIdLst>
    <p:sldId id="601" r:id="rId2"/>
    <p:sldId id="343" r:id="rId3"/>
    <p:sldId id="342" r:id="rId4"/>
    <p:sldId id="387" r:id="rId5"/>
    <p:sldId id="344" r:id="rId6"/>
    <p:sldId id="407" r:id="rId7"/>
    <p:sldId id="408" r:id="rId8"/>
    <p:sldId id="445" r:id="rId9"/>
    <p:sldId id="494" r:id="rId10"/>
    <p:sldId id="345" r:id="rId11"/>
    <p:sldId id="346" r:id="rId12"/>
    <p:sldId id="411" r:id="rId13"/>
    <p:sldId id="347" r:id="rId14"/>
    <p:sldId id="382" r:id="rId15"/>
    <p:sldId id="393" r:id="rId16"/>
    <p:sldId id="357" r:id="rId17"/>
    <p:sldId id="358" r:id="rId18"/>
    <p:sldId id="363" r:id="rId19"/>
    <p:sldId id="365" r:id="rId20"/>
    <p:sldId id="366" r:id="rId21"/>
    <p:sldId id="367" r:id="rId22"/>
    <p:sldId id="368" r:id="rId23"/>
    <p:sldId id="384" r:id="rId24"/>
    <p:sldId id="369" r:id="rId25"/>
    <p:sldId id="444" r:id="rId26"/>
    <p:sldId id="451" r:id="rId27"/>
    <p:sldId id="495" r:id="rId28"/>
    <p:sldId id="496" r:id="rId29"/>
    <p:sldId id="497" r:id="rId30"/>
    <p:sldId id="498" r:id="rId31"/>
    <p:sldId id="499" r:id="rId32"/>
  </p:sldIdLst>
  <p:sldSz cx="9144000" cy="6858000" type="screen4x3"/>
  <p:notesSz cx="6858000" cy="9144000"/>
  <p:defaultTextStyle>
    <a:defPPr>
      <a:defRPr lang="en-A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33"/>
    <a:srgbClr val="157E1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566"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17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BFB8D2A-B2A9-48A3-9A75-DA630B918ACD}"/>
              </a:ext>
            </a:extLst>
          </p:cNvPr>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ea typeface="+mn-ea"/>
                <a:cs typeface="Arial" pitchFamily="34" charset="0"/>
              </a:defRPr>
            </a:lvl1pPr>
          </a:lstStyle>
          <a:p>
            <a:pPr>
              <a:defRPr/>
            </a:pPr>
            <a:endParaRPr lang="en-US"/>
          </a:p>
        </p:txBody>
      </p:sp>
      <p:sp>
        <p:nvSpPr>
          <p:cNvPr id="3" name="Date Placeholder 2">
            <a:extLst>
              <a:ext uri="{FF2B5EF4-FFF2-40B4-BE49-F238E27FC236}">
                <a16:creationId xmlns:a16="http://schemas.microsoft.com/office/drawing/2014/main" id="{7AF6DEEC-134F-4B1D-972B-0A3EAD354D04}"/>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863C725B-1ECD-405E-8503-09233856F60D}" type="datetime1">
              <a:rPr lang="en-US" altLang="en-US"/>
              <a:pPr/>
              <a:t>12/1/2021</a:t>
            </a:fld>
            <a:endParaRPr lang="en-US" altLang="en-US"/>
          </a:p>
        </p:txBody>
      </p:sp>
      <p:sp>
        <p:nvSpPr>
          <p:cNvPr id="4" name="Slide Image Placeholder 3">
            <a:extLst>
              <a:ext uri="{FF2B5EF4-FFF2-40B4-BE49-F238E27FC236}">
                <a16:creationId xmlns:a16="http://schemas.microsoft.com/office/drawing/2014/main" id="{086172F1-2B67-42B7-9DDF-37E44436BF61}"/>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FFB4E515-BE5E-4293-9F67-6470382CCE3F}"/>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F8BC2B15-6200-4CE5-81E0-9DFA21A4DA49}"/>
              </a:ext>
            </a:extLst>
          </p:cNvPr>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ea typeface="+mn-ea"/>
                <a:cs typeface="Arial" pitchFamily="34" charset="0"/>
              </a:defRPr>
            </a:lvl1pPr>
          </a:lstStyle>
          <a:p>
            <a:pPr>
              <a:defRPr/>
            </a:pPr>
            <a:endParaRPr lang="en-US"/>
          </a:p>
        </p:txBody>
      </p:sp>
      <p:sp>
        <p:nvSpPr>
          <p:cNvPr id="7" name="Slide Number Placeholder 6">
            <a:extLst>
              <a:ext uri="{FF2B5EF4-FFF2-40B4-BE49-F238E27FC236}">
                <a16:creationId xmlns:a16="http://schemas.microsoft.com/office/drawing/2014/main" id="{02C4D0C9-29D3-4056-8692-51B396B60C2A}"/>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645BE176-9E6B-413E-8910-BD432D37F41F}"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a:extLst>
              <a:ext uri="{FF2B5EF4-FFF2-40B4-BE49-F238E27FC236}">
                <a16:creationId xmlns:a16="http://schemas.microsoft.com/office/drawing/2014/main" id="{72E9076D-1D0F-4A2E-B6F6-C0875704332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a:extLst>
              <a:ext uri="{FF2B5EF4-FFF2-40B4-BE49-F238E27FC236}">
                <a16:creationId xmlns:a16="http://schemas.microsoft.com/office/drawing/2014/main" id="{3DEF28BC-DE7A-4E42-8A6A-72FA5C5B363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lvl="1" eaLnBrk="1" hangingPunct="1">
              <a:spcBef>
                <a:spcPct val="0"/>
              </a:spcBef>
            </a:pPr>
            <a:endParaRPr lang="en-US" altLang="en-US">
              <a:ea typeface="ＭＳ Ｐゴシック" panose="020B0600070205080204" pitchFamily="34" charset="-128"/>
            </a:endParaRPr>
          </a:p>
        </p:txBody>
      </p:sp>
      <p:sp>
        <p:nvSpPr>
          <p:cNvPr id="54276" name="Slide Number Placeholder 3">
            <a:extLst>
              <a:ext uri="{FF2B5EF4-FFF2-40B4-BE49-F238E27FC236}">
                <a16:creationId xmlns:a16="http://schemas.microsoft.com/office/drawing/2014/main" id="{93D44A78-00ED-4D62-B82E-145F36B8F63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4B582459-6828-4298-AC63-32AE302D2CDB}" type="slidenum">
              <a:rPr lang="en-US" altLang="en-US" sz="1200">
                <a:latin typeface="Calibri" panose="020F0502020204030204" pitchFamily="34" charset="0"/>
              </a:rPr>
              <a:pPr eaLnBrk="1" hangingPunct="1"/>
              <a:t>5</a:t>
            </a:fld>
            <a:endParaRPr lang="en-US" altLang="en-US" sz="1200">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96615140-CF42-4252-B4FC-E20B9FA6BC2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C31B3B63-217F-4A16-8681-658137EB78DC}" type="slidenum">
              <a:rPr lang="en-US" altLang="en-US" sz="1200">
                <a:latin typeface="Calibri" panose="020F0502020204030204" pitchFamily="34" charset="0"/>
              </a:rPr>
              <a:pPr eaLnBrk="1" hangingPunct="1"/>
              <a:t>26</a:t>
            </a:fld>
            <a:endParaRPr lang="en-US" altLang="en-US" sz="1200">
              <a:latin typeface="Calibri" panose="020F0502020204030204" pitchFamily="34" charset="0"/>
            </a:endParaRPr>
          </a:p>
        </p:txBody>
      </p:sp>
      <p:sp>
        <p:nvSpPr>
          <p:cNvPr id="84995" name="Rectangle 2">
            <a:extLst>
              <a:ext uri="{FF2B5EF4-FFF2-40B4-BE49-F238E27FC236}">
                <a16:creationId xmlns:a16="http://schemas.microsoft.com/office/drawing/2014/main" id="{930E5275-32BA-4476-A9BA-E325CA7B9BA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6" name="Rectangle 3">
            <a:extLst>
              <a:ext uri="{FF2B5EF4-FFF2-40B4-BE49-F238E27FC236}">
                <a16:creationId xmlns:a16="http://schemas.microsoft.com/office/drawing/2014/main" id="{87378361-38E2-48AA-AA00-B1B7CA6801C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While VPC providers argue that they provide superior isolation, the fact of the matter is that your data is not a separate physical system: your data is still stored on actual servers along with other consumers’ data, but logically separated. If the actual server fails, your data and applications stored on it are lost. Also, there needs to be a high level of trust as to the degree of isolation provided.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a:extLst>
              <a:ext uri="{FF2B5EF4-FFF2-40B4-BE49-F238E27FC236}">
                <a16:creationId xmlns:a16="http://schemas.microsoft.com/office/drawing/2014/main" id="{6400F0C8-F422-490B-AA18-3251A5729E7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a:extLst>
              <a:ext uri="{FF2B5EF4-FFF2-40B4-BE49-F238E27FC236}">
                <a16:creationId xmlns:a16="http://schemas.microsoft.com/office/drawing/2014/main" id="{7C3A1AE6-2226-4E86-91EF-E8E6FD999A3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ea typeface="ＭＳ Ｐゴシック" panose="020B0600070205080204" pitchFamily="34" charset="-128"/>
            </a:endParaRPr>
          </a:p>
        </p:txBody>
      </p:sp>
      <p:sp>
        <p:nvSpPr>
          <p:cNvPr id="57348" name="Slide Number Placeholder 3">
            <a:extLst>
              <a:ext uri="{FF2B5EF4-FFF2-40B4-BE49-F238E27FC236}">
                <a16:creationId xmlns:a16="http://schemas.microsoft.com/office/drawing/2014/main" id="{689B2389-05A3-4001-B7B4-2FF79434ECE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580BACCF-3E3B-4F2A-B187-08FDA958752B}" type="slidenum">
              <a:rPr lang="en-US" altLang="en-US" sz="1200">
                <a:latin typeface="Calibri" panose="020F0502020204030204" pitchFamily="34" charset="0"/>
              </a:rPr>
              <a:pPr eaLnBrk="1" hangingPunct="1"/>
              <a:t>7</a:t>
            </a:fld>
            <a:endParaRPr lang="en-US" altLang="en-US" sz="1200">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7F3A10CF-B028-41D5-85ED-65D3595E081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5E5104E9-075B-47C7-BE7F-D4DE25BAA306}" type="slidenum">
              <a:rPr lang="en-US" altLang="en-US" sz="1200">
                <a:latin typeface="Calibri" panose="020F0502020204030204" pitchFamily="34" charset="0"/>
              </a:rPr>
              <a:pPr eaLnBrk="1" hangingPunct="1"/>
              <a:t>8</a:t>
            </a:fld>
            <a:endParaRPr lang="en-US" altLang="en-US" sz="1200">
              <a:latin typeface="Calibri" panose="020F0502020204030204" pitchFamily="34" charset="0"/>
            </a:endParaRPr>
          </a:p>
        </p:txBody>
      </p:sp>
      <p:sp>
        <p:nvSpPr>
          <p:cNvPr id="59395" name="Rectangle 2">
            <a:extLst>
              <a:ext uri="{FF2B5EF4-FFF2-40B4-BE49-F238E27FC236}">
                <a16:creationId xmlns:a16="http://schemas.microsoft.com/office/drawing/2014/main" id="{D99513E8-6CFD-4FA7-BA4F-DF29639C857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6" name="Rectangle 3">
            <a:extLst>
              <a:ext uri="{FF2B5EF4-FFF2-40B4-BE49-F238E27FC236}">
                <a16:creationId xmlns:a16="http://schemas.microsoft.com/office/drawing/2014/main" id="{87626B67-6D4A-42B1-A74D-8FFC7B87FDF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77500" lnSpcReduction="20000"/>
          </a:bodyPr>
          <a:lstStyle/>
          <a:p>
            <a:pPr eaLnBrk="1" hangingPunct="1"/>
            <a:r>
              <a:rPr lang="en-US" altLang="en-US">
                <a:ea typeface="ＭＳ Ｐゴシック" panose="020B0600070205080204" pitchFamily="34" charset="-128"/>
              </a:rPr>
              <a:t>The lack of security of local devices can disrupt the consumer and also provide a way for malicious services on the cloud to attack local networks through these terminal devices. In today’s ubiquitous computing environment, the local host machine may well be a desktop computer, a portable laptop or mobile device. While cloud consumers worry about the security on the cloud provider’s site, they may easily forget to harden their own machines.  The lack of security of a local host can compromise the cloud and its resources for other users. With mobile devices, the threat may be even stronger, as users misplace or have the device stolen from them. The security mechanisms on handheld gadgets are often times insufficient compared to say, a desktop computer, providing a potential attacker an easy avenue into a cloud system. If a user relies mainly on a mobile device to access cloud data, the threat to availability is also increased as mobile devices malfunction or are lost. </a:t>
            </a:r>
          </a:p>
          <a:p>
            <a:pPr eaLnBrk="1" hangingPunct="1"/>
            <a:r>
              <a:rPr lang="en-US" altLang="en-US">
                <a:ea typeface="ＭＳ Ｐゴシック" panose="020B0600070205080204" pitchFamily="34" charset="-128"/>
              </a:rPr>
              <a:t>Devices that access the cloud should have strong authentication mechanisms, should be tamper-resistant, and have cryptographic functionality when traffic confidentiality is required. Since this places a part of the security burden onto the consumer, the provider may need to stipulate in its policy or SLA. New approaches to mobile cloud computing in which applications lie in the cloud as opposed to on a smart phone, enable more sophisticated security mechanisms.</a:t>
            </a:r>
          </a:p>
          <a:p>
            <a:pPr eaLnBrk="1" hangingPunct="1"/>
            <a:endParaRPr lang="en-US" altLang="en-US">
              <a:ea typeface="ＭＳ Ｐゴシック" panose="020B0600070205080204" pitchFamily="34" charset="-128"/>
            </a:endParaRPr>
          </a:p>
          <a:p>
            <a:pPr eaLnBrk="1" hangingPunct="1"/>
            <a:endParaRPr lang="en-US" altLang="en-US">
              <a:ea typeface="ＭＳ Ｐゴシック" panose="020B0600070205080204" pitchFamily="34" charset="-128"/>
            </a:endParaRPr>
          </a:p>
          <a:p>
            <a:pPr eaLnBrk="1" hangingPunct="1"/>
            <a:r>
              <a:rPr lang="en-US" altLang="en-US">
                <a:ea typeface="ＭＳ Ｐゴシック" panose="020B0600070205080204" pitchFamily="34" charset="-128"/>
              </a:rPr>
              <a:t>Users connect to the cloud from their local host machines.</a:t>
            </a:r>
          </a:p>
          <a:p>
            <a:pPr eaLnBrk="1" hangingPunct="1"/>
            <a:r>
              <a:rPr lang="en-US" altLang="en-US">
                <a:ea typeface="ＭＳ Ｐゴシック" panose="020B0600070205080204" pitchFamily="34" charset="-128"/>
              </a:rPr>
              <a:t>In particular, many secure cloud data storing technologies require users to generate master keys (used to encrypt data or session keys) and store them on the local machine. If a malicious service in the cloud can tamper with the local machine and access these keys, confidentiality of data stored in the cloud is at risk.</a:t>
            </a:r>
          </a:p>
          <a:p>
            <a:pPr eaLnBrk="1" hangingPunct="1"/>
            <a:r>
              <a:rPr lang="en-US" altLang="en-US">
                <a:ea typeface="ＭＳ Ｐゴシック" panose="020B0600070205080204" pitchFamily="34" charset="-128"/>
              </a:rPr>
              <a:t>For example, a user’s computer can be a zombie that can be used to attack the cloud. Or it can contain malicious code that damages provider-side resources, affecting not only the provider, but all its other consumers as well. </a:t>
            </a:r>
          </a:p>
          <a:p>
            <a:pPr eaLnBrk="1" hangingPunct="1"/>
            <a:r>
              <a:rPr lang="en-US" altLang="en-US">
                <a:ea typeface="ＭＳ Ｐゴシック" panose="020B0600070205080204" pitchFamily="34" charset="-128"/>
              </a:rPr>
              <a:t>In today’s battle space, new technologies enable war fighters to use handheld devices to gather data for analysis at command centers. Therefore, the durability and robustness of these devices is a major concern not only for cloud computing but for general-purpose military use as well. </a:t>
            </a:r>
          </a:p>
          <a:p>
            <a:pPr eaLnBrk="1" hangingPunct="1"/>
            <a:endParaRPr lang="en-US" altLang="en-US">
              <a:ea typeface="ＭＳ Ｐゴシック" panose="020B0600070205080204" pitchFamily="34" charset="-128"/>
            </a:endParaRPr>
          </a:p>
          <a:p>
            <a:pPr eaLnBrk="1" hangingPunct="1"/>
            <a:r>
              <a:rPr lang="en-US" altLang="en-US">
                <a:ea typeface="ＭＳ Ｐゴシック" panose="020B0600070205080204" pitchFamily="34" charset="-128"/>
              </a:rPr>
              <a:t>Memory curtaining techniques for sensitive areas of memories such as those places where keys are stored (i.e. provides isolation of sensitive memory areas). Remote attestation or TPM type requirements.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a:extLst>
              <a:ext uri="{FF2B5EF4-FFF2-40B4-BE49-F238E27FC236}">
                <a16:creationId xmlns:a16="http://schemas.microsoft.com/office/drawing/2014/main" id="{E15264C5-69DE-48B6-AFB4-F050C9E077F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a:extLst>
              <a:ext uri="{FF2B5EF4-FFF2-40B4-BE49-F238E27FC236}">
                <a16:creationId xmlns:a16="http://schemas.microsoft.com/office/drawing/2014/main" id="{197F407D-2039-40F8-BEF4-568E626D9A2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ea typeface="ＭＳ Ｐゴシック" panose="020B0600070205080204" pitchFamily="34" charset="-128"/>
            </a:endParaRPr>
          </a:p>
        </p:txBody>
      </p:sp>
      <p:sp>
        <p:nvSpPr>
          <p:cNvPr id="62468" name="Slide Number Placeholder 3">
            <a:extLst>
              <a:ext uri="{FF2B5EF4-FFF2-40B4-BE49-F238E27FC236}">
                <a16:creationId xmlns:a16="http://schemas.microsoft.com/office/drawing/2014/main" id="{1777E2B9-CAE7-49EB-9B5F-ED4EED25E4E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BF707E73-290C-4782-AFAC-3CB78443F732}" type="slidenum">
              <a:rPr lang="en-US" altLang="en-US" sz="1200">
                <a:latin typeface="Calibri" panose="020F0502020204030204" pitchFamily="34" charset="0"/>
              </a:rPr>
              <a:pPr eaLnBrk="1" hangingPunct="1"/>
              <a:t>10</a:t>
            </a:fld>
            <a:endParaRPr lang="en-US" altLang="en-US" sz="1200">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a:extLst>
              <a:ext uri="{FF2B5EF4-FFF2-40B4-BE49-F238E27FC236}">
                <a16:creationId xmlns:a16="http://schemas.microsoft.com/office/drawing/2014/main" id="{6B1D81E4-4642-480A-AB2B-72CE4BE61D2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a:extLst>
              <a:ext uri="{FF2B5EF4-FFF2-40B4-BE49-F238E27FC236}">
                <a16:creationId xmlns:a16="http://schemas.microsoft.com/office/drawing/2014/main" id="{50CE31ED-A7BE-4A21-A6D9-DC40A5E7135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lvl="2" eaLnBrk="1" hangingPunct="1">
              <a:spcBef>
                <a:spcPct val="0"/>
              </a:spcBef>
            </a:pPr>
            <a:endParaRPr lang="en-US" altLang="en-US">
              <a:ea typeface="ＭＳ Ｐゴシック" panose="020B0600070205080204" pitchFamily="34" charset="-128"/>
            </a:endParaRPr>
          </a:p>
          <a:p>
            <a:pPr eaLnBrk="1" hangingPunct="1">
              <a:spcBef>
                <a:spcPct val="0"/>
              </a:spcBef>
            </a:pPr>
            <a:endParaRPr lang="en-US" altLang="en-US">
              <a:ea typeface="ＭＳ Ｐゴシック" panose="020B0600070205080204" pitchFamily="34" charset="-128"/>
            </a:endParaRPr>
          </a:p>
        </p:txBody>
      </p:sp>
      <p:sp>
        <p:nvSpPr>
          <p:cNvPr id="65540" name="Slide Number Placeholder 3">
            <a:extLst>
              <a:ext uri="{FF2B5EF4-FFF2-40B4-BE49-F238E27FC236}">
                <a16:creationId xmlns:a16="http://schemas.microsoft.com/office/drawing/2014/main" id="{BB52D5F3-384B-4781-89FA-8857ED19F25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8C664C3B-E409-4171-85EF-418A89C592A1}" type="slidenum">
              <a:rPr lang="en-US" altLang="en-US" sz="1200">
                <a:latin typeface="Calibri" panose="020F0502020204030204" pitchFamily="34" charset="0"/>
              </a:rPr>
              <a:pPr eaLnBrk="1" hangingPunct="1"/>
              <a:t>12</a:t>
            </a:fld>
            <a:endParaRPr lang="en-US" altLang="en-US" sz="1200">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a:extLst>
              <a:ext uri="{FF2B5EF4-FFF2-40B4-BE49-F238E27FC236}">
                <a16:creationId xmlns:a16="http://schemas.microsoft.com/office/drawing/2014/main" id="{E8133093-4BC9-4802-9929-297EF330C40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a:extLst>
              <a:ext uri="{FF2B5EF4-FFF2-40B4-BE49-F238E27FC236}">
                <a16:creationId xmlns:a16="http://schemas.microsoft.com/office/drawing/2014/main" id="{86A5E927-25D7-46A0-95B8-CE0CE73147D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ea typeface="ＭＳ Ｐゴシック" panose="020B0600070205080204" pitchFamily="34" charset="-128"/>
            </a:endParaRPr>
          </a:p>
        </p:txBody>
      </p:sp>
      <p:sp>
        <p:nvSpPr>
          <p:cNvPr id="67588" name="Slide Number Placeholder 3">
            <a:extLst>
              <a:ext uri="{FF2B5EF4-FFF2-40B4-BE49-F238E27FC236}">
                <a16:creationId xmlns:a16="http://schemas.microsoft.com/office/drawing/2014/main" id="{E5F46F60-1977-4154-B33F-3C5C8EA43F6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A0E6FC65-A76E-41D8-994C-75D3BEBF6E6A}" type="slidenum">
              <a:rPr lang="en-US" altLang="en-US" sz="1200">
                <a:latin typeface="Calibri" panose="020F0502020204030204" pitchFamily="34" charset="0"/>
              </a:rPr>
              <a:pPr eaLnBrk="1" hangingPunct="1"/>
              <a:t>13</a:t>
            </a:fld>
            <a:endParaRPr lang="en-US" altLang="en-US" sz="1200">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a:extLst>
              <a:ext uri="{FF2B5EF4-FFF2-40B4-BE49-F238E27FC236}">
                <a16:creationId xmlns:a16="http://schemas.microsoft.com/office/drawing/2014/main" id="{47B4322D-1DA3-4E42-A06A-2112CA3835D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a:extLst>
              <a:ext uri="{FF2B5EF4-FFF2-40B4-BE49-F238E27FC236}">
                <a16:creationId xmlns:a16="http://schemas.microsoft.com/office/drawing/2014/main" id="{F6023232-2539-4AAF-A16D-1072EBCA5FC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ea typeface="ＭＳ Ｐゴシック" panose="020B0600070205080204" pitchFamily="34" charset="-128"/>
            </a:endParaRPr>
          </a:p>
        </p:txBody>
      </p:sp>
      <p:sp>
        <p:nvSpPr>
          <p:cNvPr id="70660" name="Slide Number Placeholder 3">
            <a:extLst>
              <a:ext uri="{FF2B5EF4-FFF2-40B4-BE49-F238E27FC236}">
                <a16:creationId xmlns:a16="http://schemas.microsoft.com/office/drawing/2014/main" id="{3E18ABAC-BD8E-4576-8E40-67BE4E278B0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5CA341AE-6C67-4A07-80BB-247F91784CAD}" type="slidenum">
              <a:rPr lang="en-US" altLang="en-US" sz="1200">
                <a:latin typeface="Calibri" panose="020F0502020204030204" pitchFamily="34" charset="0"/>
              </a:rPr>
              <a:pPr eaLnBrk="1" hangingPunct="1"/>
              <a:t>15</a:t>
            </a:fld>
            <a:endParaRPr lang="en-US" altLang="en-US" sz="1200">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a:extLst>
              <a:ext uri="{FF2B5EF4-FFF2-40B4-BE49-F238E27FC236}">
                <a16:creationId xmlns:a16="http://schemas.microsoft.com/office/drawing/2014/main" id="{C991B070-8810-430D-8348-E8DE8E411D5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Notes Placeholder 2">
            <a:extLst>
              <a:ext uri="{FF2B5EF4-FFF2-40B4-BE49-F238E27FC236}">
                <a16:creationId xmlns:a16="http://schemas.microsoft.com/office/drawing/2014/main" id="{EA22562D-2955-4795-8962-9F508FB3EDF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ea typeface="ＭＳ Ｐゴシック" panose="020B0600070205080204" pitchFamily="34" charset="-128"/>
            </a:endParaRPr>
          </a:p>
        </p:txBody>
      </p:sp>
      <p:sp>
        <p:nvSpPr>
          <p:cNvPr id="77828" name="Slide Number Placeholder 3">
            <a:extLst>
              <a:ext uri="{FF2B5EF4-FFF2-40B4-BE49-F238E27FC236}">
                <a16:creationId xmlns:a16="http://schemas.microsoft.com/office/drawing/2014/main" id="{07E2CE08-FEAB-4455-AD53-4F73C209C06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61B62CC4-E7A0-4B2E-9190-159A33406B9F}" type="slidenum">
              <a:rPr lang="en-US" altLang="en-US" sz="1200">
                <a:latin typeface="Calibri" panose="020F0502020204030204" pitchFamily="34" charset="0"/>
              </a:rPr>
              <a:pPr eaLnBrk="1" hangingPunct="1"/>
              <a:t>21</a:t>
            </a:fld>
            <a:endParaRPr lang="en-US" altLang="en-US" sz="1200">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a:extLst>
              <a:ext uri="{FF2B5EF4-FFF2-40B4-BE49-F238E27FC236}">
                <a16:creationId xmlns:a16="http://schemas.microsoft.com/office/drawing/2014/main" id="{3F367A16-C7DE-4357-8C56-95EB753EBCC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a:extLst>
              <a:ext uri="{FF2B5EF4-FFF2-40B4-BE49-F238E27FC236}">
                <a16:creationId xmlns:a16="http://schemas.microsoft.com/office/drawing/2014/main" id="{CF677DD1-151F-4717-AB05-F226C686001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ea typeface="ＭＳ Ｐゴシック" panose="020B0600070205080204" pitchFamily="34" charset="-128"/>
            </a:endParaRPr>
          </a:p>
        </p:txBody>
      </p:sp>
      <p:sp>
        <p:nvSpPr>
          <p:cNvPr id="81924" name="Slide Number Placeholder 3">
            <a:extLst>
              <a:ext uri="{FF2B5EF4-FFF2-40B4-BE49-F238E27FC236}">
                <a16:creationId xmlns:a16="http://schemas.microsoft.com/office/drawing/2014/main" id="{F0466F41-68E4-4CB5-AF8A-F2E6BB13989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17F1016C-1F78-457E-82C2-F884C8E81D8B}" type="slidenum">
              <a:rPr lang="en-US" altLang="en-US" sz="1200">
                <a:latin typeface="Calibri" panose="020F0502020204030204" pitchFamily="34" charset="0"/>
              </a:rPr>
              <a:pPr eaLnBrk="1" hangingPunct="1"/>
              <a:t>24</a:t>
            </a:fld>
            <a:endParaRPr lang="en-US" altLang="en-US" sz="120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4A3C1-F07D-440F-A700-FF5B6229AB9F}"/>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AS"/>
          </a:p>
        </p:txBody>
      </p:sp>
      <p:sp>
        <p:nvSpPr>
          <p:cNvPr id="3" name="Subtitle 2">
            <a:extLst>
              <a:ext uri="{FF2B5EF4-FFF2-40B4-BE49-F238E27FC236}">
                <a16:creationId xmlns:a16="http://schemas.microsoft.com/office/drawing/2014/main" id="{722DC4BB-AF55-4102-87FA-6C978B634B76}"/>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AS"/>
          </a:p>
        </p:txBody>
      </p:sp>
      <p:sp>
        <p:nvSpPr>
          <p:cNvPr id="4" name="Date Placeholder 3">
            <a:extLst>
              <a:ext uri="{FF2B5EF4-FFF2-40B4-BE49-F238E27FC236}">
                <a16:creationId xmlns:a16="http://schemas.microsoft.com/office/drawing/2014/main" id="{CD3A0AEA-C026-4F65-8B91-7C1042584671}"/>
              </a:ext>
            </a:extLst>
          </p:cNvPr>
          <p:cNvSpPr>
            <a:spLocks noGrp="1"/>
          </p:cNvSpPr>
          <p:nvPr>
            <p:ph type="dt" sz="half" idx="10"/>
          </p:nvPr>
        </p:nvSpPr>
        <p:spPr/>
        <p:txBody>
          <a:bodyPr/>
          <a:lstStyle/>
          <a:p>
            <a:fld id="{47D76FE3-6D7C-4DB7-9D55-ED15E2EB1398}" type="datetime8">
              <a:rPr lang="en-AS" smtClean="0"/>
              <a:t>12/1/21 20:40</a:t>
            </a:fld>
            <a:endParaRPr lang="en-AS"/>
          </a:p>
        </p:txBody>
      </p:sp>
      <p:sp>
        <p:nvSpPr>
          <p:cNvPr id="5" name="Footer Placeholder 4">
            <a:extLst>
              <a:ext uri="{FF2B5EF4-FFF2-40B4-BE49-F238E27FC236}">
                <a16:creationId xmlns:a16="http://schemas.microsoft.com/office/drawing/2014/main" id="{54CA1D59-BB04-4D12-A17D-4D40176C3CFB}"/>
              </a:ext>
            </a:extLst>
          </p:cNvPr>
          <p:cNvSpPr>
            <a:spLocks noGrp="1"/>
          </p:cNvSpPr>
          <p:nvPr>
            <p:ph type="ftr" sz="quarter" idx="11"/>
          </p:nvPr>
        </p:nvSpPr>
        <p:spPr/>
        <p:txBody>
          <a:bodyPr/>
          <a:lstStyle/>
          <a:p>
            <a:endParaRPr lang="en-AS"/>
          </a:p>
        </p:txBody>
      </p:sp>
      <p:sp>
        <p:nvSpPr>
          <p:cNvPr id="6" name="Slide Number Placeholder 5">
            <a:extLst>
              <a:ext uri="{FF2B5EF4-FFF2-40B4-BE49-F238E27FC236}">
                <a16:creationId xmlns:a16="http://schemas.microsoft.com/office/drawing/2014/main" id="{60916026-512E-4AEF-BDCC-FED0EF53608A}"/>
              </a:ext>
            </a:extLst>
          </p:cNvPr>
          <p:cNvSpPr>
            <a:spLocks noGrp="1"/>
          </p:cNvSpPr>
          <p:nvPr>
            <p:ph type="sldNum" sz="quarter" idx="12"/>
          </p:nvPr>
        </p:nvSpPr>
        <p:spPr/>
        <p:txBody>
          <a:bodyPr/>
          <a:lstStyle/>
          <a:p>
            <a:fld id="{16E0A04C-E4D8-45C7-A861-29D85637D7DD}" type="slidenum">
              <a:rPr lang="en-US" altLang="en-US" smtClean="0"/>
              <a:pPr/>
              <a:t>‹#›</a:t>
            </a:fld>
            <a:endParaRPr lang="en-US" altLang="en-US"/>
          </a:p>
        </p:txBody>
      </p:sp>
    </p:spTree>
    <p:extLst>
      <p:ext uri="{BB962C8B-B14F-4D97-AF65-F5344CB8AC3E}">
        <p14:creationId xmlns:p14="http://schemas.microsoft.com/office/powerpoint/2010/main" val="2469111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94E0A-008E-4964-84FA-1EB1423861DB}"/>
              </a:ext>
            </a:extLst>
          </p:cNvPr>
          <p:cNvSpPr>
            <a:spLocks noGrp="1"/>
          </p:cNvSpPr>
          <p:nvPr>
            <p:ph type="title"/>
          </p:nvPr>
        </p:nvSpPr>
        <p:spPr/>
        <p:txBody>
          <a:bodyPr/>
          <a:lstStyle/>
          <a:p>
            <a:r>
              <a:rPr lang="en-US"/>
              <a:t>Click to edit Master title style</a:t>
            </a:r>
            <a:endParaRPr lang="en-AS"/>
          </a:p>
        </p:txBody>
      </p:sp>
      <p:sp>
        <p:nvSpPr>
          <p:cNvPr id="3" name="Vertical Text Placeholder 2">
            <a:extLst>
              <a:ext uri="{FF2B5EF4-FFF2-40B4-BE49-F238E27FC236}">
                <a16:creationId xmlns:a16="http://schemas.microsoft.com/office/drawing/2014/main" id="{94BDB6EB-AB50-414B-B718-CD93E17B81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S"/>
          </a:p>
        </p:txBody>
      </p:sp>
      <p:sp>
        <p:nvSpPr>
          <p:cNvPr id="4" name="Date Placeholder 3">
            <a:extLst>
              <a:ext uri="{FF2B5EF4-FFF2-40B4-BE49-F238E27FC236}">
                <a16:creationId xmlns:a16="http://schemas.microsoft.com/office/drawing/2014/main" id="{47C0D05B-5204-4D66-8AEC-910838B16F6B}"/>
              </a:ext>
            </a:extLst>
          </p:cNvPr>
          <p:cNvSpPr>
            <a:spLocks noGrp="1"/>
          </p:cNvSpPr>
          <p:nvPr>
            <p:ph type="dt" sz="half" idx="10"/>
          </p:nvPr>
        </p:nvSpPr>
        <p:spPr/>
        <p:txBody>
          <a:bodyPr/>
          <a:lstStyle/>
          <a:p>
            <a:fld id="{843C0ACA-5AB0-4B99-BCA5-0E734CED0B02}" type="datetime8">
              <a:rPr lang="en-AS" smtClean="0"/>
              <a:t>12/1/21 20:40</a:t>
            </a:fld>
            <a:endParaRPr lang="en-AS"/>
          </a:p>
        </p:txBody>
      </p:sp>
      <p:sp>
        <p:nvSpPr>
          <p:cNvPr id="5" name="Footer Placeholder 4">
            <a:extLst>
              <a:ext uri="{FF2B5EF4-FFF2-40B4-BE49-F238E27FC236}">
                <a16:creationId xmlns:a16="http://schemas.microsoft.com/office/drawing/2014/main" id="{B66B1EC5-68CC-4600-935B-824D1D57B2F7}"/>
              </a:ext>
            </a:extLst>
          </p:cNvPr>
          <p:cNvSpPr>
            <a:spLocks noGrp="1"/>
          </p:cNvSpPr>
          <p:nvPr>
            <p:ph type="ftr" sz="quarter" idx="11"/>
          </p:nvPr>
        </p:nvSpPr>
        <p:spPr/>
        <p:txBody>
          <a:bodyPr/>
          <a:lstStyle/>
          <a:p>
            <a:endParaRPr lang="en-AS"/>
          </a:p>
        </p:txBody>
      </p:sp>
      <p:sp>
        <p:nvSpPr>
          <p:cNvPr id="6" name="Slide Number Placeholder 5">
            <a:extLst>
              <a:ext uri="{FF2B5EF4-FFF2-40B4-BE49-F238E27FC236}">
                <a16:creationId xmlns:a16="http://schemas.microsoft.com/office/drawing/2014/main" id="{4E99F8A1-1AC5-4809-9A1F-5F0240E9BBFE}"/>
              </a:ext>
            </a:extLst>
          </p:cNvPr>
          <p:cNvSpPr>
            <a:spLocks noGrp="1"/>
          </p:cNvSpPr>
          <p:nvPr>
            <p:ph type="sldNum" sz="quarter" idx="12"/>
          </p:nvPr>
        </p:nvSpPr>
        <p:spPr/>
        <p:txBody>
          <a:bodyPr/>
          <a:lstStyle/>
          <a:p>
            <a:fld id="{79255BF1-149C-40E7-8BB1-CA788C1F77C7}" type="slidenum">
              <a:rPr lang="en-US" altLang="en-US" smtClean="0"/>
              <a:pPr/>
              <a:t>‹#›</a:t>
            </a:fld>
            <a:endParaRPr lang="en-US" altLang="en-US"/>
          </a:p>
        </p:txBody>
      </p:sp>
    </p:spTree>
    <p:extLst>
      <p:ext uri="{BB962C8B-B14F-4D97-AF65-F5344CB8AC3E}">
        <p14:creationId xmlns:p14="http://schemas.microsoft.com/office/powerpoint/2010/main" val="1800570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F932A1-8F9B-4617-9EFB-07FA588F1874}"/>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AS"/>
          </a:p>
        </p:txBody>
      </p:sp>
      <p:sp>
        <p:nvSpPr>
          <p:cNvPr id="3" name="Vertical Text Placeholder 2">
            <a:extLst>
              <a:ext uri="{FF2B5EF4-FFF2-40B4-BE49-F238E27FC236}">
                <a16:creationId xmlns:a16="http://schemas.microsoft.com/office/drawing/2014/main" id="{CCCA8268-D0B1-478E-AB0C-A0AE233B3A78}"/>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S"/>
          </a:p>
        </p:txBody>
      </p:sp>
      <p:sp>
        <p:nvSpPr>
          <p:cNvPr id="4" name="Date Placeholder 3">
            <a:extLst>
              <a:ext uri="{FF2B5EF4-FFF2-40B4-BE49-F238E27FC236}">
                <a16:creationId xmlns:a16="http://schemas.microsoft.com/office/drawing/2014/main" id="{F0B03F39-A326-48C4-867A-E35D8FA40389}"/>
              </a:ext>
            </a:extLst>
          </p:cNvPr>
          <p:cNvSpPr>
            <a:spLocks noGrp="1"/>
          </p:cNvSpPr>
          <p:nvPr>
            <p:ph type="dt" sz="half" idx="10"/>
          </p:nvPr>
        </p:nvSpPr>
        <p:spPr/>
        <p:txBody>
          <a:bodyPr/>
          <a:lstStyle/>
          <a:p>
            <a:fld id="{DCF57149-74C5-4C0B-A9E3-A9A6AD7B2FA7}" type="datetime8">
              <a:rPr lang="en-AS" smtClean="0"/>
              <a:t>12/1/21 20:40</a:t>
            </a:fld>
            <a:endParaRPr lang="en-AS"/>
          </a:p>
        </p:txBody>
      </p:sp>
      <p:sp>
        <p:nvSpPr>
          <p:cNvPr id="5" name="Footer Placeholder 4">
            <a:extLst>
              <a:ext uri="{FF2B5EF4-FFF2-40B4-BE49-F238E27FC236}">
                <a16:creationId xmlns:a16="http://schemas.microsoft.com/office/drawing/2014/main" id="{286B1DA6-33E7-4B7D-B342-994315E334D2}"/>
              </a:ext>
            </a:extLst>
          </p:cNvPr>
          <p:cNvSpPr>
            <a:spLocks noGrp="1"/>
          </p:cNvSpPr>
          <p:nvPr>
            <p:ph type="ftr" sz="quarter" idx="11"/>
          </p:nvPr>
        </p:nvSpPr>
        <p:spPr/>
        <p:txBody>
          <a:bodyPr/>
          <a:lstStyle/>
          <a:p>
            <a:endParaRPr lang="en-AS"/>
          </a:p>
        </p:txBody>
      </p:sp>
      <p:sp>
        <p:nvSpPr>
          <p:cNvPr id="6" name="Slide Number Placeholder 5">
            <a:extLst>
              <a:ext uri="{FF2B5EF4-FFF2-40B4-BE49-F238E27FC236}">
                <a16:creationId xmlns:a16="http://schemas.microsoft.com/office/drawing/2014/main" id="{751A6963-7447-4F07-9602-8527F6E23933}"/>
              </a:ext>
            </a:extLst>
          </p:cNvPr>
          <p:cNvSpPr>
            <a:spLocks noGrp="1"/>
          </p:cNvSpPr>
          <p:nvPr>
            <p:ph type="sldNum" sz="quarter" idx="12"/>
          </p:nvPr>
        </p:nvSpPr>
        <p:spPr/>
        <p:txBody>
          <a:bodyPr/>
          <a:lstStyle/>
          <a:p>
            <a:fld id="{B2975364-47D4-4F02-B12B-4EF96C8DE40A}" type="slidenum">
              <a:rPr lang="en-US" altLang="en-US" smtClean="0"/>
              <a:pPr/>
              <a:t>‹#›</a:t>
            </a:fld>
            <a:endParaRPr lang="en-US" altLang="en-US"/>
          </a:p>
        </p:txBody>
      </p:sp>
    </p:spTree>
    <p:extLst>
      <p:ext uri="{BB962C8B-B14F-4D97-AF65-F5344CB8AC3E}">
        <p14:creationId xmlns:p14="http://schemas.microsoft.com/office/powerpoint/2010/main" val="224899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C7713-D15F-42C0-BEAF-3A35FA85ECB5}"/>
              </a:ext>
            </a:extLst>
          </p:cNvPr>
          <p:cNvSpPr>
            <a:spLocks noGrp="1"/>
          </p:cNvSpPr>
          <p:nvPr>
            <p:ph type="title"/>
          </p:nvPr>
        </p:nvSpPr>
        <p:spPr/>
        <p:txBody>
          <a:bodyPr/>
          <a:lstStyle/>
          <a:p>
            <a:r>
              <a:rPr lang="en-US"/>
              <a:t>Click to edit Master title style</a:t>
            </a:r>
            <a:endParaRPr lang="en-AS"/>
          </a:p>
        </p:txBody>
      </p:sp>
      <p:sp>
        <p:nvSpPr>
          <p:cNvPr id="3" name="Content Placeholder 2">
            <a:extLst>
              <a:ext uri="{FF2B5EF4-FFF2-40B4-BE49-F238E27FC236}">
                <a16:creationId xmlns:a16="http://schemas.microsoft.com/office/drawing/2014/main" id="{512DC988-BE01-4036-B3B3-44980E2A72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S"/>
          </a:p>
        </p:txBody>
      </p:sp>
      <p:sp>
        <p:nvSpPr>
          <p:cNvPr id="4" name="Date Placeholder 3">
            <a:extLst>
              <a:ext uri="{FF2B5EF4-FFF2-40B4-BE49-F238E27FC236}">
                <a16:creationId xmlns:a16="http://schemas.microsoft.com/office/drawing/2014/main" id="{D8509A41-C617-428B-8994-F887F0B33A39}"/>
              </a:ext>
            </a:extLst>
          </p:cNvPr>
          <p:cNvSpPr>
            <a:spLocks noGrp="1"/>
          </p:cNvSpPr>
          <p:nvPr>
            <p:ph type="dt" sz="half" idx="10"/>
          </p:nvPr>
        </p:nvSpPr>
        <p:spPr/>
        <p:txBody>
          <a:bodyPr/>
          <a:lstStyle/>
          <a:p>
            <a:fld id="{5987EAF6-8D87-4C5C-81FD-858677DCD297}" type="datetime8">
              <a:rPr lang="en-AS" smtClean="0"/>
              <a:t>12/1/21 20:40</a:t>
            </a:fld>
            <a:endParaRPr lang="en-AS"/>
          </a:p>
        </p:txBody>
      </p:sp>
      <p:sp>
        <p:nvSpPr>
          <p:cNvPr id="5" name="Footer Placeholder 4">
            <a:extLst>
              <a:ext uri="{FF2B5EF4-FFF2-40B4-BE49-F238E27FC236}">
                <a16:creationId xmlns:a16="http://schemas.microsoft.com/office/drawing/2014/main" id="{66B0DF38-10A0-476B-87A6-C1CED248D3DA}"/>
              </a:ext>
            </a:extLst>
          </p:cNvPr>
          <p:cNvSpPr>
            <a:spLocks noGrp="1"/>
          </p:cNvSpPr>
          <p:nvPr>
            <p:ph type="ftr" sz="quarter" idx="11"/>
          </p:nvPr>
        </p:nvSpPr>
        <p:spPr/>
        <p:txBody>
          <a:bodyPr/>
          <a:lstStyle/>
          <a:p>
            <a:endParaRPr lang="en-AS"/>
          </a:p>
        </p:txBody>
      </p:sp>
      <p:sp>
        <p:nvSpPr>
          <p:cNvPr id="6" name="Slide Number Placeholder 5">
            <a:extLst>
              <a:ext uri="{FF2B5EF4-FFF2-40B4-BE49-F238E27FC236}">
                <a16:creationId xmlns:a16="http://schemas.microsoft.com/office/drawing/2014/main" id="{A587C0A9-E732-400B-9955-16DA155F5CA7}"/>
              </a:ext>
            </a:extLst>
          </p:cNvPr>
          <p:cNvSpPr>
            <a:spLocks noGrp="1"/>
          </p:cNvSpPr>
          <p:nvPr>
            <p:ph type="sldNum" sz="quarter" idx="12"/>
          </p:nvPr>
        </p:nvSpPr>
        <p:spPr/>
        <p:txBody>
          <a:bodyPr/>
          <a:lstStyle/>
          <a:p>
            <a:fld id="{C3802F7D-CE2A-4257-9499-27268CCBAA3C}" type="slidenum">
              <a:rPr lang="en-US" altLang="en-US" smtClean="0"/>
              <a:pPr/>
              <a:t>‹#›</a:t>
            </a:fld>
            <a:endParaRPr lang="en-US" altLang="en-US"/>
          </a:p>
        </p:txBody>
      </p:sp>
    </p:spTree>
    <p:extLst>
      <p:ext uri="{BB962C8B-B14F-4D97-AF65-F5344CB8AC3E}">
        <p14:creationId xmlns:p14="http://schemas.microsoft.com/office/powerpoint/2010/main" val="3028071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552F9-692D-4D2D-BEDC-E87FD06F0F12}"/>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AS"/>
          </a:p>
        </p:txBody>
      </p:sp>
      <p:sp>
        <p:nvSpPr>
          <p:cNvPr id="3" name="Text Placeholder 2">
            <a:extLst>
              <a:ext uri="{FF2B5EF4-FFF2-40B4-BE49-F238E27FC236}">
                <a16:creationId xmlns:a16="http://schemas.microsoft.com/office/drawing/2014/main" id="{4E09547D-F588-435E-AAEF-03CE6E26DFEA}"/>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C0B384-19A3-4311-8CC3-157C65D9BAD3}"/>
              </a:ext>
            </a:extLst>
          </p:cNvPr>
          <p:cNvSpPr>
            <a:spLocks noGrp="1"/>
          </p:cNvSpPr>
          <p:nvPr>
            <p:ph type="dt" sz="half" idx="10"/>
          </p:nvPr>
        </p:nvSpPr>
        <p:spPr/>
        <p:txBody>
          <a:bodyPr/>
          <a:lstStyle/>
          <a:p>
            <a:fld id="{9C2EE82F-96C1-408A-9CF3-C278A2BBA330}" type="datetime8">
              <a:rPr lang="en-AS" smtClean="0"/>
              <a:t>12/1/21 20:40</a:t>
            </a:fld>
            <a:endParaRPr lang="en-AS"/>
          </a:p>
        </p:txBody>
      </p:sp>
      <p:sp>
        <p:nvSpPr>
          <p:cNvPr id="5" name="Footer Placeholder 4">
            <a:extLst>
              <a:ext uri="{FF2B5EF4-FFF2-40B4-BE49-F238E27FC236}">
                <a16:creationId xmlns:a16="http://schemas.microsoft.com/office/drawing/2014/main" id="{EC491706-DBFC-4FA3-BBB3-BAB70F1E5B5E}"/>
              </a:ext>
            </a:extLst>
          </p:cNvPr>
          <p:cNvSpPr>
            <a:spLocks noGrp="1"/>
          </p:cNvSpPr>
          <p:nvPr>
            <p:ph type="ftr" sz="quarter" idx="11"/>
          </p:nvPr>
        </p:nvSpPr>
        <p:spPr/>
        <p:txBody>
          <a:bodyPr/>
          <a:lstStyle/>
          <a:p>
            <a:endParaRPr lang="en-AS"/>
          </a:p>
        </p:txBody>
      </p:sp>
      <p:sp>
        <p:nvSpPr>
          <p:cNvPr id="6" name="Slide Number Placeholder 5">
            <a:extLst>
              <a:ext uri="{FF2B5EF4-FFF2-40B4-BE49-F238E27FC236}">
                <a16:creationId xmlns:a16="http://schemas.microsoft.com/office/drawing/2014/main" id="{EC23190C-3254-4F9E-9897-92614FDB2021}"/>
              </a:ext>
            </a:extLst>
          </p:cNvPr>
          <p:cNvSpPr>
            <a:spLocks noGrp="1"/>
          </p:cNvSpPr>
          <p:nvPr>
            <p:ph type="sldNum" sz="quarter" idx="12"/>
          </p:nvPr>
        </p:nvSpPr>
        <p:spPr/>
        <p:txBody>
          <a:bodyPr/>
          <a:lstStyle/>
          <a:p>
            <a:fld id="{DD8316CB-F8C6-4115-8B08-3BA52FE3FFCB}" type="slidenum">
              <a:rPr lang="en-US" altLang="en-US" smtClean="0"/>
              <a:pPr/>
              <a:t>‹#›</a:t>
            </a:fld>
            <a:endParaRPr lang="en-US" altLang="en-US"/>
          </a:p>
        </p:txBody>
      </p:sp>
    </p:spTree>
    <p:extLst>
      <p:ext uri="{BB962C8B-B14F-4D97-AF65-F5344CB8AC3E}">
        <p14:creationId xmlns:p14="http://schemas.microsoft.com/office/powerpoint/2010/main" val="3915270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E3F40-EB69-4A73-8AA4-597B7A69C6A2}"/>
              </a:ext>
            </a:extLst>
          </p:cNvPr>
          <p:cNvSpPr>
            <a:spLocks noGrp="1"/>
          </p:cNvSpPr>
          <p:nvPr>
            <p:ph type="title"/>
          </p:nvPr>
        </p:nvSpPr>
        <p:spPr/>
        <p:txBody>
          <a:bodyPr/>
          <a:lstStyle/>
          <a:p>
            <a:r>
              <a:rPr lang="en-US"/>
              <a:t>Click to edit Master title style</a:t>
            </a:r>
            <a:endParaRPr lang="en-AS"/>
          </a:p>
        </p:txBody>
      </p:sp>
      <p:sp>
        <p:nvSpPr>
          <p:cNvPr id="3" name="Content Placeholder 2">
            <a:extLst>
              <a:ext uri="{FF2B5EF4-FFF2-40B4-BE49-F238E27FC236}">
                <a16:creationId xmlns:a16="http://schemas.microsoft.com/office/drawing/2014/main" id="{4EDCD129-E8BE-43BC-AA91-FB9C68FC2450}"/>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S"/>
          </a:p>
        </p:txBody>
      </p:sp>
      <p:sp>
        <p:nvSpPr>
          <p:cNvPr id="4" name="Content Placeholder 3">
            <a:extLst>
              <a:ext uri="{FF2B5EF4-FFF2-40B4-BE49-F238E27FC236}">
                <a16:creationId xmlns:a16="http://schemas.microsoft.com/office/drawing/2014/main" id="{89B3DA93-EA47-47E0-9588-0E64C494EEA1}"/>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S"/>
          </a:p>
        </p:txBody>
      </p:sp>
      <p:sp>
        <p:nvSpPr>
          <p:cNvPr id="5" name="Date Placeholder 4">
            <a:extLst>
              <a:ext uri="{FF2B5EF4-FFF2-40B4-BE49-F238E27FC236}">
                <a16:creationId xmlns:a16="http://schemas.microsoft.com/office/drawing/2014/main" id="{18A3D7E9-26A5-4ABE-9DAD-7408659BE958}"/>
              </a:ext>
            </a:extLst>
          </p:cNvPr>
          <p:cNvSpPr>
            <a:spLocks noGrp="1"/>
          </p:cNvSpPr>
          <p:nvPr>
            <p:ph type="dt" sz="half" idx="10"/>
          </p:nvPr>
        </p:nvSpPr>
        <p:spPr/>
        <p:txBody>
          <a:bodyPr/>
          <a:lstStyle/>
          <a:p>
            <a:fld id="{45B3C4B8-60B8-4881-9B00-0F88ADEC4D61}" type="datetime8">
              <a:rPr lang="en-AS" smtClean="0"/>
              <a:t>12/1/21 20:40</a:t>
            </a:fld>
            <a:endParaRPr lang="en-AS"/>
          </a:p>
        </p:txBody>
      </p:sp>
      <p:sp>
        <p:nvSpPr>
          <p:cNvPr id="6" name="Footer Placeholder 5">
            <a:extLst>
              <a:ext uri="{FF2B5EF4-FFF2-40B4-BE49-F238E27FC236}">
                <a16:creationId xmlns:a16="http://schemas.microsoft.com/office/drawing/2014/main" id="{A6AC2301-4AC0-4B3C-A980-3B3B872A13F5}"/>
              </a:ext>
            </a:extLst>
          </p:cNvPr>
          <p:cNvSpPr>
            <a:spLocks noGrp="1"/>
          </p:cNvSpPr>
          <p:nvPr>
            <p:ph type="ftr" sz="quarter" idx="11"/>
          </p:nvPr>
        </p:nvSpPr>
        <p:spPr/>
        <p:txBody>
          <a:bodyPr/>
          <a:lstStyle/>
          <a:p>
            <a:endParaRPr lang="en-AS"/>
          </a:p>
        </p:txBody>
      </p:sp>
      <p:sp>
        <p:nvSpPr>
          <p:cNvPr id="7" name="Slide Number Placeholder 6">
            <a:extLst>
              <a:ext uri="{FF2B5EF4-FFF2-40B4-BE49-F238E27FC236}">
                <a16:creationId xmlns:a16="http://schemas.microsoft.com/office/drawing/2014/main" id="{359941D1-6BF9-4689-9C2F-405AF2536FA2}"/>
              </a:ext>
            </a:extLst>
          </p:cNvPr>
          <p:cNvSpPr>
            <a:spLocks noGrp="1"/>
          </p:cNvSpPr>
          <p:nvPr>
            <p:ph type="sldNum" sz="quarter" idx="12"/>
          </p:nvPr>
        </p:nvSpPr>
        <p:spPr/>
        <p:txBody>
          <a:bodyPr/>
          <a:lstStyle/>
          <a:p>
            <a:fld id="{4D169E11-1B17-4E2B-A4B0-EF982D359A74}" type="slidenum">
              <a:rPr lang="en-US" altLang="en-US" smtClean="0"/>
              <a:pPr/>
              <a:t>‹#›</a:t>
            </a:fld>
            <a:endParaRPr lang="en-US" altLang="en-US"/>
          </a:p>
        </p:txBody>
      </p:sp>
    </p:spTree>
    <p:extLst>
      <p:ext uri="{BB962C8B-B14F-4D97-AF65-F5344CB8AC3E}">
        <p14:creationId xmlns:p14="http://schemas.microsoft.com/office/powerpoint/2010/main" val="2107522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B6C5C-4321-4BC6-B9A9-602F020F5476}"/>
              </a:ext>
            </a:extLst>
          </p:cNvPr>
          <p:cNvSpPr>
            <a:spLocks noGrp="1"/>
          </p:cNvSpPr>
          <p:nvPr>
            <p:ph type="title"/>
          </p:nvPr>
        </p:nvSpPr>
        <p:spPr>
          <a:xfrm>
            <a:off x="629841" y="365126"/>
            <a:ext cx="7886700" cy="1325563"/>
          </a:xfrm>
        </p:spPr>
        <p:txBody>
          <a:bodyPr/>
          <a:lstStyle/>
          <a:p>
            <a:r>
              <a:rPr lang="en-US"/>
              <a:t>Click to edit Master title style</a:t>
            </a:r>
            <a:endParaRPr lang="en-AS"/>
          </a:p>
        </p:txBody>
      </p:sp>
      <p:sp>
        <p:nvSpPr>
          <p:cNvPr id="3" name="Text Placeholder 2">
            <a:extLst>
              <a:ext uri="{FF2B5EF4-FFF2-40B4-BE49-F238E27FC236}">
                <a16:creationId xmlns:a16="http://schemas.microsoft.com/office/drawing/2014/main" id="{EBEED290-DB55-45E3-BA18-8F405CD6757B}"/>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FCF31C4E-15B3-45A1-9636-A52E4D45347C}"/>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S"/>
          </a:p>
        </p:txBody>
      </p:sp>
      <p:sp>
        <p:nvSpPr>
          <p:cNvPr id="5" name="Text Placeholder 4">
            <a:extLst>
              <a:ext uri="{FF2B5EF4-FFF2-40B4-BE49-F238E27FC236}">
                <a16:creationId xmlns:a16="http://schemas.microsoft.com/office/drawing/2014/main" id="{5341D464-6BE0-4A7D-BCAE-A1CF7736ABC5}"/>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4CA17E97-3D8C-48AC-9467-7FB434646535}"/>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S"/>
          </a:p>
        </p:txBody>
      </p:sp>
      <p:sp>
        <p:nvSpPr>
          <p:cNvPr id="7" name="Date Placeholder 6">
            <a:extLst>
              <a:ext uri="{FF2B5EF4-FFF2-40B4-BE49-F238E27FC236}">
                <a16:creationId xmlns:a16="http://schemas.microsoft.com/office/drawing/2014/main" id="{61537977-CF7D-409C-B251-6B09AA931A36}"/>
              </a:ext>
            </a:extLst>
          </p:cNvPr>
          <p:cNvSpPr>
            <a:spLocks noGrp="1"/>
          </p:cNvSpPr>
          <p:nvPr>
            <p:ph type="dt" sz="half" idx="10"/>
          </p:nvPr>
        </p:nvSpPr>
        <p:spPr/>
        <p:txBody>
          <a:bodyPr/>
          <a:lstStyle/>
          <a:p>
            <a:fld id="{D15BD4BF-97B8-4CE6-AE2B-F682F15696ED}" type="datetime8">
              <a:rPr lang="en-AS" smtClean="0"/>
              <a:t>12/1/21 20:40</a:t>
            </a:fld>
            <a:endParaRPr lang="en-AS"/>
          </a:p>
        </p:txBody>
      </p:sp>
      <p:sp>
        <p:nvSpPr>
          <p:cNvPr id="8" name="Footer Placeholder 7">
            <a:extLst>
              <a:ext uri="{FF2B5EF4-FFF2-40B4-BE49-F238E27FC236}">
                <a16:creationId xmlns:a16="http://schemas.microsoft.com/office/drawing/2014/main" id="{9F8C8E3C-EBF5-4C31-BAB0-10AC28ED00C0}"/>
              </a:ext>
            </a:extLst>
          </p:cNvPr>
          <p:cNvSpPr>
            <a:spLocks noGrp="1"/>
          </p:cNvSpPr>
          <p:nvPr>
            <p:ph type="ftr" sz="quarter" idx="11"/>
          </p:nvPr>
        </p:nvSpPr>
        <p:spPr/>
        <p:txBody>
          <a:bodyPr/>
          <a:lstStyle/>
          <a:p>
            <a:endParaRPr lang="en-AS"/>
          </a:p>
        </p:txBody>
      </p:sp>
      <p:sp>
        <p:nvSpPr>
          <p:cNvPr id="9" name="Slide Number Placeholder 8">
            <a:extLst>
              <a:ext uri="{FF2B5EF4-FFF2-40B4-BE49-F238E27FC236}">
                <a16:creationId xmlns:a16="http://schemas.microsoft.com/office/drawing/2014/main" id="{8C41F371-B854-4EAC-A5F9-970250009CEF}"/>
              </a:ext>
            </a:extLst>
          </p:cNvPr>
          <p:cNvSpPr>
            <a:spLocks noGrp="1"/>
          </p:cNvSpPr>
          <p:nvPr>
            <p:ph type="sldNum" sz="quarter" idx="12"/>
          </p:nvPr>
        </p:nvSpPr>
        <p:spPr/>
        <p:txBody>
          <a:bodyPr/>
          <a:lstStyle/>
          <a:p>
            <a:fld id="{9661291F-8E75-40DD-87DD-A37BB9C3E924}" type="slidenum">
              <a:rPr lang="en-US" altLang="en-US" smtClean="0"/>
              <a:pPr/>
              <a:t>‹#›</a:t>
            </a:fld>
            <a:endParaRPr lang="en-US" altLang="en-US"/>
          </a:p>
        </p:txBody>
      </p:sp>
    </p:spTree>
    <p:extLst>
      <p:ext uri="{BB962C8B-B14F-4D97-AF65-F5344CB8AC3E}">
        <p14:creationId xmlns:p14="http://schemas.microsoft.com/office/powerpoint/2010/main" val="3923736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5B1C7-6E4B-4117-B2D4-B7DD99641FDB}"/>
              </a:ext>
            </a:extLst>
          </p:cNvPr>
          <p:cNvSpPr>
            <a:spLocks noGrp="1"/>
          </p:cNvSpPr>
          <p:nvPr>
            <p:ph type="title"/>
          </p:nvPr>
        </p:nvSpPr>
        <p:spPr/>
        <p:txBody>
          <a:bodyPr/>
          <a:lstStyle/>
          <a:p>
            <a:r>
              <a:rPr lang="en-US"/>
              <a:t>Click to edit Master title style</a:t>
            </a:r>
            <a:endParaRPr lang="en-AS"/>
          </a:p>
        </p:txBody>
      </p:sp>
      <p:sp>
        <p:nvSpPr>
          <p:cNvPr id="3" name="Date Placeholder 2">
            <a:extLst>
              <a:ext uri="{FF2B5EF4-FFF2-40B4-BE49-F238E27FC236}">
                <a16:creationId xmlns:a16="http://schemas.microsoft.com/office/drawing/2014/main" id="{765FC367-06E2-4EA2-893D-BD02E932DB6C}"/>
              </a:ext>
            </a:extLst>
          </p:cNvPr>
          <p:cNvSpPr>
            <a:spLocks noGrp="1"/>
          </p:cNvSpPr>
          <p:nvPr>
            <p:ph type="dt" sz="half" idx="10"/>
          </p:nvPr>
        </p:nvSpPr>
        <p:spPr/>
        <p:txBody>
          <a:bodyPr/>
          <a:lstStyle/>
          <a:p>
            <a:fld id="{998D4DC3-5C1A-495B-BEA0-F4FA3DB352B7}" type="datetime8">
              <a:rPr lang="en-AS" smtClean="0"/>
              <a:t>12/1/21 20:40</a:t>
            </a:fld>
            <a:endParaRPr lang="en-AS"/>
          </a:p>
        </p:txBody>
      </p:sp>
      <p:sp>
        <p:nvSpPr>
          <p:cNvPr id="4" name="Footer Placeholder 3">
            <a:extLst>
              <a:ext uri="{FF2B5EF4-FFF2-40B4-BE49-F238E27FC236}">
                <a16:creationId xmlns:a16="http://schemas.microsoft.com/office/drawing/2014/main" id="{E51F488F-E439-4C31-A035-41066F93110C}"/>
              </a:ext>
            </a:extLst>
          </p:cNvPr>
          <p:cNvSpPr>
            <a:spLocks noGrp="1"/>
          </p:cNvSpPr>
          <p:nvPr>
            <p:ph type="ftr" sz="quarter" idx="11"/>
          </p:nvPr>
        </p:nvSpPr>
        <p:spPr/>
        <p:txBody>
          <a:bodyPr/>
          <a:lstStyle/>
          <a:p>
            <a:endParaRPr lang="en-AS"/>
          </a:p>
        </p:txBody>
      </p:sp>
      <p:sp>
        <p:nvSpPr>
          <p:cNvPr id="5" name="Slide Number Placeholder 4">
            <a:extLst>
              <a:ext uri="{FF2B5EF4-FFF2-40B4-BE49-F238E27FC236}">
                <a16:creationId xmlns:a16="http://schemas.microsoft.com/office/drawing/2014/main" id="{28D57AAD-56FB-4A15-BDF8-0D9E66AC599C}"/>
              </a:ext>
            </a:extLst>
          </p:cNvPr>
          <p:cNvSpPr>
            <a:spLocks noGrp="1"/>
          </p:cNvSpPr>
          <p:nvPr>
            <p:ph type="sldNum" sz="quarter" idx="12"/>
          </p:nvPr>
        </p:nvSpPr>
        <p:spPr/>
        <p:txBody>
          <a:bodyPr/>
          <a:lstStyle/>
          <a:p>
            <a:fld id="{17921B78-6EE9-4181-B84F-6C8B1739661F}" type="slidenum">
              <a:rPr lang="en-US" altLang="en-US" smtClean="0"/>
              <a:pPr/>
              <a:t>‹#›</a:t>
            </a:fld>
            <a:endParaRPr lang="en-US" altLang="en-US"/>
          </a:p>
        </p:txBody>
      </p:sp>
    </p:spTree>
    <p:extLst>
      <p:ext uri="{BB962C8B-B14F-4D97-AF65-F5344CB8AC3E}">
        <p14:creationId xmlns:p14="http://schemas.microsoft.com/office/powerpoint/2010/main" val="1602195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6C6059-BFBD-495D-B88E-C70DAD80951F}"/>
              </a:ext>
            </a:extLst>
          </p:cNvPr>
          <p:cNvSpPr>
            <a:spLocks noGrp="1"/>
          </p:cNvSpPr>
          <p:nvPr>
            <p:ph type="dt" sz="half" idx="10"/>
          </p:nvPr>
        </p:nvSpPr>
        <p:spPr/>
        <p:txBody>
          <a:bodyPr/>
          <a:lstStyle/>
          <a:p>
            <a:fld id="{516699E9-4680-446C-B19C-7BFE9F9D4B15}" type="datetime8">
              <a:rPr lang="en-AS" smtClean="0"/>
              <a:t>12/1/21 20:40</a:t>
            </a:fld>
            <a:endParaRPr lang="en-AS"/>
          </a:p>
        </p:txBody>
      </p:sp>
      <p:sp>
        <p:nvSpPr>
          <p:cNvPr id="3" name="Footer Placeholder 2">
            <a:extLst>
              <a:ext uri="{FF2B5EF4-FFF2-40B4-BE49-F238E27FC236}">
                <a16:creationId xmlns:a16="http://schemas.microsoft.com/office/drawing/2014/main" id="{EB8E9E2E-9A3D-4E89-8E9D-0A6F79651D5C}"/>
              </a:ext>
            </a:extLst>
          </p:cNvPr>
          <p:cNvSpPr>
            <a:spLocks noGrp="1"/>
          </p:cNvSpPr>
          <p:nvPr>
            <p:ph type="ftr" sz="quarter" idx="11"/>
          </p:nvPr>
        </p:nvSpPr>
        <p:spPr/>
        <p:txBody>
          <a:bodyPr/>
          <a:lstStyle/>
          <a:p>
            <a:endParaRPr lang="en-AS"/>
          </a:p>
        </p:txBody>
      </p:sp>
      <p:sp>
        <p:nvSpPr>
          <p:cNvPr id="4" name="Slide Number Placeholder 3">
            <a:extLst>
              <a:ext uri="{FF2B5EF4-FFF2-40B4-BE49-F238E27FC236}">
                <a16:creationId xmlns:a16="http://schemas.microsoft.com/office/drawing/2014/main" id="{658B0834-B035-4ABF-A309-D81D729195BC}"/>
              </a:ext>
            </a:extLst>
          </p:cNvPr>
          <p:cNvSpPr>
            <a:spLocks noGrp="1"/>
          </p:cNvSpPr>
          <p:nvPr>
            <p:ph type="sldNum" sz="quarter" idx="12"/>
          </p:nvPr>
        </p:nvSpPr>
        <p:spPr/>
        <p:txBody>
          <a:bodyPr/>
          <a:lstStyle/>
          <a:p>
            <a:fld id="{BBF34CF1-6414-4F2C-B722-07A3458596E1}" type="slidenum">
              <a:rPr lang="en-US" altLang="en-US" smtClean="0"/>
              <a:pPr/>
              <a:t>‹#›</a:t>
            </a:fld>
            <a:endParaRPr lang="en-US" altLang="en-US"/>
          </a:p>
        </p:txBody>
      </p:sp>
    </p:spTree>
    <p:extLst>
      <p:ext uri="{BB962C8B-B14F-4D97-AF65-F5344CB8AC3E}">
        <p14:creationId xmlns:p14="http://schemas.microsoft.com/office/powerpoint/2010/main" val="2754117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CF3B9-B919-4F45-83FE-4A0EFF94961B}"/>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AS"/>
          </a:p>
        </p:txBody>
      </p:sp>
      <p:sp>
        <p:nvSpPr>
          <p:cNvPr id="3" name="Content Placeholder 2">
            <a:extLst>
              <a:ext uri="{FF2B5EF4-FFF2-40B4-BE49-F238E27FC236}">
                <a16:creationId xmlns:a16="http://schemas.microsoft.com/office/drawing/2014/main" id="{E57709DE-9C48-441B-8BA5-220D215F7B2E}"/>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S"/>
          </a:p>
        </p:txBody>
      </p:sp>
      <p:sp>
        <p:nvSpPr>
          <p:cNvPr id="4" name="Text Placeholder 3">
            <a:extLst>
              <a:ext uri="{FF2B5EF4-FFF2-40B4-BE49-F238E27FC236}">
                <a16:creationId xmlns:a16="http://schemas.microsoft.com/office/drawing/2014/main" id="{655E27FA-7ABB-44E9-8918-09787BD20805}"/>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055B3F4-81EB-49F4-A1D3-6892BAA53D9D}"/>
              </a:ext>
            </a:extLst>
          </p:cNvPr>
          <p:cNvSpPr>
            <a:spLocks noGrp="1"/>
          </p:cNvSpPr>
          <p:nvPr>
            <p:ph type="dt" sz="half" idx="10"/>
          </p:nvPr>
        </p:nvSpPr>
        <p:spPr/>
        <p:txBody>
          <a:bodyPr/>
          <a:lstStyle/>
          <a:p>
            <a:fld id="{CD9E077E-1CDA-4D40-AA28-B2459235DC74}" type="datetime8">
              <a:rPr lang="en-AS" smtClean="0"/>
              <a:t>12/1/21 20:40</a:t>
            </a:fld>
            <a:endParaRPr lang="en-AS"/>
          </a:p>
        </p:txBody>
      </p:sp>
      <p:sp>
        <p:nvSpPr>
          <p:cNvPr id="6" name="Footer Placeholder 5">
            <a:extLst>
              <a:ext uri="{FF2B5EF4-FFF2-40B4-BE49-F238E27FC236}">
                <a16:creationId xmlns:a16="http://schemas.microsoft.com/office/drawing/2014/main" id="{4D5BF529-3713-40E5-B3FD-697A31B27529}"/>
              </a:ext>
            </a:extLst>
          </p:cNvPr>
          <p:cNvSpPr>
            <a:spLocks noGrp="1"/>
          </p:cNvSpPr>
          <p:nvPr>
            <p:ph type="ftr" sz="quarter" idx="11"/>
          </p:nvPr>
        </p:nvSpPr>
        <p:spPr/>
        <p:txBody>
          <a:bodyPr/>
          <a:lstStyle/>
          <a:p>
            <a:endParaRPr lang="en-AS"/>
          </a:p>
        </p:txBody>
      </p:sp>
      <p:sp>
        <p:nvSpPr>
          <p:cNvPr id="7" name="Slide Number Placeholder 6">
            <a:extLst>
              <a:ext uri="{FF2B5EF4-FFF2-40B4-BE49-F238E27FC236}">
                <a16:creationId xmlns:a16="http://schemas.microsoft.com/office/drawing/2014/main" id="{8E3AA717-D3DC-4EB0-B986-6F571C56C009}"/>
              </a:ext>
            </a:extLst>
          </p:cNvPr>
          <p:cNvSpPr>
            <a:spLocks noGrp="1"/>
          </p:cNvSpPr>
          <p:nvPr>
            <p:ph type="sldNum" sz="quarter" idx="12"/>
          </p:nvPr>
        </p:nvSpPr>
        <p:spPr/>
        <p:txBody>
          <a:bodyPr/>
          <a:lstStyle/>
          <a:p>
            <a:fld id="{B33226B5-3389-4FF0-A4B0-948911A679F7}" type="slidenum">
              <a:rPr lang="en-US" altLang="en-US" smtClean="0"/>
              <a:pPr/>
              <a:t>‹#›</a:t>
            </a:fld>
            <a:endParaRPr lang="en-US" altLang="en-US"/>
          </a:p>
        </p:txBody>
      </p:sp>
    </p:spTree>
    <p:extLst>
      <p:ext uri="{BB962C8B-B14F-4D97-AF65-F5344CB8AC3E}">
        <p14:creationId xmlns:p14="http://schemas.microsoft.com/office/powerpoint/2010/main" val="1874406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27382-A4BA-4210-9D78-6849B3A391C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AS"/>
          </a:p>
        </p:txBody>
      </p:sp>
      <p:sp>
        <p:nvSpPr>
          <p:cNvPr id="3" name="Picture Placeholder 2">
            <a:extLst>
              <a:ext uri="{FF2B5EF4-FFF2-40B4-BE49-F238E27FC236}">
                <a16:creationId xmlns:a16="http://schemas.microsoft.com/office/drawing/2014/main" id="{3065749E-1FAF-440F-BB84-6F32C2DDCB73}"/>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AS"/>
          </a:p>
        </p:txBody>
      </p:sp>
      <p:sp>
        <p:nvSpPr>
          <p:cNvPr id="4" name="Text Placeholder 3">
            <a:extLst>
              <a:ext uri="{FF2B5EF4-FFF2-40B4-BE49-F238E27FC236}">
                <a16:creationId xmlns:a16="http://schemas.microsoft.com/office/drawing/2014/main" id="{9F3FEC59-BA86-4FC2-874E-D11410FED26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7B5B728-AF2C-4494-805B-07369774CE4B}"/>
              </a:ext>
            </a:extLst>
          </p:cNvPr>
          <p:cNvSpPr>
            <a:spLocks noGrp="1"/>
          </p:cNvSpPr>
          <p:nvPr>
            <p:ph type="dt" sz="half" idx="10"/>
          </p:nvPr>
        </p:nvSpPr>
        <p:spPr/>
        <p:txBody>
          <a:bodyPr/>
          <a:lstStyle/>
          <a:p>
            <a:fld id="{B9BA6DF5-D7E2-41C6-8FCB-F70B4425F237}" type="datetime8">
              <a:rPr lang="en-AS" smtClean="0"/>
              <a:t>12/1/21 20:40</a:t>
            </a:fld>
            <a:endParaRPr lang="en-AS"/>
          </a:p>
        </p:txBody>
      </p:sp>
      <p:sp>
        <p:nvSpPr>
          <p:cNvPr id="6" name="Footer Placeholder 5">
            <a:extLst>
              <a:ext uri="{FF2B5EF4-FFF2-40B4-BE49-F238E27FC236}">
                <a16:creationId xmlns:a16="http://schemas.microsoft.com/office/drawing/2014/main" id="{4A15E6C4-D8BD-48BB-A850-A8FEF8974E74}"/>
              </a:ext>
            </a:extLst>
          </p:cNvPr>
          <p:cNvSpPr>
            <a:spLocks noGrp="1"/>
          </p:cNvSpPr>
          <p:nvPr>
            <p:ph type="ftr" sz="quarter" idx="11"/>
          </p:nvPr>
        </p:nvSpPr>
        <p:spPr/>
        <p:txBody>
          <a:bodyPr/>
          <a:lstStyle/>
          <a:p>
            <a:endParaRPr lang="en-AS"/>
          </a:p>
        </p:txBody>
      </p:sp>
      <p:sp>
        <p:nvSpPr>
          <p:cNvPr id="7" name="Slide Number Placeholder 6">
            <a:extLst>
              <a:ext uri="{FF2B5EF4-FFF2-40B4-BE49-F238E27FC236}">
                <a16:creationId xmlns:a16="http://schemas.microsoft.com/office/drawing/2014/main" id="{E6C0AF8A-331B-4EA5-B651-8776838FF83D}"/>
              </a:ext>
            </a:extLst>
          </p:cNvPr>
          <p:cNvSpPr>
            <a:spLocks noGrp="1"/>
          </p:cNvSpPr>
          <p:nvPr>
            <p:ph type="sldNum" sz="quarter" idx="12"/>
          </p:nvPr>
        </p:nvSpPr>
        <p:spPr/>
        <p:txBody>
          <a:bodyPr/>
          <a:lstStyle/>
          <a:p>
            <a:fld id="{722725ED-BDF0-476D-8D22-F913EC5A0ADD}" type="slidenum">
              <a:rPr lang="en-US" altLang="en-US" smtClean="0"/>
              <a:pPr/>
              <a:t>‹#›</a:t>
            </a:fld>
            <a:endParaRPr lang="en-US" altLang="en-US"/>
          </a:p>
        </p:txBody>
      </p:sp>
    </p:spTree>
    <p:extLst>
      <p:ext uri="{BB962C8B-B14F-4D97-AF65-F5344CB8AC3E}">
        <p14:creationId xmlns:p14="http://schemas.microsoft.com/office/powerpoint/2010/main" val="4194972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3A41DF-2884-4E40-B3B2-D803620BBDDC}"/>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AS"/>
          </a:p>
        </p:txBody>
      </p:sp>
      <p:sp>
        <p:nvSpPr>
          <p:cNvPr id="3" name="Text Placeholder 2">
            <a:extLst>
              <a:ext uri="{FF2B5EF4-FFF2-40B4-BE49-F238E27FC236}">
                <a16:creationId xmlns:a16="http://schemas.microsoft.com/office/drawing/2014/main" id="{67F7DEC1-071B-4E24-9221-E5CBFC1A83B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S"/>
          </a:p>
        </p:txBody>
      </p:sp>
      <p:sp>
        <p:nvSpPr>
          <p:cNvPr id="4" name="Date Placeholder 3">
            <a:extLst>
              <a:ext uri="{FF2B5EF4-FFF2-40B4-BE49-F238E27FC236}">
                <a16:creationId xmlns:a16="http://schemas.microsoft.com/office/drawing/2014/main" id="{89B1FD4F-774D-4CD7-A0DF-3B25EFE34D2D}"/>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75609D0-1EB7-4C24-9EB2-AA2C8EFA3D44}" type="datetime8">
              <a:rPr lang="en-AS" smtClean="0"/>
              <a:t>12/1/21 20:40</a:t>
            </a:fld>
            <a:endParaRPr lang="en-AS"/>
          </a:p>
        </p:txBody>
      </p:sp>
      <p:sp>
        <p:nvSpPr>
          <p:cNvPr id="5" name="Footer Placeholder 4">
            <a:extLst>
              <a:ext uri="{FF2B5EF4-FFF2-40B4-BE49-F238E27FC236}">
                <a16:creationId xmlns:a16="http://schemas.microsoft.com/office/drawing/2014/main" id="{A85702B4-33C2-4D71-982D-947BEFA93562}"/>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AS"/>
          </a:p>
        </p:txBody>
      </p:sp>
      <p:sp>
        <p:nvSpPr>
          <p:cNvPr id="6" name="Slide Number Placeholder 5">
            <a:extLst>
              <a:ext uri="{FF2B5EF4-FFF2-40B4-BE49-F238E27FC236}">
                <a16:creationId xmlns:a16="http://schemas.microsoft.com/office/drawing/2014/main" id="{F3F62C89-A19B-49DB-8889-3B9163A0D1D4}"/>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C348B4B-1948-48BD-8DF0-EF8B4CEFCFF1}" type="slidenum">
              <a:rPr lang="en-US" altLang="en-US" smtClean="0"/>
              <a:pPr/>
              <a:t>‹#›</a:t>
            </a:fld>
            <a:endParaRPr lang="en-US" altLang="en-US"/>
          </a:p>
        </p:txBody>
      </p:sp>
    </p:spTree>
    <p:extLst>
      <p:ext uri="{BB962C8B-B14F-4D97-AF65-F5344CB8AC3E}">
        <p14:creationId xmlns:p14="http://schemas.microsoft.com/office/powerpoint/2010/main" val="34196691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A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6E639-4E19-42AF-88A4-2C8ECEB6B32F}"/>
              </a:ext>
            </a:extLst>
          </p:cNvPr>
          <p:cNvSpPr>
            <a:spLocks noGrp="1"/>
          </p:cNvSpPr>
          <p:nvPr>
            <p:ph type="ctrTitle"/>
          </p:nvPr>
        </p:nvSpPr>
        <p:spPr/>
        <p:txBody>
          <a:bodyPr>
            <a:normAutofit fontScale="90000"/>
          </a:bodyPr>
          <a:lstStyle/>
          <a:p>
            <a:r>
              <a:rPr lang="en-US" sz="8800" dirty="0"/>
              <a:t>Cloud Security and Privacy</a:t>
            </a:r>
            <a:endParaRPr lang="en-AS" sz="8800" dirty="0"/>
          </a:p>
        </p:txBody>
      </p:sp>
      <p:sp>
        <p:nvSpPr>
          <p:cNvPr id="3" name="Subtitle 2">
            <a:extLst>
              <a:ext uri="{FF2B5EF4-FFF2-40B4-BE49-F238E27FC236}">
                <a16:creationId xmlns:a16="http://schemas.microsoft.com/office/drawing/2014/main" id="{BD151C4C-7D3A-4EA4-BDED-0BCFA6323B9A}"/>
              </a:ext>
            </a:extLst>
          </p:cNvPr>
          <p:cNvSpPr>
            <a:spLocks noGrp="1"/>
          </p:cNvSpPr>
          <p:nvPr>
            <p:ph type="subTitle" idx="1"/>
          </p:nvPr>
        </p:nvSpPr>
        <p:spPr/>
        <p:txBody>
          <a:bodyPr/>
          <a:lstStyle/>
          <a:p>
            <a:endParaRPr lang="en-AS"/>
          </a:p>
        </p:txBody>
      </p:sp>
    </p:spTree>
    <p:extLst>
      <p:ext uri="{BB962C8B-B14F-4D97-AF65-F5344CB8AC3E}">
        <p14:creationId xmlns:p14="http://schemas.microsoft.com/office/powerpoint/2010/main" val="19818954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D0DF1-D615-4E03-BE25-A605C84D59F4}"/>
              </a:ext>
            </a:extLst>
          </p:cNvPr>
          <p:cNvSpPr>
            <a:spLocks noGrp="1"/>
          </p:cNvSpPr>
          <p:nvPr>
            <p:ph type="title"/>
          </p:nvPr>
        </p:nvSpPr>
        <p:spPr/>
        <p:txBody>
          <a:bodyPr/>
          <a:lstStyle/>
          <a:p>
            <a:pPr eaLnBrk="1" hangingPunct="1"/>
            <a:r>
              <a:rPr lang="en-US" altLang="en-US">
                <a:solidFill>
                  <a:srgbClr val="1E1C11"/>
                </a:solidFill>
                <a:ea typeface="ＭＳ Ｐゴシック" panose="020B0600070205080204" pitchFamily="34" charset="-128"/>
              </a:rPr>
              <a:t>The Application Level</a:t>
            </a:r>
          </a:p>
        </p:txBody>
      </p:sp>
      <p:sp>
        <p:nvSpPr>
          <p:cNvPr id="61443" name="Content Placeholder 2">
            <a:extLst>
              <a:ext uri="{FF2B5EF4-FFF2-40B4-BE49-F238E27FC236}">
                <a16:creationId xmlns:a16="http://schemas.microsoft.com/office/drawing/2014/main" id="{1AA99A3E-EBA0-4384-91B5-DCEFCFD64160}"/>
              </a:ext>
            </a:extLst>
          </p:cNvPr>
          <p:cNvSpPr>
            <a:spLocks noGrp="1"/>
          </p:cNvSpPr>
          <p:nvPr>
            <p:ph idx="1"/>
          </p:nvPr>
        </p:nvSpPr>
        <p:spPr/>
        <p:txBody>
          <a:bodyPr/>
          <a:lstStyle/>
          <a:p>
            <a:pPr eaLnBrk="1" hangingPunct="1"/>
            <a:r>
              <a:rPr lang="en-US" altLang="en-US" dirty="0">
                <a:solidFill>
                  <a:srgbClr val="1E1C11"/>
                </a:solidFill>
                <a:ea typeface="ＭＳ Ｐゴシック" panose="020B0600070205080204" pitchFamily="34" charset="-128"/>
              </a:rPr>
              <a:t>DoS</a:t>
            </a:r>
          </a:p>
          <a:p>
            <a:pPr eaLnBrk="1" hangingPunct="1"/>
            <a:r>
              <a:rPr lang="en-US" altLang="en-US" dirty="0" err="1">
                <a:solidFill>
                  <a:srgbClr val="1E1C11"/>
                </a:solidFill>
                <a:ea typeface="ＭＳ Ｐゴシック" panose="020B0600070205080204" pitchFamily="34" charset="-128"/>
              </a:rPr>
              <a:t>EDoS</a:t>
            </a:r>
            <a:r>
              <a:rPr lang="en-US" altLang="en-US" dirty="0">
                <a:solidFill>
                  <a:srgbClr val="1E1C11"/>
                </a:solidFill>
                <a:ea typeface="ＭＳ Ｐゴシック" panose="020B0600070205080204" pitchFamily="34" charset="-128"/>
              </a:rPr>
              <a:t>(Economic Denial of Service)</a:t>
            </a:r>
          </a:p>
          <a:p>
            <a:pPr lvl="1" eaLnBrk="1" hangingPunct="1"/>
            <a:r>
              <a:rPr lang="en-US" altLang="en-US" dirty="0">
                <a:solidFill>
                  <a:srgbClr val="1E1C11"/>
                </a:solidFill>
                <a:ea typeface="ＭＳ Ｐゴシック" panose="020B0600070205080204" pitchFamily="34" charset="-128"/>
              </a:rPr>
              <a:t>An attack against the billing model that underlies the cost of providing a service with the goal of bankrupting the service itself. </a:t>
            </a:r>
          </a:p>
          <a:p>
            <a:pPr eaLnBrk="1" hangingPunct="1"/>
            <a:r>
              <a:rPr lang="en-US" altLang="en-US" dirty="0">
                <a:solidFill>
                  <a:srgbClr val="1E1C11"/>
                </a:solidFill>
                <a:ea typeface="ＭＳ Ｐゴシック" panose="020B0600070205080204" pitchFamily="34" charset="-128"/>
              </a:rPr>
              <a:t>End user security</a:t>
            </a:r>
          </a:p>
          <a:p>
            <a:pPr eaLnBrk="1" hangingPunct="1"/>
            <a:r>
              <a:rPr lang="en-US" altLang="en-US" dirty="0">
                <a:solidFill>
                  <a:srgbClr val="1E1C11"/>
                </a:solidFill>
                <a:ea typeface="ＭＳ Ｐゴシック" panose="020B0600070205080204" pitchFamily="34" charset="-128"/>
              </a:rPr>
              <a:t>Who is responsible for Web application security in the cloud?</a:t>
            </a:r>
          </a:p>
          <a:p>
            <a:pPr eaLnBrk="1" hangingPunct="1"/>
            <a:r>
              <a:rPr lang="en-US" altLang="en-US" dirty="0">
                <a:solidFill>
                  <a:srgbClr val="1E1C11"/>
                </a:solidFill>
                <a:ea typeface="ＭＳ Ｐゴシック" panose="020B0600070205080204" pitchFamily="34" charset="-128"/>
              </a:rPr>
              <a:t>SaaS/PaaS/IaaS application security</a:t>
            </a:r>
          </a:p>
          <a:p>
            <a:pPr eaLnBrk="1" hangingPunct="1"/>
            <a:r>
              <a:rPr lang="en-US" altLang="en-US" dirty="0">
                <a:solidFill>
                  <a:srgbClr val="1E1C11"/>
                </a:solidFill>
                <a:ea typeface="ＭＳ Ｐゴシック" panose="020B0600070205080204" pitchFamily="34" charset="-128"/>
              </a:rPr>
              <a:t>Customer-deployed application security</a:t>
            </a:r>
          </a:p>
          <a:p>
            <a:pPr eaLnBrk="1" hangingPunct="1"/>
            <a:endParaRPr lang="en-US" altLang="en-US" dirty="0">
              <a:solidFill>
                <a:srgbClr val="1E1C11"/>
              </a:solidFill>
              <a:ea typeface="ＭＳ Ｐゴシック" panose="020B0600070205080204" pitchFamily="34" charset="-128"/>
            </a:endParaRPr>
          </a:p>
        </p:txBody>
      </p:sp>
      <p:sp>
        <p:nvSpPr>
          <p:cNvPr id="61444" name="Slide Number Placeholder 3">
            <a:extLst>
              <a:ext uri="{FF2B5EF4-FFF2-40B4-BE49-F238E27FC236}">
                <a16:creationId xmlns:a16="http://schemas.microsoft.com/office/drawing/2014/main" id="{EFB2BF10-E0D5-41DB-97A4-3B7FCB0A0D5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E52D29C7-89B9-486C-B8E8-C25ED1813172}" type="slidenum">
              <a:rPr lang="en-US" altLang="en-US" sz="1200">
                <a:solidFill>
                  <a:srgbClr val="898989"/>
                </a:solidFill>
                <a:latin typeface="Calibri" panose="020F0502020204030204" pitchFamily="34" charset="0"/>
              </a:rPr>
              <a:pPr eaLnBrk="1" hangingPunct="1"/>
              <a:t>10</a:t>
            </a:fld>
            <a:endParaRPr lang="en-US" altLang="en-US" sz="1200">
              <a:solidFill>
                <a:srgbClr val="898989"/>
              </a:solidFill>
              <a:latin typeface="Calibri" panose="020F05020202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67C85-D852-4320-91FC-51AF6878E1BB}"/>
              </a:ext>
            </a:extLst>
          </p:cNvPr>
          <p:cNvSpPr>
            <a:spLocks noGrp="1"/>
          </p:cNvSpPr>
          <p:nvPr>
            <p:ph type="title"/>
          </p:nvPr>
        </p:nvSpPr>
        <p:spPr/>
        <p:txBody>
          <a:bodyPr/>
          <a:lstStyle/>
          <a:p>
            <a:pPr eaLnBrk="1" hangingPunct="1"/>
            <a:r>
              <a:rPr lang="en-US" altLang="en-US">
                <a:solidFill>
                  <a:srgbClr val="1E1C11"/>
                </a:solidFill>
                <a:ea typeface="ＭＳ Ｐゴシック" panose="020B0600070205080204" pitchFamily="34" charset="-128"/>
              </a:rPr>
              <a:t>Data Security and Storage</a:t>
            </a:r>
          </a:p>
        </p:txBody>
      </p:sp>
      <p:sp>
        <p:nvSpPr>
          <p:cNvPr id="63491" name="Content Placeholder 2">
            <a:extLst>
              <a:ext uri="{FF2B5EF4-FFF2-40B4-BE49-F238E27FC236}">
                <a16:creationId xmlns:a16="http://schemas.microsoft.com/office/drawing/2014/main" id="{2FF33B2D-0436-4843-9677-7C9DA5AC17A4}"/>
              </a:ext>
            </a:extLst>
          </p:cNvPr>
          <p:cNvSpPr>
            <a:spLocks noGrp="1"/>
          </p:cNvSpPr>
          <p:nvPr>
            <p:ph idx="1"/>
          </p:nvPr>
        </p:nvSpPr>
        <p:spPr/>
        <p:txBody>
          <a:bodyPr>
            <a:normAutofit/>
          </a:bodyPr>
          <a:lstStyle/>
          <a:p>
            <a:pPr eaLnBrk="1" hangingPunct="1">
              <a:lnSpc>
                <a:spcPct val="90000"/>
              </a:lnSpc>
            </a:pPr>
            <a:r>
              <a:rPr lang="en-US" altLang="en-US" sz="3200">
                <a:solidFill>
                  <a:srgbClr val="1E1C11"/>
                </a:solidFill>
                <a:ea typeface="ＭＳ Ｐゴシック" panose="020B0600070205080204" pitchFamily="34" charset="-128"/>
              </a:rPr>
              <a:t>Several aspects of data security, including:</a:t>
            </a:r>
          </a:p>
          <a:p>
            <a:pPr lvl="1" eaLnBrk="1" hangingPunct="1">
              <a:lnSpc>
                <a:spcPct val="90000"/>
              </a:lnSpc>
            </a:pPr>
            <a:r>
              <a:rPr lang="en-US" altLang="en-US" sz="2800">
                <a:solidFill>
                  <a:srgbClr val="1E1C11"/>
                </a:solidFill>
                <a:ea typeface="ＭＳ Ｐゴシック" panose="020B0600070205080204" pitchFamily="34" charset="-128"/>
              </a:rPr>
              <a:t>Data-in-transit</a:t>
            </a:r>
          </a:p>
          <a:p>
            <a:pPr lvl="2" eaLnBrk="1" hangingPunct="1">
              <a:lnSpc>
                <a:spcPct val="90000"/>
              </a:lnSpc>
            </a:pPr>
            <a:r>
              <a:rPr lang="en-US" altLang="en-US" sz="2000">
                <a:solidFill>
                  <a:srgbClr val="1E1C11"/>
                </a:solidFill>
                <a:ea typeface="ＭＳ Ｐゴシック" panose="020B0600070205080204" pitchFamily="34" charset="-128"/>
              </a:rPr>
              <a:t>Confidentiality + integrity using secured protocol</a:t>
            </a:r>
          </a:p>
          <a:p>
            <a:pPr lvl="2" eaLnBrk="1" hangingPunct="1">
              <a:lnSpc>
                <a:spcPct val="90000"/>
              </a:lnSpc>
            </a:pPr>
            <a:r>
              <a:rPr lang="en-US" altLang="en-US" sz="2000">
                <a:solidFill>
                  <a:srgbClr val="1E1C11"/>
                </a:solidFill>
                <a:ea typeface="ＭＳ Ｐゴシック" panose="020B0600070205080204" pitchFamily="34" charset="-128"/>
              </a:rPr>
              <a:t>Confidentiality with non-secured protocol and encryption</a:t>
            </a:r>
          </a:p>
          <a:p>
            <a:pPr lvl="1" eaLnBrk="1" hangingPunct="1">
              <a:lnSpc>
                <a:spcPct val="90000"/>
              </a:lnSpc>
            </a:pPr>
            <a:r>
              <a:rPr lang="en-US" altLang="en-US" sz="2800">
                <a:solidFill>
                  <a:srgbClr val="1E1C11"/>
                </a:solidFill>
                <a:ea typeface="ＭＳ Ｐゴシック" panose="020B0600070205080204" pitchFamily="34" charset="-128"/>
              </a:rPr>
              <a:t>Data-at-rest</a:t>
            </a:r>
          </a:p>
          <a:p>
            <a:pPr lvl="2" eaLnBrk="1" hangingPunct="1">
              <a:lnSpc>
                <a:spcPct val="90000"/>
              </a:lnSpc>
            </a:pPr>
            <a:r>
              <a:rPr lang="en-US" altLang="en-US" sz="2000">
                <a:solidFill>
                  <a:srgbClr val="1E1C11"/>
                </a:solidFill>
                <a:ea typeface="ＭＳ Ｐゴシック" panose="020B0600070205080204" pitchFamily="34" charset="-128"/>
              </a:rPr>
              <a:t>Generally, not encrypted , since data is commingled with other users’ data</a:t>
            </a:r>
          </a:p>
          <a:p>
            <a:pPr lvl="2" eaLnBrk="1" hangingPunct="1">
              <a:lnSpc>
                <a:spcPct val="90000"/>
              </a:lnSpc>
            </a:pPr>
            <a:r>
              <a:rPr lang="en-US" altLang="en-US" sz="2000">
                <a:solidFill>
                  <a:srgbClr val="1E1C11"/>
                </a:solidFill>
                <a:ea typeface="ＭＳ Ｐゴシック" panose="020B0600070205080204" pitchFamily="34" charset="-128"/>
              </a:rPr>
              <a:t>Encryption if it is not associated with applications?</a:t>
            </a:r>
          </a:p>
          <a:p>
            <a:pPr lvl="3" eaLnBrk="1" hangingPunct="1">
              <a:lnSpc>
                <a:spcPct val="90000"/>
              </a:lnSpc>
            </a:pPr>
            <a:r>
              <a:rPr lang="en-US" altLang="en-US" sz="1800">
                <a:solidFill>
                  <a:srgbClr val="1E1C11"/>
                </a:solidFill>
                <a:ea typeface="ＭＳ Ｐゴシック" panose="020B0600070205080204" pitchFamily="34" charset="-128"/>
              </a:rPr>
              <a:t>But how about indexing and searching?</a:t>
            </a:r>
          </a:p>
          <a:p>
            <a:pPr lvl="3" eaLnBrk="1" hangingPunct="1">
              <a:lnSpc>
                <a:spcPct val="90000"/>
              </a:lnSpc>
            </a:pPr>
            <a:r>
              <a:rPr lang="en-US" altLang="en-US" sz="1800">
                <a:solidFill>
                  <a:srgbClr val="1E1C11"/>
                </a:solidFill>
                <a:ea typeface="ＭＳ Ｐゴシック" panose="020B0600070205080204" pitchFamily="34" charset="-128"/>
              </a:rPr>
              <a:t>Then homomorphic encryption vs. predicate encryption?</a:t>
            </a:r>
          </a:p>
          <a:p>
            <a:pPr lvl="1" eaLnBrk="1" hangingPunct="1">
              <a:lnSpc>
                <a:spcPct val="90000"/>
              </a:lnSpc>
            </a:pPr>
            <a:r>
              <a:rPr lang="en-US" altLang="en-US" sz="2800">
                <a:solidFill>
                  <a:srgbClr val="1E1C11"/>
                </a:solidFill>
                <a:ea typeface="ＭＳ Ｐゴシック" panose="020B0600070205080204" pitchFamily="34" charset="-128"/>
              </a:rPr>
              <a:t>Processing of data, including multitenancy</a:t>
            </a:r>
          </a:p>
          <a:p>
            <a:pPr lvl="2" eaLnBrk="1" hangingPunct="1">
              <a:lnSpc>
                <a:spcPct val="90000"/>
              </a:lnSpc>
            </a:pPr>
            <a:r>
              <a:rPr lang="en-US" altLang="en-US" sz="2000">
                <a:solidFill>
                  <a:srgbClr val="1E1C11"/>
                </a:solidFill>
                <a:ea typeface="ＭＳ Ｐゴシック" panose="020B0600070205080204" pitchFamily="34" charset="-128"/>
              </a:rPr>
              <a:t>For any application to process data, not encrypted</a:t>
            </a:r>
          </a:p>
          <a:p>
            <a:pPr eaLnBrk="1" hangingPunct="1">
              <a:lnSpc>
                <a:spcPct val="90000"/>
              </a:lnSpc>
            </a:pPr>
            <a:endParaRPr lang="en-US" altLang="en-US" sz="3200">
              <a:solidFill>
                <a:srgbClr val="1E1C11"/>
              </a:solidFill>
              <a:ea typeface="ＭＳ Ｐゴシック" panose="020B0600070205080204" pitchFamily="34" charset="-128"/>
            </a:endParaRPr>
          </a:p>
        </p:txBody>
      </p:sp>
      <p:sp>
        <p:nvSpPr>
          <p:cNvPr id="63492" name="Slide Number Placeholder 3">
            <a:extLst>
              <a:ext uri="{FF2B5EF4-FFF2-40B4-BE49-F238E27FC236}">
                <a16:creationId xmlns:a16="http://schemas.microsoft.com/office/drawing/2014/main" id="{F61AF3A1-FFB2-429B-9636-9CF03530C88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53E1B1D2-2BE8-4352-9D05-53497992AAD1}" type="slidenum">
              <a:rPr lang="en-US" altLang="en-US" sz="1200">
                <a:solidFill>
                  <a:srgbClr val="898989"/>
                </a:solidFill>
                <a:latin typeface="Calibri" panose="020F0502020204030204" pitchFamily="34" charset="0"/>
              </a:rPr>
              <a:pPr eaLnBrk="1" hangingPunct="1"/>
              <a:t>11</a:t>
            </a:fld>
            <a:endParaRPr lang="en-US" altLang="en-US" sz="1200">
              <a:solidFill>
                <a:srgbClr val="898989"/>
              </a:solidFill>
              <a:latin typeface="Calibri" panose="020F050202020403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96282-3E29-4A32-AE5F-00F09F847D52}"/>
              </a:ext>
            </a:extLst>
          </p:cNvPr>
          <p:cNvSpPr>
            <a:spLocks noGrp="1"/>
          </p:cNvSpPr>
          <p:nvPr>
            <p:ph type="title"/>
          </p:nvPr>
        </p:nvSpPr>
        <p:spPr/>
        <p:txBody>
          <a:bodyPr/>
          <a:lstStyle/>
          <a:p>
            <a:pPr eaLnBrk="1" hangingPunct="1"/>
            <a:r>
              <a:rPr lang="en-US" altLang="en-US">
                <a:solidFill>
                  <a:srgbClr val="1E1C11"/>
                </a:solidFill>
                <a:ea typeface="ＭＳ Ｐゴシック" panose="020B0600070205080204" pitchFamily="34" charset="-128"/>
              </a:rPr>
              <a:t>Data Security and Storage (cont.)</a:t>
            </a:r>
          </a:p>
        </p:txBody>
      </p:sp>
      <p:sp>
        <p:nvSpPr>
          <p:cNvPr id="64515" name="Content Placeholder 2">
            <a:extLst>
              <a:ext uri="{FF2B5EF4-FFF2-40B4-BE49-F238E27FC236}">
                <a16:creationId xmlns:a16="http://schemas.microsoft.com/office/drawing/2014/main" id="{B0F2B535-F4EF-45B3-A209-B2EC53516699}"/>
              </a:ext>
            </a:extLst>
          </p:cNvPr>
          <p:cNvSpPr>
            <a:spLocks noGrp="1"/>
          </p:cNvSpPr>
          <p:nvPr>
            <p:ph idx="1"/>
          </p:nvPr>
        </p:nvSpPr>
        <p:spPr>
          <a:xfrm>
            <a:off x="381000" y="2255838"/>
            <a:ext cx="8229600" cy="4525962"/>
          </a:xfrm>
        </p:spPr>
        <p:txBody>
          <a:bodyPr/>
          <a:lstStyle/>
          <a:p>
            <a:pPr lvl="1" eaLnBrk="1" hangingPunct="1">
              <a:lnSpc>
                <a:spcPct val="90000"/>
              </a:lnSpc>
            </a:pPr>
            <a:r>
              <a:rPr lang="en-US" altLang="en-US" dirty="0">
                <a:solidFill>
                  <a:srgbClr val="1E1C11"/>
                </a:solidFill>
                <a:ea typeface="ＭＳ Ｐゴシック" panose="020B0600070205080204" pitchFamily="34" charset="-128"/>
              </a:rPr>
              <a:t>Data lineage</a:t>
            </a:r>
          </a:p>
          <a:p>
            <a:pPr lvl="2" eaLnBrk="1" hangingPunct="1">
              <a:lnSpc>
                <a:spcPct val="90000"/>
              </a:lnSpc>
            </a:pPr>
            <a:r>
              <a:rPr lang="en-US" altLang="en-US" dirty="0">
                <a:solidFill>
                  <a:srgbClr val="1E1C11"/>
                </a:solidFill>
                <a:ea typeface="ＭＳ Ｐゴシック" panose="020B0600070205080204" pitchFamily="34" charset="-128"/>
              </a:rPr>
              <a:t>Knowing when and where the data was located w/</a:t>
            </a:r>
            <a:r>
              <a:rPr lang="en-US" altLang="en-US" dirty="0" err="1">
                <a:solidFill>
                  <a:srgbClr val="1E1C11"/>
                </a:solidFill>
                <a:ea typeface="ＭＳ Ｐゴシック" panose="020B0600070205080204" pitchFamily="34" charset="-128"/>
              </a:rPr>
              <a:t>i</a:t>
            </a:r>
            <a:r>
              <a:rPr lang="en-US" altLang="en-US" dirty="0">
                <a:solidFill>
                  <a:srgbClr val="1E1C11"/>
                </a:solidFill>
                <a:ea typeface="ＭＳ Ｐゴシック" panose="020B0600070205080204" pitchFamily="34" charset="-128"/>
              </a:rPr>
              <a:t> cloud is important for audit/compliance purposes</a:t>
            </a:r>
          </a:p>
          <a:p>
            <a:pPr lvl="2" eaLnBrk="1" hangingPunct="1">
              <a:lnSpc>
                <a:spcPct val="90000"/>
              </a:lnSpc>
            </a:pPr>
            <a:r>
              <a:rPr lang="en-US" altLang="en-US" dirty="0">
                <a:solidFill>
                  <a:srgbClr val="1E1C11"/>
                </a:solidFill>
                <a:ea typeface="ＭＳ Ｐゴシック" panose="020B0600070205080204" pitchFamily="34" charset="-128"/>
              </a:rPr>
              <a:t>e.g., Amazon Web Service (AWS) </a:t>
            </a:r>
          </a:p>
          <a:p>
            <a:pPr lvl="3" eaLnBrk="1" hangingPunct="1">
              <a:lnSpc>
                <a:spcPct val="90000"/>
              </a:lnSpc>
            </a:pPr>
            <a:r>
              <a:rPr lang="en-US" altLang="en-US" dirty="0">
                <a:solidFill>
                  <a:srgbClr val="1E1C11"/>
                </a:solidFill>
                <a:ea typeface="ＭＳ Ｐゴシック" panose="020B0600070205080204" pitchFamily="34" charset="-128"/>
              </a:rPr>
              <a:t>Store 	&lt;d1, t1, ex1.s3.amazonaws.com&gt; </a:t>
            </a:r>
          </a:p>
          <a:p>
            <a:pPr lvl="3" eaLnBrk="1" hangingPunct="1">
              <a:lnSpc>
                <a:spcPct val="90000"/>
              </a:lnSpc>
            </a:pPr>
            <a:r>
              <a:rPr lang="en-US" altLang="en-US" dirty="0">
                <a:solidFill>
                  <a:srgbClr val="1E1C11"/>
                </a:solidFill>
                <a:ea typeface="ＭＳ Ｐゴシック" panose="020B0600070205080204" pitchFamily="34" charset="-128"/>
              </a:rPr>
              <a:t>Process 	&lt;d2, t2, ec2.compute2.amazonaws.com&gt;</a:t>
            </a:r>
          </a:p>
          <a:p>
            <a:pPr lvl="3" eaLnBrk="1" hangingPunct="1">
              <a:lnSpc>
                <a:spcPct val="90000"/>
              </a:lnSpc>
            </a:pPr>
            <a:r>
              <a:rPr lang="en-US" altLang="en-US" dirty="0">
                <a:solidFill>
                  <a:srgbClr val="1E1C11"/>
                </a:solidFill>
                <a:ea typeface="ＭＳ Ｐゴシック" panose="020B0600070205080204" pitchFamily="34" charset="-128"/>
              </a:rPr>
              <a:t>Restore 	&lt;d3, t3, ex2.s3.amazonaws.com&gt;</a:t>
            </a:r>
          </a:p>
          <a:p>
            <a:pPr lvl="1" eaLnBrk="1" hangingPunct="1">
              <a:lnSpc>
                <a:spcPct val="90000"/>
              </a:lnSpc>
            </a:pPr>
            <a:r>
              <a:rPr lang="en-US" altLang="en-US" dirty="0">
                <a:solidFill>
                  <a:srgbClr val="1E1C11"/>
                </a:solidFill>
                <a:ea typeface="ＭＳ Ｐゴシック" panose="020B0600070205080204" pitchFamily="34" charset="-128"/>
              </a:rPr>
              <a:t>Data provenance</a:t>
            </a:r>
          </a:p>
          <a:p>
            <a:pPr lvl="2" eaLnBrk="1" hangingPunct="1">
              <a:lnSpc>
                <a:spcPct val="90000"/>
              </a:lnSpc>
            </a:pPr>
            <a:r>
              <a:rPr lang="en-US" altLang="en-US" dirty="0">
                <a:solidFill>
                  <a:srgbClr val="1E1C11"/>
                </a:solidFill>
                <a:ea typeface="ＭＳ Ｐゴシック" panose="020B0600070205080204" pitchFamily="34" charset="-128"/>
              </a:rPr>
              <a:t>Computational accuracy (as well as data integrity)</a:t>
            </a:r>
          </a:p>
          <a:p>
            <a:pPr lvl="2" eaLnBrk="1" hangingPunct="1">
              <a:lnSpc>
                <a:spcPct val="90000"/>
              </a:lnSpc>
            </a:pPr>
            <a:r>
              <a:rPr lang="en-US" altLang="en-US" dirty="0">
                <a:solidFill>
                  <a:srgbClr val="1E1C11"/>
                </a:solidFill>
                <a:ea typeface="ＭＳ Ｐゴシック" panose="020B0600070205080204" pitchFamily="34" charset="-128"/>
              </a:rPr>
              <a:t>E.g., financial calculation: sum ((((2*3)*4)/6) -2) = </a:t>
            </a:r>
            <a:r>
              <a:rPr lang="en-US" altLang="en-US" b="1" dirty="0">
                <a:solidFill>
                  <a:srgbClr val="1E1C11"/>
                </a:solidFill>
                <a:ea typeface="ＭＳ Ｐゴシック" panose="020B0600070205080204" pitchFamily="34" charset="-128"/>
              </a:rPr>
              <a:t>$</a:t>
            </a:r>
            <a:r>
              <a:rPr lang="en-US" altLang="en-US" dirty="0">
                <a:solidFill>
                  <a:srgbClr val="1E1C11"/>
                </a:solidFill>
                <a:ea typeface="ＭＳ Ｐゴシック" panose="020B0600070205080204" pitchFamily="34" charset="-128"/>
              </a:rPr>
              <a:t>2.00 ?</a:t>
            </a:r>
          </a:p>
          <a:p>
            <a:pPr lvl="3" eaLnBrk="1" hangingPunct="1">
              <a:lnSpc>
                <a:spcPct val="90000"/>
              </a:lnSpc>
            </a:pPr>
            <a:r>
              <a:rPr lang="en-US" altLang="en-US" dirty="0">
                <a:solidFill>
                  <a:srgbClr val="1E1C11"/>
                </a:solidFill>
                <a:ea typeface="ＭＳ Ｐゴシック" panose="020B0600070205080204" pitchFamily="34" charset="-128"/>
              </a:rPr>
              <a:t>Correct : assuming US dollar</a:t>
            </a:r>
          </a:p>
          <a:p>
            <a:pPr lvl="3" eaLnBrk="1" hangingPunct="1">
              <a:lnSpc>
                <a:spcPct val="90000"/>
              </a:lnSpc>
            </a:pPr>
            <a:r>
              <a:rPr lang="en-US" altLang="en-US" dirty="0">
                <a:solidFill>
                  <a:srgbClr val="1E1C11"/>
                </a:solidFill>
                <a:ea typeface="ＭＳ Ｐゴシック" panose="020B0600070205080204" pitchFamily="34" charset="-128"/>
              </a:rPr>
              <a:t>How about dollars of different countries? </a:t>
            </a:r>
          </a:p>
          <a:p>
            <a:pPr lvl="3" eaLnBrk="1" hangingPunct="1">
              <a:lnSpc>
                <a:spcPct val="90000"/>
              </a:lnSpc>
            </a:pPr>
            <a:r>
              <a:rPr lang="en-US" altLang="en-US" dirty="0">
                <a:solidFill>
                  <a:srgbClr val="1E1C11"/>
                </a:solidFill>
                <a:ea typeface="ＭＳ Ｐゴシック" panose="020B0600070205080204" pitchFamily="34" charset="-128"/>
              </a:rPr>
              <a:t>Correct exchange rate?</a:t>
            </a:r>
          </a:p>
          <a:p>
            <a:pPr lvl="2" eaLnBrk="1" hangingPunct="1">
              <a:lnSpc>
                <a:spcPct val="90000"/>
              </a:lnSpc>
              <a:buFont typeface="Arial" panose="020B0604020202020204" pitchFamily="34" charset="0"/>
              <a:buNone/>
            </a:pPr>
            <a:endParaRPr lang="en-US" altLang="en-US" dirty="0">
              <a:solidFill>
                <a:srgbClr val="1E1C11"/>
              </a:solidFill>
              <a:ea typeface="ＭＳ Ｐゴシック" panose="020B0600070205080204" pitchFamily="34" charset="-128"/>
            </a:endParaRPr>
          </a:p>
          <a:p>
            <a:pPr lvl="2" eaLnBrk="1" hangingPunct="1">
              <a:lnSpc>
                <a:spcPct val="90000"/>
              </a:lnSpc>
              <a:buFont typeface="Arial" panose="020B0604020202020204" pitchFamily="34" charset="0"/>
              <a:buNone/>
            </a:pPr>
            <a:endParaRPr lang="en-US" altLang="en-US" dirty="0">
              <a:solidFill>
                <a:srgbClr val="1E1C11"/>
              </a:solidFill>
              <a:ea typeface="ＭＳ Ｐゴシック" panose="020B0600070205080204" pitchFamily="34" charset="-128"/>
            </a:endParaRPr>
          </a:p>
          <a:p>
            <a:pPr lvl="2" eaLnBrk="1" hangingPunct="1">
              <a:lnSpc>
                <a:spcPct val="90000"/>
              </a:lnSpc>
              <a:buFont typeface="Arial" panose="020B0604020202020204" pitchFamily="34" charset="0"/>
              <a:buNone/>
            </a:pPr>
            <a:endParaRPr lang="en-US" altLang="en-US" dirty="0">
              <a:solidFill>
                <a:srgbClr val="1E1C11"/>
              </a:solidFill>
              <a:ea typeface="ＭＳ Ｐゴシック" panose="020B0600070205080204" pitchFamily="34" charset="-128"/>
            </a:endParaRPr>
          </a:p>
          <a:p>
            <a:pPr eaLnBrk="1" hangingPunct="1">
              <a:lnSpc>
                <a:spcPct val="90000"/>
              </a:lnSpc>
            </a:pPr>
            <a:endParaRPr lang="en-US" altLang="en-US" dirty="0">
              <a:solidFill>
                <a:srgbClr val="1E1C11"/>
              </a:solidFill>
              <a:ea typeface="ＭＳ Ｐゴシック" panose="020B0600070205080204" pitchFamily="34" charset="-128"/>
            </a:endParaRPr>
          </a:p>
        </p:txBody>
      </p:sp>
      <p:sp>
        <p:nvSpPr>
          <p:cNvPr id="64516" name="Slide Number Placeholder 3">
            <a:extLst>
              <a:ext uri="{FF2B5EF4-FFF2-40B4-BE49-F238E27FC236}">
                <a16:creationId xmlns:a16="http://schemas.microsoft.com/office/drawing/2014/main" id="{0B80C2A7-89BF-4BAE-A2F5-FABF8E3266D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1A81E4A6-A59E-4EC1-BEF3-9C55BCE712CF}" type="slidenum">
              <a:rPr lang="en-US" altLang="en-US" sz="1200">
                <a:solidFill>
                  <a:srgbClr val="898989"/>
                </a:solidFill>
                <a:latin typeface="Calibri" panose="020F0502020204030204" pitchFamily="34" charset="0"/>
              </a:rPr>
              <a:pPr eaLnBrk="1" hangingPunct="1"/>
              <a:t>12</a:t>
            </a:fld>
            <a:endParaRPr lang="en-US" altLang="en-US" sz="1200">
              <a:solidFill>
                <a:srgbClr val="898989"/>
              </a:solidFill>
              <a:latin typeface="Calibri" panose="020F0502020204030204" pitchFamily="34" charset="0"/>
            </a:endParaRPr>
          </a:p>
        </p:txBody>
      </p:sp>
      <p:grpSp>
        <p:nvGrpSpPr>
          <p:cNvPr id="3" name="Group 8">
            <a:extLst>
              <a:ext uri="{FF2B5EF4-FFF2-40B4-BE49-F238E27FC236}">
                <a16:creationId xmlns:a16="http://schemas.microsoft.com/office/drawing/2014/main" id="{DBDEE759-E775-4F57-B42B-F96F724C97E9}"/>
              </a:ext>
            </a:extLst>
          </p:cNvPr>
          <p:cNvGrpSpPr>
            <a:grpSpLocks/>
          </p:cNvGrpSpPr>
          <p:nvPr/>
        </p:nvGrpSpPr>
        <p:grpSpPr bwMode="auto">
          <a:xfrm>
            <a:off x="4038600" y="1295400"/>
            <a:ext cx="4419600" cy="1219200"/>
            <a:chOff x="6934200" y="2286000"/>
            <a:chExt cx="4419600" cy="1219200"/>
          </a:xfrm>
        </p:grpSpPr>
        <p:sp>
          <p:nvSpPr>
            <p:cNvPr id="7" name="Cloud Callout 6">
              <a:extLst>
                <a:ext uri="{FF2B5EF4-FFF2-40B4-BE49-F238E27FC236}">
                  <a16:creationId xmlns:a16="http://schemas.microsoft.com/office/drawing/2014/main" id="{D3FC9346-9DC9-470E-BBDC-25D0FFBBD43F}"/>
                </a:ext>
              </a:extLst>
            </p:cNvPr>
            <p:cNvSpPr/>
            <p:nvPr/>
          </p:nvSpPr>
          <p:spPr>
            <a:xfrm>
              <a:off x="6934200" y="2286000"/>
              <a:ext cx="4419600" cy="1219200"/>
            </a:xfrm>
            <a:prstGeom prst="cloudCallout">
              <a:avLst>
                <a:gd name="adj1" fmla="val -20568"/>
                <a:gd name="adj2" fmla="val 106421"/>
              </a:avLst>
            </a:prstGeom>
            <a:solidFill>
              <a:schemeClr val="bg2">
                <a:lumMod val="2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pitchFamily="34" charset="0"/>
              </a:endParaRPr>
            </a:p>
          </p:txBody>
        </p:sp>
        <p:sp>
          <p:nvSpPr>
            <p:cNvPr id="64520" name="TextBox 5">
              <a:extLst>
                <a:ext uri="{FF2B5EF4-FFF2-40B4-BE49-F238E27FC236}">
                  <a16:creationId xmlns:a16="http://schemas.microsoft.com/office/drawing/2014/main" id="{4B43ED46-6A9D-461B-BD6E-6A3E27746680}"/>
                </a:ext>
              </a:extLst>
            </p:cNvPr>
            <p:cNvSpPr txBox="1">
              <a:spLocks noChangeArrowheads="1"/>
            </p:cNvSpPr>
            <p:nvPr/>
          </p:nvSpPr>
          <p:spPr bwMode="auto">
            <a:xfrm>
              <a:off x="7435644" y="2446988"/>
              <a:ext cx="3886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400" b="1" dirty="0">
                  <a:solidFill>
                    <a:srgbClr val="FFFF00"/>
                  </a:solidFill>
                  <a:latin typeface="Calibri" panose="020F0502020204030204" pitchFamily="34" charset="0"/>
                </a:rPr>
                <a:t>Where is (or was) that system located?</a:t>
              </a:r>
            </a:p>
            <a:p>
              <a:pPr eaLnBrk="1" hangingPunct="1"/>
              <a:r>
                <a:rPr lang="en-US" altLang="en-US" sz="1400" b="1" dirty="0">
                  <a:solidFill>
                    <a:srgbClr val="FFFF00"/>
                  </a:solidFill>
                  <a:latin typeface="Calibri" panose="020F0502020204030204" pitchFamily="34" charset="0"/>
                </a:rPr>
                <a:t>What was the state of that physical system?</a:t>
              </a:r>
            </a:p>
            <a:p>
              <a:pPr eaLnBrk="1" hangingPunct="1"/>
              <a:r>
                <a:rPr lang="en-US" altLang="en-US" sz="1400" b="1" dirty="0">
                  <a:solidFill>
                    <a:srgbClr val="FFFF00"/>
                  </a:solidFill>
                  <a:latin typeface="Calibri" panose="020F0502020204030204" pitchFamily="34" charset="0"/>
                </a:rPr>
                <a:t>How would a customer or auditor verify that info?</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FBE45-E80D-4FE9-BC7A-698ABFC6EB55}"/>
              </a:ext>
            </a:extLst>
          </p:cNvPr>
          <p:cNvSpPr>
            <a:spLocks noGrp="1"/>
          </p:cNvSpPr>
          <p:nvPr>
            <p:ph type="title"/>
          </p:nvPr>
        </p:nvSpPr>
        <p:spPr/>
        <p:txBody>
          <a:bodyPr/>
          <a:lstStyle/>
          <a:p>
            <a:pPr eaLnBrk="1" hangingPunct="1"/>
            <a:r>
              <a:rPr lang="en-US" altLang="en-US">
                <a:solidFill>
                  <a:srgbClr val="1E1C11"/>
                </a:solidFill>
                <a:ea typeface="ＭＳ Ｐゴシック" panose="020B0600070205080204" pitchFamily="34" charset="-128"/>
              </a:rPr>
              <a:t>Data Security and Storage</a:t>
            </a:r>
          </a:p>
        </p:txBody>
      </p:sp>
      <p:sp>
        <p:nvSpPr>
          <p:cNvPr id="66563" name="Content Placeholder 2">
            <a:extLst>
              <a:ext uri="{FF2B5EF4-FFF2-40B4-BE49-F238E27FC236}">
                <a16:creationId xmlns:a16="http://schemas.microsoft.com/office/drawing/2014/main" id="{0AE653B8-FF0D-4A54-A4C8-7DFEFBE11382}"/>
              </a:ext>
            </a:extLst>
          </p:cNvPr>
          <p:cNvSpPr>
            <a:spLocks noGrp="1"/>
          </p:cNvSpPr>
          <p:nvPr>
            <p:ph idx="1"/>
          </p:nvPr>
        </p:nvSpPr>
        <p:spPr/>
        <p:txBody>
          <a:bodyPr/>
          <a:lstStyle/>
          <a:p>
            <a:pPr marL="342900" lvl="1" indent="-342900" eaLnBrk="1" hangingPunct="1">
              <a:lnSpc>
                <a:spcPct val="90000"/>
              </a:lnSpc>
              <a:buFont typeface="Wingdings" panose="05000000000000000000" pitchFamily="2" charset="2"/>
              <a:buChar char="q"/>
            </a:pPr>
            <a:r>
              <a:rPr lang="en-US" altLang="en-US" sz="2200" dirty="0">
                <a:solidFill>
                  <a:srgbClr val="1E1C11"/>
                </a:solidFill>
                <a:ea typeface="ＭＳ Ｐゴシック" panose="020B0600070205080204" pitchFamily="34" charset="-128"/>
              </a:rPr>
              <a:t>Data remanence</a:t>
            </a:r>
          </a:p>
          <a:p>
            <a:pPr marL="685800" lvl="2" indent="-342900">
              <a:buFont typeface="Wingdings" panose="05000000000000000000" pitchFamily="2" charset="2"/>
              <a:buChar char="q"/>
            </a:pPr>
            <a:r>
              <a:rPr lang="en-US" altLang="en-US" sz="1900" dirty="0">
                <a:solidFill>
                  <a:srgbClr val="1E1C11"/>
                </a:solidFill>
                <a:ea typeface="ＭＳ Ｐゴシック" panose="020B0600070205080204" pitchFamily="34" charset="-128"/>
              </a:rPr>
              <a:t>Inadvertent disclosure of sensitive information is possible</a:t>
            </a:r>
          </a:p>
          <a:p>
            <a:pPr eaLnBrk="1" hangingPunct="1">
              <a:lnSpc>
                <a:spcPct val="90000"/>
              </a:lnSpc>
              <a:buFont typeface="Wingdings" panose="05000000000000000000" pitchFamily="2" charset="2"/>
              <a:buChar char="q"/>
            </a:pPr>
            <a:r>
              <a:rPr lang="en-US" altLang="en-US" sz="2200" dirty="0">
                <a:solidFill>
                  <a:srgbClr val="1E1C11"/>
                </a:solidFill>
                <a:ea typeface="ＭＳ Ｐゴシック" panose="020B0600070205080204" pitchFamily="34" charset="-128"/>
              </a:rPr>
              <a:t> Data security mitigation?</a:t>
            </a:r>
          </a:p>
          <a:p>
            <a:pPr marL="685800" lvl="2" indent="-342900">
              <a:buFont typeface="Wingdings" panose="05000000000000000000" pitchFamily="2" charset="2"/>
              <a:buChar char="q"/>
            </a:pPr>
            <a:r>
              <a:rPr lang="en-US" altLang="en-US" sz="1900" dirty="0">
                <a:solidFill>
                  <a:srgbClr val="1E1C11"/>
                </a:solidFill>
                <a:ea typeface="ＭＳ Ｐゴシック" panose="020B0600070205080204" pitchFamily="34" charset="-128"/>
              </a:rPr>
              <a:t>Do not place any sensitive data in a public cloud</a:t>
            </a:r>
          </a:p>
          <a:p>
            <a:pPr marL="685800" lvl="2" indent="-342900">
              <a:buFont typeface="Wingdings" panose="05000000000000000000" pitchFamily="2" charset="2"/>
              <a:buChar char="q"/>
            </a:pPr>
            <a:r>
              <a:rPr lang="en-US" altLang="en-US" sz="1900" dirty="0">
                <a:solidFill>
                  <a:srgbClr val="1E1C11"/>
                </a:solidFill>
                <a:ea typeface="ＭＳ Ｐゴシック" panose="020B0600070205080204" pitchFamily="34" charset="-128"/>
              </a:rPr>
              <a:t>Encrypted data is placed into the cloud?</a:t>
            </a:r>
          </a:p>
          <a:p>
            <a:pPr>
              <a:buFont typeface="Wingdings" panose="05000000000000000000" pitchFamily="2" charset="2"/>
              <a:buChar char="q"/>
            </a:pPr>
            <a:r>
              <a:rPr lang="en-US" altLang="en-US" sz="2200" dirty="0">
                <a:solidFill>
                  <a:srgbClr val="1E1C11"/>
                </a:solidFill>
                <a:ea typeface="ＭＳ Ｐゴシック" panose="020B0600070205080204" pitchFamily="34" charset="-128"/>
              </a:rPr>
              <a:t> Provider data and its security: storage</a:t>
            </a:r>
          </a:p>
          <a:p>
            <a:pPr marL="342900" lvl="1" indent="-342900" eaLnBrk="1" hangingPunct="1">
              <a:lnSpc>
                <a:spcPct val="90000"/>
              </a:lnSpc>
              <a:buFont typeface="Wingdings" panose="05000000000000000000" pitchFamily="2" charset="2"/>
              <a:buChar char="q"/>
            </a:pPr>
            <a:r>
              <a:rPr lang="en-GB" altLang="en-US" sz="2200" dirty="0">
                <a:solidFill>
                  <a:srgbClr val="1E1C11"/>
                </a:solidFill>
                <a:ea typeface="ＭＳ Ｐゴシック" panose="020B0600070205080204" pitchFamily="34" charset="-128"/>
              </a:rPr>
              <a:t>To the extent that quantities of data from many companies are centralized, this collection can become an attractive target for criminals  </a:t>
            </a:r>
          </a:p>
          <a:p>
            <a:pPr marL="342900" lvl="1" indent="-342900" eaLnBrk="1" hangingPunct="1">
              <a:lnSpc>
                <a:spcPct val="90000"/>
              </a:lnSpc>
              <a:buFont typeface="Wingdings" panose="05000000000000000000" pitchFamily="2" charset="2"/>
              <a:buChar char="q"/>
            </a:pPr>
            <a:r>
              <a:rPr lang="en-GB" altLang="en-US" sz="2200" dirty="0">
                <a:solidFill>
                  <a:srgbClr val="1E1C11"/>
                </a:solidFill>
                <a:ea typeface="ＭＳ Ｐゴシック" panose="020B0600070205080204" pitchFamily="34" charset="-128"/>
              </a:rPr>
              <a:t>Moreover, the physical security of the data centre and the trustworthiness of system administrators take on new importance.</a:t>
            </a:r>
          </a:p>
          <a:p>
            <a:pPr eaLnBrk="1" hangingPunct="1">
              <a:lnSpc>
                <a:spcPct val="90000"/>
              </a:lnSpc>
              <a:buFont typeface="Wingdings" panose="05000000000000000000" pitchFamily="2" charset="2"/>
              <a:buChar char="q"/>
            </a:pPr>
            <a:endParaRPr lang="en-US" altLang="en-US" sz="2200" dirty="0">
              <a:solidFill>
                <a:srgbClr val="1E1C11"/>
              </a:solidFill>
              <a:ea typeface="ＭＳ Ｐゴシック" panose="020B0600070205080204" pitchFamily="34" charset="-128"/>
            </a:endParaRPr>
          </a:p>
        </p:txBody>
      </p:sp>
      <p:sp>
        <p:nvSpPr>
          <p:cNvPr id="66564" name="Slide Number Placeholder 3">
            <a:extLst>
              <a:ext uri="{FF2B5EF4-FFF2-40B4-BE49-F238E27FC236}">
                <a16:creationId xmlns:a16="http://schemas.microsoft.com/office/drawing/2014/main" id="{72CA1B55-AF99-4260-8A24-88098F5408E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444BF45A-3AA9-4036-BBED-E50064FF76D6}" type="slidenum">
              <a:rPr lang="en-US" altLang="en-US" sz="1200">
                <a:solidFill>
                  <a:srgbClr val="898989"/>
                </a:solidFill>
                <a:latin typeface="Calibri" panose="020F0502020204030204" pitchFamily="34" charset="0"/>
              </a:rPr>
              <a:pPr eaLnBrk="1" hangingPunct="1"/>
              <a:t>13</a:t>
            </a:fld>
            <a:endParaRPr lang="en-US" altLang="en-US" sz="1200">
              <a:solidFill>
                <a:srgbClr val="898989"/>
              </a:solidFill>
              <a:latin typeface="Calibri" panose="020F0502020204030204" pitchFamily="34" charset="0"/>
            </a:endParaRPr>
          </a:p>
        </p:txBody>
      </p:sp>
      <p:sp>
        <p:nvSpPr>
          <p:cNvPr id="66565" name="Rectangle 4">
            <a:extLst>
              <a:ext uri="{FF2B5EF4-FFF2-40B4-BE49-F238E27FC236}">
                <a16:creationId xmlns:a16="http://schemas.microsoft.com/office/drawing/2014/main" id="{C6F874CF-CA03-4672-89A0-964F369717B5}"/>
              </a:ext>
            </a:extLst>
          </p:cNvPr>
          <p:cNvSpPr>
            <a:spLocks noChangeArrowheads="1"/>
          </p:cNvSpPr>
          <p:nvPr/>
        </p:nvSpPr>
        <p:spPr bwMode="auto">
          <a:xfrm>
            <a:off x="3657600" y="6200775"/>
            <a:ext cx="5105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200">
                <a:latin typeface="Comic Sans MS" panose="030F0702030302020204" pitchFamily="66" charset="0"/>
              </a:rPr>
              <a:t>From [6] Cloud Security and Privacy by Mather and Kumaraswamy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03CFA-26CB-46E4-A34C-974DEF561D49}"/>
              </a:ext>
            </a:extLst>
          </p:cNvPr>
          <p:cNvSpPr>
            <a:spLocks noGrp="1"/>
          </p:cNvSpPr>
          <p:nvPr>
            <p:ph type="title"/>
          </p:nvPr>
        </p:nvSpPr>
        <p:spPr/>
        <p:txBody>
          <a:bodyPr rtlCol="0"/>
          <a:lstStyle/>
          <a:p>
            <a:pPr eaLnBrk="1" fontAlgn="auto" hangingPunct="1">
              <a:spcAft>
                <a:spcPts val="0"/>
              </a:spcAft>
              <a:defRPr/>
            </a:pPr>
            <a:r>
              <a:rPr lang="en-US" sz="2800" b="1" i="0" dirty="0">
                <a:solidFill>
                  <a:srgbClr val="4D5156"/>
                </a:solidFill>
                <a:effectLst/>
                <a:latin typeface="arial" panose="020B0604020202020204" pitchFamily="34" charset="0"/>
              </a:rPr>
              <a:t>Why is</a:t>
            </a:r>
            <a:r>
              <a:rPr lang="en-GB" sz="2800" b="1" i="0" dirty="0">
                <a:solidFill>
                  <a:srgbClr val="4D5156"/>
                </a:solidFill>
                <a:effectLst/>
                <a:latin typeface="arial" panose="020B0604020202020204" pitchFamily="34" charset="0"/>
              </a:rPr>
              <a:t> </a:t>
            </a:r>
            <a:r>
              <a:rPr lang="en-GB" sz="2800" b="1" i="0" dirty="0">
                <a:solidFill>
                  <a:srgbClr val="5F6368"/>
                </a:solidFill>
                <a:effectLst/>
                <a:latin typeface="arial" panose="020B0604020202020204" pitchFamily="34" charset="0"/>
              </a:rPr>
              <a:t>Identity and Access Management</a:t>
            </a:r>
            <a:r>
              <a:rPr lang="en-GB" sz="2800" b="1" i="0" dirty="0">
                <a:solidFill>
                  <a:srgbClr val="4D5156"/>
                </a:solidFill>
                <a:effectLst/>
                <a:latin typeface="arial" panose="020B0604020202020204" pitchFamily="34" charset="0"/>
              </a:rPr>
              <a:t> (</a:t>
            </a:r>
            <a:r>
              <a:rPr lang="en-GB" sz="2800" b="1" i="0" dirty="0">
                <a:solidFill>
                  <a:srgbClr val="5F6368"/>
                </a:solidFill>
                <a:effectLst/>
                <a:latin typeface="arial" panose="020B0604020202020204" pitchFamily="34" charset="0"/>
              </a:rPr>
              <a:t>IAM</a:t>
            </a:r>
            <a:r>
              <a:rPr lang="en-GB" sz="2800" b="1" i="0" dirty="0">
                <a:solidFill>
                  <a:srgbClr val="4D5156"/>
                </a:solidFill>
                <a:effectLst/>
                <a:latin typeface="arial" panose="020B0604020202020204" pitchFamily="34" charset="0"/>
              </a:rPr>
              <a:t>)</a:t>
            </a:r>
            <a:r>
              <a:rPr lang="en-US" dirty="0">
                <a:ea typeface="+mj-ea"/>
              </a:rPr>
              <a:t>?</a:t>
            </a:r>
          </a:p>
        </p:txBody>
      </p:sp>
      <p:sp>
        <p:nvSpPr>
          <p:cNvPr id="68611" name="Content Placeholder 2">
            <a:extLst>
              <a:ext uri="{FF2B5EF4-FFF2-40B4-BE49-F238E27FC236}">
                <a16:creationId xmlns:a16="http://schemas.microsoft.com/office/drawing/2014/main" id="{77561D5D-34BB-4A38-961D-474D317F2B75}"/>
              </a:ext>
            </a:extLst>
          </p:cNvPr>
          <p:cNvSpPr>
            <a:spLocks noGrp="1"/>
          </p:cNvSpPr>
          <p:nvPr>
            <p:ph idx="1"/>
          </p:nvPr>
        </p:nvSpPr>
        <p:spPr>
          <a:xfrm>
            <a:off x="628650" y="1447800"/>
            <a:ext cx="7886700" cy="4690516"/>
          </a:xfrm>
        </p:spPr>
        <p:txBody>
          <a:bodyPr>
            <a:normAutofit fontScale="92500" lnSpcReduction="10000"/>
          </a:bodyPr>
          <a:lstStyle/>
          <a:p>
            <a:pPr eaLnBrk="1" hangingPunct="1">
              <a:lnSpc>
                <a:spcPct val="90000"/>
              </a:lnSpc>
            </a:pPr>
            <a:r>
              <a:rPr lang="en-US" altLang="en-US" sz="2400" dirty="0">
                <a:solidFill>
                  <a:srgbClr val="1E1C11"/>
                </a:solidFill>
                <a:ea typeface="ＭＳ Ｐゴシック" panose="020B0600070205080204" pitchFamily="34" charset="-128"/>
              </a:rPr>
              <a:t>Organization’s trust boundary will become dynamic and will move beyond the control and will extend into the service provider domain. </a:t>
            </a:r>
          </a:p>
          <a:p>
            <a:pPr eaLnBrk="1" hangingPunct="1">
              <a:lnSpc>
                <a:spcPct val="90000"/>
              </a:lnSpc>
            </a:pPr>
            <a:r>
              <a:rPr lang="en-US" altLang="en-US" sz="2400" dirty="0">
                <a:solidFill>
                  <a:srgbClr val="1E1C11"/>
                </a:solidFill>
                <a:ea typeface="ＭＳ Ｐゴシック" panose="020B0600070205080204" pitchFamily="34" charset="-128"/>
              </a:rPr>
              <a:t>Managing access for diverse user populations (employees, contractors, partners, etc.) </a:t>
            </a:r>
          </a:p>
          <a:p>
            <a:pPr eaLnBrk="1" hangingPunct="1">
              <a:lnSpc>
                <a:spcPct val="90000"/>
              </a:lnSpc>
            </a:pPr>
            <a:r>
              <a:rPr lang="en-US" altLang="en-US" sz="2400" dirty="0">
                <a:solidFill>
                  <a:srgbClr val="1E1C11"/>
                </a:solidFill>
                <a:ea typeface="ＭＳ Ｐゴシック" panose="020B0600070205080204" pitchFamily="34" charset="-128"/>
              </a:rPr>
              <a:t>Increased demand for authentication</a:t>
            </a:r>
          </a:p>
          <a:p>
            <a:pPr lvl="1" eaLnBrk="1" hangingPunct="1">
              <a:lnSpc>
                <a:spcPct val="90000"/>
              </a:lnSpc>
            </a:pPr>
            <a:r>
              <a:rPr lang="en-US" altLang="en-US" sz="2400" dirty="0">
                <a:solidFill>
                  <a:srgbClr val="1E1C11"/>
                </a:solidFill>
                <a:ea typeface="ＭＳ Ｐゴシック" panose="020B0600070205080204" pitchFamily="34" charset="-128"/>
              </a:rPr>
              <a:t>personal, financial, medical data will now be hosted in the cloud</a:t>
            </a:r>
          </a:p>
          <a:p>
            <a:pPr lvl="1" eaLnBrk="1" hangingPunct="1">
              <a:lnSpc>
                <a:spcPct val="90000"/>
              </a:lnSpc>
            </a:pPr>
            <a:r>
              <a:rPr lang="en-US" altLang="en-US" sz="2400" dirty="0">
                <a:solidFill>
                  <a:srgbClr val="1E1C11"/>
                </a:solidFill>
                <a:ea typeface="ＭＳ Ｐゴシック" panose="020B0600070205080204" pitchFamily="34" charset="-128"/>
              </a:rPr>
              <a:t>S/W applications hosted in the cloud requires access control</a:t>
            </a:r>
          </a:p>
          <a:p>
            <a:pPr eaLnBrk="1" hangingPunct="1">
              <a:lnSpc>
                <a:spcPct val="90000"/>
              </a:lnSpc>
            </a:pPr>
            <a:r>
              <a:rPr lang="en-US" altLang="en-US" sz="2400" dirty="0">
                <a:solidFill>
                  <a:srgbClr val="1E1C11"/>
                </a:solidFill>
                <a:ea typeface="ＭＳ Ｐゴシック" panose="020B0600070205080204" pitchFamily="34" charset="-128"/>
              </a:rPr>
              <a:t>Need for higher-assurance authentication</a:t>
            </a:r>
          </a:p>
          <a:p>
            <a:pPr lvl="1" eaLnBrk="1" hangingPunct="1">
              <a:lnSpc>
                <a:spcPct val="90000"/>
              </a:lnSpc>
            </a:pPr>
            <a:r>
              <a:rPr lang="en-US" altLang="en-US" sz="2400" dirty="0">
                <a:solidFill>
                  <a:srgbClr val="1E1C11"/>
                </a:solidFill>
                <a:ea typeface="ＭＳ Ｐゴシック" panose="020B0600070205080204" pitchFamily="34" charset="-128"/>
              </a:rPr>
              <a:t>authentication in the cloud may mean authentication outside firmware</a:t>
            </a:r>
          </a:p>
          <a:p>
            <a:pPr lvl="1" eaLnBrk="1" hangingPunct="1">
              <a:lnSpc>
                <a:spcPct val="90000"/>
              </a:lnSpc>
            </a:pPr>
            <a:r>
              <a:rPr lang="en-US" altLang="en-US" sz="2400" dirty="0">
                <a:solidFill>
                  <a:srgbClr val="1E1C11"/>
                </a:solidFill>
                <a:ea typeface="ＭＳ Ｐゴシック" panose="020B0600070205080204" pitchFamily="34" charset="-128"/>
              </a:rPr>
              <a:t> Limits of password authentication</a:t>
            </a:r>
          </a:p>
          <a:p>
            <a:pPr eaLnBrk="1" hangingPunct="1">
              <a:lnSpc>
                <a:spcPct val="90000"/>
              </a:lnSpc>
            </a:pPr>
            <a:r>
              <a:rPr lang="en-US" altLang="en-US" sz="2400" dirty="0">
                <a:solidFill>
                  <a:srgbClr val="1E1C11"/>
                </a:solidFill>
                <a:ea typeface="ＭＳ Ｐゴシック" panose="020B0600070205080204" pitchFamily="34" charset="-128"/>
              </a:rPr>
              <a:t>Need for authentication from mobile devices</a:t>
            </a:r>
          </a:p>
          <a:p>
            <a:pPr eaLnBrk="1" hangingPunct="1">
              <a:lnSpc>
                <a:spcPct val="90000"/>
              </a:lnSpc>
            </a:pPr>
            <a:endParaRPr lang="en-US" altLang="en-US" sz="2400" dirty="0">
              <a:solidFill>
                <a:srgbClr val="1E1C11"/>
              </a:solidFill>
              <a:ea typeface="ＭＳ Ｐゴシック" panose="020B0600070205080204" pitchFamily="34" charset="-128"/>
            </a:endParaRPr>
          </a:p>
        </p:txBody>
      </p:sp>
      <p:sp>
        <p:nvSpPr>
          <p:cNvPr id="68612" name="Slide Number Placeholder 3">
            <a:extLst>
              <a:ext uri="{FF2B5EF4-FFF2-40B4-BE49-F238E27FC236}">
                <a16:creationId xmlns:a16="http://schemas.microsoft.com/office/drawing/2014/main" id="{90F8D6F2-A693-4A5B-B106-6AD694E0310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6C569E0A-E25C-409C-BE2E-A2582D41D3A5}" type="slidenum">
              <a:rPr lang="en-US" altLang="en-US" sz="1200">
                <a:solidFill>
                  <a:srgbClr val="898989"/>
                </a:solidFill>
                <a:latin typeface="Calibri" panose="020F0502020204030204" pitchFamily="34" charset="0"/>
              </a:rPr>
              <a:pPr eaLnBrk="1" hangingPunct="1"/>
              <a:t>14</a:t>
            </a:fld>
            <a:endParaRPr lang="en-US" altLang="en-US" sz="1200">
              <a:solidFill>
                <a:srgbClr val="898989"/>
              </a:solidFill>
              <a:latin typeface="Calibri" panose="020F0502020204030204" pitchFamily="34" charset="0"/>
            </a:endParaRPr>
          </a:p>
        </p:txBody>
      </p:sp>
      <p:sp>
        <p:nvSpPr>
          <p:cNvPr id="68613" name="Rectangle 4">
            <a:extLst>
              <a:ext uri="{FF2B5EF4-FFF2-40B4-BE49-F238E27FC236}">
                <a16:creationId xmlns:a16="http://schemas.microsoft.com/office/drawing/2014/main" id="{6FE17F76-E9EA-4C75-85FA-D6F4D93CCBB2}"/>
              </a:ext>
            </a:extLst>
          </p:cNvPr>
          <p:cNvSpPr>
            <a:spLocks noChangeArrowheads="1"/>
          </p:cNvSpPr>
          <p:nvPr/>
        </p:nvSpPr>
        <p:spPr bwMode="auto">
          <a:xfrm>
            <a:off x="3657600" y="6124575"/>
            <a:ext cx="5105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200">
                <a:latin typeface="Comic Sans MS" panose="030F0702030302020204" pitchFamily="66" charset="0"/>
              </a:rPr>
              <a:t>From [6] Cloud Security and Privacy by Mather and Kumaraswamy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AFE86-B89C-4F41-BFFD-FB73744825AE}"/>
              </a:ext>
            </a:extLst>
          </p:cNvPr>
          <p:cNvSpPr>
            <a:spLocks noGrp="1"/>
          </p:cNvSpPr>
          <p:nvPr>
            <p:ph type="title"/>
          </p:nvPr>
        </p:nvSpPr>
        <p:spPr/>
        <p:txBody>
          <a:bodyPr/>
          <a:lstStyle/>
          <a:p>
            <a:pPr eaLnBrk="1" hangingPunct="1"/>
            <a:r>
              <a:rPr lang="en-US" altLang="en-US">
                <a:solidFill>
                  <a:srgbClr val="1E1C11"/>
                </a:solidFill>
                <a:ea typeface="ＭＳ Ｐゴシック" panose="020B0600070205080204" pitchFamily="34" charset="-128"/>
              </a:rPr>
              <a:t>IAM considerations </a:t>
            </a:r>
          </a:p>
        </p:txBody>
      </p:sp>
      <p:sp>
        <p:nvSpPr>
          <p:cNvPr id="69635" name="Content Placeholder 2">
            <a:extLst>
              <a:ext uri="{FF2B5EF4-FFF2-40B4-BE49-F238E27FC236}">
                <a16:creationId xmlns:a16="http://schemas.microsoft.com/office/drawing/2014/main" id="{C2589B98-7174-4DCA-9FEC-240228842A1B}"/>
              </a:ext>
            </a:extLst>
          </p:cNvPr>
          <p:cNvSpPr>
            <a:spLocks noGrp="1"/>
          </p:cNvSpPr>
          <p:nvPr>
            <p:ph idx="1"/>
          </p:nvPr>
        </p:nvSpPr>
        <p:spPr/>
        <p:txBody>
          <a:bodyPr/>
          <a:lstStyle/>
          <a:p>
            <a:pPr eaLnBrk="1" hangingPunct="1"/>
            <a:r>
              <a:rPr lang="en-GB" altLang="en-US" sz="2200">
                <a:solidFill>
                  <a:srgbClr val="1E1C11"/>
                </a:solidFill>
                <a:ea typeface="ＭＳ Ｐゴシック" panose="020B0600070205080204" pitchFamily="34" charset="-128"/>
              </a:rPr>
              <a:t>The strength of authentication system should be reasonably balanced with the need to protect the privacy of the users of the system </a:t>
            </a:r>
          </a:p>
          <a:p>
            <a:pPr lvl="1" eaLnBrk="1" hangingPunct="1"/>
            <a:r>
              <a:rPr lang="en-GB" altLang="en-US" sz="2200">
                <a:solidFill>
                  <a:srgbClr val="1E1C11"/>
                </a:solidFill>
                <a:ea typeface="ＭＳ Ｐゴシック" panose="020B0600070205080204" pitchFamily="34" charset="-128"/>
              </a:rPr>
              <a:t>The system should allow strong claims to be transmitted and verified w/o revealing more information than is necessary for any given transaction or connection within the service</a:t>
            </a:r>
          </a:p>
          <a:p>
            <a:pPr eaLnBrk="1" hangingPunct="1"/>
            <a:r>
              <a:rPr lang="en-US" altLang="en-US" sz="2200">
                <a:solidFill>
                  <a:srgbClr val="1E1C11"/>
                </a:solidFill>
                <a:ea typeface="ＭＳ Ｐゴシック" panose="020B0600070205080204" pitchFamily="34" charset="-128"/>
              </a:rPr>
              <a:t>Case Study: S3 outage</a:t>
            </a:r>
          </a:p>
          <a:p>
            <a:pPr lvl="1" eaLnBrk="1" hangingPunct="1"/>
            <a:r>
              <a:rPr lang="en-US" altLang="en-US" sz="2200">
                <a:solidFill>
                  <a:srgbClr val="1E1C11"/>
                </a:solidFill>
                <a:ea typeface="ＭＳ Ｐゴシック" panose="020B0600070205080204" pitchFamily="34" charset="-128"/>
              </a:rPr>
              <a:t>authentication service overload leading to unavailability</a:t>
            </a:r>
          </a:p>
          <a:p>
            <a:pPr lvl="2" eaLnBrk="1" hangingPunct="1"/>
            <a:r>
              <a:rPr lang="en-US" altLang="en-US" sz="1900">
                <a:solidFill>
                  <a:srgbClr val="1E1C11"/>
                </a:solidFill>
                <a:ea typeface="ＭＳ Ｐゴシック" panose="020B0600070205080204" pitchFamily="34" charset="-128"/>
              </a:rPr>
              <a:t>2 hours 2/15/08</a:t>
            </a:r>
          </a:p>
          <a:p>
            <a:pPr lvl="2" eaLnBrk="1" hangingPunct="1"/>
            <a:r>
              <a:rPr lang="en-US" altLang="en-US" sz="1900">
                <a:solidFill>
                  <a:srgbClr val="1E1C11"/>
                </a:solidFill>
                <a:ea typeface="ＭＳ Ｐゴシック" panose="020B0600070205080204" pitchFamily="34" charset="-128"/>
              </a:rPr>
              <a:t>http://www.centernetworks.com/amazon-s3-downtime-update</a:t>
            </a:r>
          </a:p>
          <a:p>
            <a:pPr lvl="1" eaLnBrk="1" hangingPunct="1"/>
            <a:endParaRPr lang="en-US" altLang="en-US" sz="2200">
              <a:solidFill>
                <a:srgbClr val="1E1C11"/>
              </a:solidFill>
              <a:ea typeface="ＭＳ Ｐゴシック" panose="020B0600070205080204" pitchFamily="34" charset="-128"/>
            </a:endParaRPr>
          </a:p>
          <a:p>
            <a:pPr eaLnBrk="1" hangingPunct="1"/>
            <a:endParaRPr lang="en-US" altLang="en-US" sz="2200">
              <a:solidFill>
                <a:srgbClr val="1E1C11"/>
              </a:solidFill>
              <a:ea typeface="ＭＳ Ｐゴシック" panose="020B0600070205080204" pitchFamily="34" charset="-128"/>
            </a:endParaRPr>
          </a:p>
          <a:p>
            <a:pPr eaLnBrk="1" hangingPunct="1"/>
            <a:endParaRPr lang="en-US" altLang="en-US" sz="2200">
              <a:solidFill>
                <a:srgbClr val="1E1C11"/>
              </a:solidFill>
              <a:ea typeface="ＭＳ Ｐゴシック" panose="020B0600070205080204" pitchFamily="34" charset="-128"/>
            </a:endParaRPr>
          </a:p>
        </p:txBody>
      </p:sp>
      <p:sp>
        <p:nvSpPr>
          <p:cNvPr id="69636" name="Slide Number Placeholder 3">
            <a:extLst>
              <a:ext uri="{FF2B5EF4-FFF2-40B4-BE49-F238E27FC236}">
                <a16:creationId xmlns:a16="http://schemas.microsoft.com/office/drawing/2014/main" id="{62EE9CD4-891F-4014-85A8-E61F932EF6D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B7A931A8-6E13-44EA-99DF-9F9BB4C8A37F}" type="slidenum">
              <a:rPr lang="en-US" altLang="en-US" sz="1200">
                <a:solidFill>
                  <a:srgbClr val="898989"/>
                </a:solidFill>
                <a:latin typeface="Calibri" panose="020F0502020204030204" pitchFamily="34" charset="0"/>
              </a:rPr>
              <a:pPr eaLnBrk="1" hangingPunct="1"/>
              <a:t>15</a:t>
            </a:fld>
            <a:endParaRPr lang="en-US" altLang="en-US" sz="1200">
              <a:solidFill>
                <a:srgbClr val="898989"/>
              </a:solidFill>
              <a:latin typeface="Calibri" panose="020F0502020204030204" pitchFamily="34" charset="0"/>
            </a:endParaRPr>
          </a:p>
        </p:txBody>
      </p:sp>
      <p:pic>
        <p:nvPicPr>
          <p:cNvPr id="5" name="Picture 4">
            <a:extLst>
              <a:ext uri="{FF2B5EF4-FFF2-40B4-BE49-F238E27FC236}">
                <a16:creationId xmlns:a16="http://schemas.microsoft.com/office/drawing/2014/main" id="{A95996E5-1D27-4BF1-89F9-774447B3E2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76200"/>
            <a:ext cx="8180388" cy="640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2A1D8-3FAF-4891-8D8E-FF8306A0B0B2}"/>
              </a:ext>
            </a:extLst>
          </p:cNvPr>
          <p:cNvSpPr>
            <a:spLocks noGrp="1"/>
          </p:cNvSpPr>
          <p:nvPr>
            <p:ph type="title"/>
          </p:nvPr>
        </p:nvSpPr>
        <p:spPr/>
        <p:txBody>
          <a:bodyPr/>
          <a:lstStyle/>
          <a:p>
            <a:pPr eaLnBrk="1" hangingPunct="1"/>
            <a:r>
              <a:rPr lang="en-US" altLang="en-US">
                <a:solidFill>
                  <a:srgbClr val="1E1C11"/>
                </a:solidFill>
                <a:ea typeface="ＭＳ Ｐゴシック" panose="020B0600070205080204" pitchFamily="34" charset="-128"/>
              </a:rPr>
              <a:t>What is Privacy?</a:t>
            </a:r>
          </a:p>
        </p:txBody>
      </p:sp>
      <p:sp>
        <p:nvSpPr>
          <p:cNvPr id="71683" name="Content Placeholder 2">
            <a:extLst>
              <a:ext uri="{FF2B5EF4-FFF2-40B4-BE49-F238E27FC236}">
                <a16:creationId xmlns:a16="http://schemas.microsoft.com/office/drawing/2014/main" id="{8F02EA2A-405F-42EC-A1CB-E5F3F018CB92}"/>
              </a:ext>
            </a:extLst>
          </p:cNvPr>
          <p:cNvSpPr>
            <a:spLocks noGrp="1"/>
          </p:cNvSpPr>
          <p:nvPr>
            <p:ph idx="1"/>
          </p:nvPr>
        </p:nvSpPr>
        <p:spPr>
          <a:xfrm>
            <a:off x="628650" y="1828800"/>
            <a:ext cx="7886700" cy="4351338"/>
          </a:xfrm>
        </p:spPr>
        <p:txBody>
          <a:bodyPr>
            <a:normAutofit fontScale="92500" lnSpcReduction="20000"/>
          </a:bodyPr>
          <a:lstStyle/>
          <a:p>
            <a:pPr eaLnBrk="1" hangingPunct="1"/>
            <a:r>
              <a:rPr lang="en-US" altLang="en-US" sz="2800">
                <a:solidFill>
                  <a:srgbClr val="1E1C11"/>
                </a:solidFill>
                <a:ea typeface="ＭＳ Ｐゴシック" panose="020B0600070205080204" pitchFamily="34" charset="-128"/>
              </a:rPr>
              <a:t>The concept of privacy varies widely among (and sometimes within) countries, cultures, and jurisdictions. </a:t>
            </a:r>
          </a:p>
          <a:p>
            <a:pPr eaLnBrk="1" hangingPunct="1"/>
            <a:r>
              <a:rPr lang="en-US" altLang="en-US" sz="2800">
                <a:solidFill>
                  <a:srgbClr val="1E1C11"/>
                </a:solidFill>
                <a:ea typeface="ＭＳ Ｐゴシック" panose="020B0600070205080204" pitchFamily="34" charset="-128"/>
              </a:rPr>
              <a:t>It is shaped by public expectations and legal interpretations; as such, a concise definition is elusive if not impossible. </a:t>
            </a:r>
          </a:p>
          <a:p>
            <a:pPr eaLnBrk="1" hangingPunct="1"/>
            <a:r>
              <a:rPr lang="en-US" altLang="en-US" sz="2800">
                <a:solidFill>
                  <a:srgbClr val="1E1C11"/>
                </a:solidFill>
                <a:ea typeface="ＭＳ Ｐゴシック" panose="020B0600070205080204" pitchFamily="34" charset="-128"/>
              </a:rPr>
              <a:t>Privacy rights or obligations are related to the collection, use, disclosure, storage, and destruction of personal data (or Personally Identifiable Information—PII). </a:t>
            </a:r>
          </a:p>
          <a:p>
            <a:pPr eaLnBrk="1" hangingPunct="1"/>
            <a:r>
              <a:rPr lang="en-US" altLang="en-US" sz="2800">
                <a:solidFill>
                  <a:srgbClr val="1E1C11"/>
                </a:solidFill>
                <a:ea typeface="ＭＳ Ｐゴシック" panose="020B0600070205080204" pitchFamily="34" charset="-128"/>
              </a:rPr>
              <a:t>At the end of the day, privacy is about the accountability of organizations to data subjects, as well as the transparency to an organization’s practice around personal information.</a:t>
            </a:r>
          </a:p>
          <a:p>
            <a:pPr eaLnBrk="1" hangingPunct="1"/>
            <a:endParaRPr lang="en-US" altLang="en-US" sz="2800">
              <a:solidFill>
                <a:srgbClr val="1E1C11"/>
              </a:solidFill>
              <a:ea typeface="ＭＳ Ｐゴシック" panose="020B0600070205080204" pitchFamily="34" charset="-128"/>
            </a:endParaRPr>
          </a:p>
        </p:txBody>
      </p:sp>
      <p:sp>
        <p:nvSpPr>
          <p:cNvPr id="71684" name="Slide Number Placeholder 3">
            <a:extLst>
              <a:ext uri="{FF2B5EF4-FFF2-40B4-BE49-F238E27FC236}">
                <a16:creationId xmlns:a16="http://schemas.microsoft.com/office/drawing/2014/main" id="{486026D8-001E-4FA1-B243-8BD9AEB5D8D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67239D24-D3C1-4F12-88F4-2FD3417A9693}" type="slidenum">
              <a:rPr lang="en-US" altLang="en-US" sz="1200">
                <a:solidFill>
                  <a:srgbClr val="898989"/>
                </a:solidFill>
                <a:latin typeface="Calibri" panose="020F0502020204030204" pitchFamily="34" charset="0"/>
              </a:rPr>
              <a:pPr eaLnBrk="1" hangingPunct="1"/>
              <a:t>16</a:t>
            </a:fld>
            <a:endParaRPr lang="en-US" altLang="en-US" sz="1200">
              <a:solidFill>
                <a:srgbClr val="898989"/>
              </a:solidFill>
              <a:latin typeface="Calibri" panose="020F0502020204030204" pitchFamily="34" charset="0"/>
            </a:endParaRPr>
          </a:p>
        </p:txBody>
      </p:sp>
      <p:sp>
        <p:nvSpPr>
          <p:cNvPr id="71685" name="Rectangle 4">
            <a:extLst>
              <a:ext uri="{FF2B5EF4-FFF2-40B4-BE49-F238E27FC236}">
                <a16:creationId xmlns:a16="http://schemas.microsoft.com/office/drawing/2014/main" id="{73493C3D-CE1F-4A38-A5B2-8D9262B1190E}"/>
              </a:ext>
            </a:extLst>
          </p:cNvPr>
          <p:cNvSpPr>
            <a:spLocks noChangeArrowheads="1"/>
          </p:cNvSpPr>
          <p:nvPr/>
        </p:nvSpPr>
        <p:spPr bwMode="auto">
          <a:xfrm>
            <a:off x="3657600" y="6353175"/>
            <a:ext cx="5105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200">
                <a:latin typeface="Comic Sans MS" panose="030F0702030302020204" pitchFamily="66" charset="0"/>
              </a:rPr>
              <a:t>From [6] Cloud Security and Privacy by Mather and Kumaraswamy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4DF01-DB01-4FA2-B1FD-962E8EEB45BF}"/>
              </a:ext>
            </a:extLst>
          </p:cNvPr>
          <p:cNvSpPr>
            <a:spLocks noGrp="1"/>
          </p:cNvSpPr>
          <p:nvPr>
            <p:ph type="title"/>
          </p:nvPr>
        </p:nvSpPr>
        <p:spPr>
          <a:xfrm>
            <a:off x="628650" y="365127"/>
            <a:ext cx="7886700" cy="930274"/>
          </a:xfrm>
        </p:spPr>
        <p:txBody>
          <a:bodyPr>
            <a:normAutofit/>
          </a:bodyPr>
          <a:lstStyle/>
          <a:p>
            <a:pPr eaLnBrk="1" hangingPunct="1"/>
            <a:r>
              <a:rPr lang="en-US" altLang="en-US" sz="3600" dirty="0">
                <a:solidFill>
                  <a:srgbClr val="1E1C11"/>
                </a:solidFill>
                <a:ea typeface="ＭＳ Ｐゴシック" panose="020B0600070205080204" pitchFamily="34" charset="-128"/>
              </a:rPr>
              <a:t>What is the data life cycle?</a:t>
            </a:r>
          </a:p>
        </p:txBody>
      </p:sp>
      <p:pic>
        <p:nvPicPr>
          <p:cNvPr id="72707" name="Content Placeholder 4" descr="dataLifeCycle.PNG">
            <a:extLst>
              <a:ext uri="{FF2B5EF4-FFF2-40B4-BE49-F238E27FC236}">
                <a16:creationId xmlns:a16="http://schemas.microsoft.com/office/drawing/2014/main" id="{D0B1F53A-FB7B-4775-B368-5FF7D8A2732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838200" y="1143000"/>
            <a:ext cx="8075613" cy="5075238"/>
          </a:xfrm>
        </p:spPr>
      </p:pic>
      <p:sp>
        <p:nvSpPr>
          <p:cNvPr id="72708" name="Slide Number Placeholder 3">
            <a:extLst>
              <a:ext uri="{FF2B5EF4-FFF2-40B4-BE49-F238E27FC236}">
                <a16:creationId xmlns:a16="http://schemas.microsoft.com/office/drawing/2014/main" id="{BE6EE34F-E40A-4CC8-BF3F-F303D755185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5627B063-4B4E-46DD-9EE8-08C879FB3A0A}" type="slidenum">
              <a:rPr lang="en-US" altLang="en-US" sz="1200">
                <a:solidFill>
                  <a:srgbClr val="898989"/>
                </a:solidFill>
                <a:latin typeface="Calibri" panose="020F0502020204030204" pitchFamily="34" charset="0"/>
              </a:rPr>
              <a:pPr eaLnBrk="1" hangingPunct="1"/>
              <a:t>17</a:t>
            </a:fld>
            <a:endParaRPr lang="en-US" altLang="en-US" sz="1200">
              <a:solidFill>
                <a:srgbClr val="898989"/>
              </a:solidFill>
              <a:latin typeface="Calibri" panose="020F0502020204030204" pitchFamily="34" charset="0"/>
            </a:endParaRPr>
          </a:p>
        </p:txBody>
      </p:sp>
      <p:sp>
        <p:nvSpPr>
          <p:cNvPr id="72709" name="Rectangle 5">
            <a:extLst>
              <a:ext uri="{FF2B5EF4-FFF2-40B4-BE49-F238E27FC236}">
                <a16:creationId xmlns:a16="http://schemas.microsoft.com/office/drawing/2014/main" id="{215EDF99-2626-453C-BBCC-596D471FDB14}"/>
              </a:ext>
            </a:extLst>
          </p:cNvPr>
          <p:cNvSpPr>
            <a:spLocks noChangeArrowheads="1"/>
          </p:cNvSpPr>
          <p:nvPr/>
        </p:nvSpPr>
        <p:spPr bwMode="auto">
          <a:xfrm>
            <a:off x="2286000" y="4416425"/>
            <a:ext cx="4572000"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Arial" panose="020B0604020202020204" pitchFamily="34" charset="0"/>
                <a:cs typeface="Arial" panose="020B0604020202020204" pitchFamily="34" charset="0"/>
              </a:defRPr>
            </a:lvl1pPr>
            <a:lvl2pPr marL="37931725" indent="-37474525"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Arial" panose="020B0604020202020204" pitchFamily="34" charset="0"/>
                <a:cs typeface="Arial" panose="020B0604020202020204" pitchFamily="34" charset="0"/>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Arial" panose="020B0604020202020204" pitchFamily="34" charset="0"/>
                <a:cs typeface="Arial" panose="020B0604020202020204" pitchFamily="34"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Arial" panose="020B0604020202020204" pitchFamily="34" charset="0"/>
                <a:cs typeface="Arial" panose="020B0604020202020204" pitchFamily="34"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Arial" panose="020B0604020202020204" pitchFamily="34" charset="0"/>
                <a:cs typeface="Arial" panose="020B0604020202020204" pitchFamily="34" charset="0"/>
              </a:defRPr>
            </a:lvl9pPr>
          </a:lstStyle>
          <a:p>
            <a:pPr eaLnBrk="1" hangingPunct="1">
              <a:spcBef>
                <a:spcPts val="600"/>
              </a:spcBef>
              <a:buClr>
                <a:srgbClr val="1E1C11"/>
              </a:buClr>
              <a:buFont typeface="Arial" panose="020B0604020202020204" pitchFamily="34" charset="0"/>
              <a:buChar char="•"/>
            </a:pPr>
            <a:r>
              <a:rPr lang="en-US" altLang="en-US" sz="1800">
                <a:solidFill>
                  <a:srgbClr val="1E1C11"/>
                </a:solidFill>
                <a:latin typeface="Comic Sans MS" panose="030F0702030302020204" pitchFamily="66" charset="0"/>
              </a:rPr>
              <a:t>Personal information should be managed as part of the data used by the organization</a:t>
            </a:r>
          </a:p>
          <a:p>
            <a:pPr eaLnBrk="1" hangingPunct="1">
              <a:spcBef>
                <a:spcPts val="600"/>
              </a:spcBef>
              <a:buClr>
                <a:srgbClr val="1E1C11"/>
              </a:buClr>
              <a:buFont typeface="Arial" panose="020B0604020202020204" pitchFamily="34" charset="0"/>
              <a:buChar char="•"/>
            </a:pPr>
            <a:r>
              <a:rPr lang="en-US" altLang="en-US" sz="1800">
                <a:solidFill>
                  <a:srgbClr val="1E1C11"/>
                </a:solidFill>
                <a:latin typeface="Comic Sans MS" panose="030F0702030302020204" pitchFamily="66" charset="0"/>
              </a:rPr>
              <a:t>Protection of personal information should consider the impact of the cloud on each phase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2C134-058B-4043-844F-0242153A390A}"/>
              </a:ext>
            </a:extLst>
          </p:cNvPr>
          <p:cNvSpPr>
            <a:spLocks noGrp="1"/>
          </p:cNvSpPr>
          <p:nvPr>
            <p:ph type="title"/>
          </p:nvPr>
        </p:nvSpPr>
        <p:spPr>
          <a:xfrm>
            <a:off x="628650" y="381000"/>
            <a:ext cx="7886700" cy="1325563"/>
          </a:xfrm>
        </p:spPr>
        <p:txBody>
          <a:bodyPr/>
          <a:lstStyle/>
          <a:p>
            <a:pPr eaLnBrk="1" hangingPunct="1"/>
            <a:r>
              <a:rPr lang="en-US" altLang="en-US" dirty="0">
                <a:solidFill>
                  <a:srgbClr val="1E1C11"/>
                </a:solidFill>
                <a:ea typeface="ＭＳ Ｐゴシック" panose="020B0600070205080204" pitchFamily="34" charset="-128"/>
              </a:rPr>
              <a:t>What Are the Key Privacy Concerns?</a:t>
            </a:r>
          </a:p>
        </p:txBody>
      </p:sp>
      <p:sp>
        <p:nvSpPr>
          <p:cNvPr id="73731" name="Content Placeholder 2">
            <a:extLst>
              <a:ext uri="{FF2B5EF4-FFF2-40B4-BE49-F238E27FC236}">
                <a16:creationId xmlns:a16="http://schemas.microsoft.com/office/drawing/2014/main" id="{7DC507B6-0FFA-4E16-9606-1AD7D552EE45}"/>
              </a:ext>
            </a:extLst>
          </p:cNvPr>
          <p:cNvSpPr>
            <a:spLocks noGrp="1"/>
          </p:cNvSpPr>
          <p:nvPr>
            <p:ph idx="1"/>
          </p:nvPr>
        </p:nvSpPr>
        <p:spPr>
          <a:xfrm>
            <a:off x="628650" y="1900576"/>
            <a:ext cx="7886700" cy="4351338"/>
          </a:xfrm>
        </p:spPr>
        <p:txBody>
          <a:bodyPr>
            <a:normAutofit/>
          </a:bodyPr>
          <a:lstStyle/>
          <a:p>
            <a:pPr eaLnBrk="1" hangingPunct="1"/>
            <a:r>
              <a:rPr lang="en-US" altLang="en-US" sz="2800">
                <a:solidFill>
                  <a:srgbClr val="1E1C11"/>
                </a:solidFill>
                <a:ea typeface="ＭＳ Ｐゴシック" panose="020B0600070205080204" pitchFamily="34" charset="-128"/>
              </a:rPr>
              <a:t>Typically mix security and privacy</a:t>
            </a:r>
          </a:p>
          <a:p>
            <a:pPr eaLnBrk="1" hangingPunct="1"/>
            <a:r>
              <a:rPr lang="en-US" altLang="en-US" sz="2800">
                <a:solidFill>
                  <a:srgbClr val="1E1C11"/>
                </a:solidFill>
                <a:ea typeface="ＭＳ Ｐゴシック" panose="020B0600070205080204" pitchFamily="34" charset="-128"/>
              </a:rPr>
              <a:t>Some considerations to be aware of:</a:t>
            </a:r>
          </a:p>
          <a:p>
            <a:pPr lvl="1" eaLnBrk="1" hangingPunct="1"/>
            <a:r>
              <a:rPr lang="en-US" altLang="en-US" sz="2400">
                <a:solidFill>
                  <a:srgbClr val="1E1C11"/>
                </a:solidFill>
                <a:ea typeface="ＭＳ Ｐゴシック" panose="020B0600070205080204" pitchFamily="34" charset="-128"/>
              </a:rPr>
              <a:t>Storage</a:t>
            </a:r>
          </a:p>
          <a:p>
            <a:pPr lvl="1" eaLnBrk="1" hangingPunct="1"/>
            <a:r>
              <a:rPr lang="en-US" altLang="en-US" sz="2400">
                <a:solidFill>
                  <a:srgbClr val="1E1C11"/>
                </a:solidFill>
                <a:ea typeface="ＭＳ Ｐゴシック" panose="020B0600070205080204" pitchFamily="34" charset="-128"/>
              </a:rPr>
              <a:t>Retention</a:t>
            </a:r>
          </a:p>
          <a:p>
            <a:pPr lvl="1" eaLnBrk="1" hangingPunct="1"/>
            <a:r>
              <a:rPr lang="en-US" altLang="en-US" sz="2400">
                <a:solidFill>
                  <a:srgbClr val="1E1C11"/>
                </a:solidFill>
                <a:ea typeface="ＭＳ Ｐゴシック" panose="020B0600070205080204" pitchFamily="34" charset="-128"/>
              </a:rPr>
              <a:t>Destruction</a:t>
            </a:r>
          </a:p>
          <a:p>
            <a:pPr lvl="1" eaLnBrk="1" hangingPunct="1"/>
            <a:r>
              <a:rPr lang="en-US" altLang="en-US" sz="2400">
                <a:solidFill>
                  <a:srgbClr val="1E1C11"/>
                </a:solidFill>
                <a:ea typeface="ＭＳ Ｐゴシック" panose="020B0600070205080204" pitchFamily="34" charset="-128"/>
              </a:rPr>
              <a:t>Auditing, monitoring and risk management</a:t>
            </a:r>
          </a:p>
          <a:p>
            <a:pPr lvl="1" eaLnBrk="1" hangingPunct="1"/>
            <a:r>
              <a:rPr lang="en-US" altLang="en-US" sz="2400">
                <a:solidFill>
                  <a:srgbClr val="1E1C11"/>
                </a:solidFill>
                <a:ea typeface="ＭＳ Ｐゴシック" panose="020B0600070205080204" pitchFamily="34" charset="-128"/>
              </a:rPr>
              <a:t>Privacy breaches</a:t>
            </a:r>
          </a:p>
          <a:p>
            <a:pPr lvl="1" eaLnBrk="1" hangingPunct="1"/>
            <a:r>
              <a:rPr lang="en-US" altLang="en-US" sz="2400">
                <a:solidFill>
                  <a:srgbClr val="1E1C11"/>
                </a:solidFill>
                <a:ea typeface="ＭＳ Ｐゴシック" panose="020B0600070205080204" pitchFamily="34" charset="-128"/>
              </a:rPr>
              <a:t>Who is responsible for protecting privacy?</a:t>
            </a:r>
          </a:p>
          <a:p>
            <a:pPr lvl="1" eaLnBrk="1" hangingPunct="1"/>
            <a:endParaRPr lang="en-US" altLang="en-US" sz="2400">
              <a:solidFill>
                <a:srgbClr val="1E1C11"/>
              </a:solidFill>
              <a:ea typeface="ＭＳ Ｐゴシック" panose="020B0600070205080204" pitchFamily="34" charset="-128"/>
            </a:endParaRPr>
          </a:p>
        </p:txBody>
      </p:sp>
      <p:sp>
        <p:nvSpPr>
          <p:cNvPr id="73732" name="Slide Number Placeholder 3">
            <a:extLst>
              <a:ext uri="{FF2B5EF4-FFF2-40B4-BE49-F238E27FC236}">
                <a16:creationId xmlns:a16="http://schemas.microsoft.com/office/drawing/2014/main" id="{D4E274FE-54A1-4DC3-A11E-351AFDBB47A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4ADE26E7-773B-45AC-B3AD-4A5EF51AACD0}" type="slidenum">
              <a:rPr lang="en-US" altLang="en-US" sz="1200">
                <a:solidFill>
                  <a:srgbClr val="898989"/>
                </a:solidFill>
                <a:latin typeface="Calibri" panose="020F0502020204030204" pitchFamily="34" charset="0"/>
              </a:rPr>
              <a:pPr eaLnBrk="1" hangingPunct="1"/>
              <a:t>18</a:t>
            </a:fld>
            <a:endParaRPr lang="en-US" altLang="en-US" sz="1200">
              <a:solidFill>
                <a:srgbClr val="898989"/>
              </a:solidFill>
              <a:latin typeface="Calibri" panose="020F050202020403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84BF9-B2D7-4576-B664-36EDE72FB7E7}"/>
              </a:ext>
            </a:extLst>
          </p:cNvPr>
          <p:cNvSpPr>
            <a:spLocks noGrp="1"/>
          </p:cNvSpPr>
          <p:nvPr>
            <p:ph type="title"/>
          </p:nvPr>
        </p:nvSpPr>
        <p:spPr>
          <a:xfrm>
            <a:off x="628650" y="290694"/>
            <a:ext cx="7886700" cy="1325563"/>
          </a:xfrm>
        </p:spPr>
        <p:txBody>
          <a:bodyPr>
            <a:normAutofit/>
          </a:bodyPr>
          <a:lstStyle/>
          <a:p>
            <a:pPr eaLnBrk="1" hangingPunct="1"/>
            <a:r>
              <a:rPr lang="en-US" altLang="en-US" sz="6000">
                <a:solidFill>
                  <a:srgbClr val="1E1C11"/>
                </a:solidFill>
                <a:ea typeface="ＭＳ Ｐゴシック" panose="020B0600070205080204" pitchFamily="34" charset="-128"/>
              </a:rPr>
              <a:t>Storage</a:t>
            </a:r>
          </a:p>
        </p:txBody>
      </p:sp>
      <p:sp>
        <p:nvSpPr>
          <p:cNvPr id="74755" name="Content Placeholder 2">
            <a:extLst>
              <a:ext uri="{FF2B5EF4-FFF2-40B4-BE49-F238E27FC236}">
                <a16:creationId xmlns:a16="http://schemas.microsoft.com/office/drawing/2014/main" id="{A992BAE6-5E13-4756-8C56-371C0FB312A8}"/>
              </a:ext>
            </a:extLst>
          </p:cNvPr>
          <p:cNvSpPr>
            <a:spLocks noGrp="1"/>
          </p:cNvSpPr>
          <p:nvPr>
            <p:ph idx="1"/>
          </p:nvPr>
        </p:nvSpPr>
        <p:spPr/>
        <p:txBody>
          <a:bodyPr>
            <a:normAutofit fontScale="92500"/>
          </a:bodyPr>
          <a:lstStyle/>
          <a:p>
            <a:pPr eaLnBrk="1" hangingPunct="1"/>
            <a:r>
              <a:rPr lang="en-US" altLang="en-US" sz="2800" dirty="0">
                <a:solidFill>
                  <a:srgbClr val="1E1C11"/>
                </a:solidFill>
                <a:ea typeface="ＭＳ Ｐゴシック" panose="020B0600070205080204" pitchFamily="34" charset="-128"/>
              </a:rPr>
              <a:t>Is it blended with information from other organizations that use the same Content Security Policy (CSP)? </a:t>
            </a:r>
          </a:p>
          <a:p>
            <a:pPr eaLnBrk="1" hangingPunct="1"/>
            <a:r>
              <a:rPr lang="en-GB" altLang="en-US" sz="2800" dirty="0">
                <a:solidFill>
                  <a:srgbClr val="1E1C11"/>
                </a:solidFill>
                <a:ea typeface="ＭＳ Ｐゴシック" panose="020B0600070205080204" pitchFamily="34" charset="-128"/>
              </a:rPr>
              <a:t>The aggregation of data raises new privacy issues</a:t>
            </a:r>
          </a:p>
          <a:p>
            <a:pPr lvl="1" eaLnBrk="1" hangingPunct="1"/>
            <a:r>
              <a:rPr lang="en-GB" altLang="en-US" sz="2400" dirty="0">
                <a:solidFill>
                  <a:srgbClr val="1E1C11"/>
                </a:solidFill>
                <a:ea typeface="ＭＳ Ｐゴシック" panose="020B0600070205080204" pitchFamily="34" charset="-128"/>
              </a:rPr>
              <a:t>Some governments may decide to search through data without necessarily notifying the data owner, depending on where the data resides </a:t>
            </a:r>
          </a:p>
          <a:p>
            <a:pPr eaLnBrk="1" hangingPunct="1"/>
            <a:r>
              <a:rPr lang="en-GB" altLang="en-US" sz="2800" dirty="0">
                <a:solidFill>
                  <a:srgbClr val="1E1C11"/>
                </a:solidFill>
                <a:ea typeface="ＭＳ Ｐゴシック" panose="020B0600070205080204" pitchFamily="34" charset="-128"/>
              </a:rPr>
              <a:t>Whether the cloud provider itself has any right to see and access customer data?</a:t>
            </a:r>
          </a:p>
          <a:p>
            <a:pPr eaLnBrk="1" hangingPunct="1"/>
            <a:r>
              <a:rPr lang="en-GB" altLang="en-US" sz="2800" dirty="0">
                <a:solidFill>
                  <a:srgbClr val="1E1C11"/>
                </a:solidFill>
                <a:ea typeface="ＭＳ Ｐゴシック" panose="020B0600070205080204" pitchFamily="34" charset="-128"/>
              </a:rPr>
              <a:t>Some services today track user behaviour for a range of purposes, from sending targeted advertising to improving services</a:t>
            </a:r>
            <a:endParaRPr lang="en-US" altLang="en-US" sz="2800" dirty="0">
              <a:solidFill>
                <a:srgbClr val="FF0000"/>
              </a:solidFill>
              <a:ea typeface="ＭＳ Ｐゴシック" panose="020B0600070205080204" pitchFamily="34" charset="-128"/>
            </a:endParaRPr>
          </a:p>
          <a:p>
            <a:pPr eaLnBrk="1" hangingPunct="1"/>
            <a:endParaRPr lang="en-US" altLang="en-US" sz="2800" dirty="0">
              <a:solidFill>
                <a:srgbClr val="1E1C11"/>
              </a:solidFill>
              <a:ea typeface="ＭＳ Ｐゴシック" panose="020B0600070205080204" pitchFamily="34" charset="-128"/>
            </a:endParaRPr>
          </a:p>
        </p:txBody>
      </p:sp>
      <p:sp>
        <p:nvSpPr>
          <p:cNvPr id="74756" name="Slide Number Placeholder 3">
            <a:extLst>
              <a:ext uri="{FF2B5EF4-FFF2-40B4-BE49-F238E27FC236}">
                <a16:creationId xmlns:a16="http://schemas.microsoft.com/office/drawing/2014/main" id="{06C60D97-3D3C-4F32-A05E-A6EF35DBFAE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37D4CD3D-5F0D-48D3-BD06-9A1B0FA34FCB}" type="slidenum">
              <a:rPr lang="en-US" altLang="en-US" sz="1200">
                <a:solidFill>
                  <a:srgbClr val="898989"/>
                </a:solidFill>
                <a:latin typeface="Calibri" panose="020F0502020204030204" pitchFamily="34" charset="0"/>
              </a:rPr>
              <a:pPr eaLnBrk="1" hangingPunct="1"/>
              <a:t>19</a:t>
            </a:fld>
            <a:endParaRPr lang="en-US" altLang="en-US" sz="1200">
              <a:solidFill>
                <a:srgbClr val="898989"/>
              </a:solidFill>
              <a:latin typeface="Calibri" panose="020F05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92776-2AFC-4BD0-87C6-FBAC08DC54B1}"/>
              </a:ext>
            </a:extLst>
          </p:cNvPr>
          <p:cNvSpPr>
            <a:spLocks noGrp="1"/>
          </p:cNvSpPr>
          <p:nvPr>
            <p:ph type="title"/>
          </p:nvPr>
        </p:nvSpPr>
        <p:spPr/>
        <p:txBody>
          <a:bodyPr>
            <a:normAutofit/>
          </a:bodyPr>
          <a:lstStyle/>
          <a:p>
            <a:pPr eaLnBrk="1" hangingPunct="1"/>
            <a:r>
              <a:rPr lang="en-US" altLang="en-US" sz="4000">
                <a:solidFill>
                  <a:srgbClr val="1E1C11"/>
                </a:solidFill>
                <a:ea typeface="ＭＳ Ｐゴシック" panose="020B0600070205080204" pitchFamily="34" charset="-128"/>
              </a:rPr>
              <a:t>Infrastructure Security</a:t>
            </a:r>
          </a:p>
        </p:txBody>
      </p:sp>
      <p:sp>
        <p:nvSpPr>
          <p:cNvPr id="3" name="Content Placeholder 2">
            <a:extLst>
              <a:ext uri="{FF2B5EF4-FFF2-40B4-BE49-F238E27FC236}">
                <a16:creationId xmlns:a16="http://schemas.microsoft.com/office/drawing/2014/main" id="{1BB26222-9FFE-4117-B15A-FBED3D87D1D7}"/>
              </a:ext>
            </a:extLst>
          </p:cNvPr>
          <p:cNvSpPr>
            <a:spLocks noGrp="1"/>
          </p:cNvSpPr>
          <p:nvPr>
            <p:ph idx="1"/>
          </p:nvPr>
        </p:nvSpPr>
        <p:spPr>
          <a:xfrm>
            <a:off x="628650" y="1900576"/>
            <a:ext cx="7886700" cy="4351338"/>
          </a:xfrm>
        </p:spPr>
        <p:txBody>
          <a:bodyPr>
            <a:normAutofit/>
          </a:bodyPr>
          <a:lstStyle/>
          <a:p>
            <a:pPr eaLnBrk="1" hangingPunct="1"/>
            <a:r>
              <a:rPr lang="en-US" altLang="en-US" sz="3200">
                <a:solidFill>
                  <a:srgbClr val="1E1C11"/>
                </a:solidFill>
                <a:ea typeface="ＭＳ Ｐゴシック" panose="020B0600070205080204" pitchFamily="34" charset="-128"/>
              </a:rPr>
              <a:t>Network Level</a:t>
            </a:r>
          </a:p>
          <a:p>
            <a:pPr eaLnBrk="1" hangingPunct="1"/>
            <a:r>
              <a:rPr lang="en-US" altLang="en-US" sz="3200">
                <a:solidFill>
                  <a:srgbClr val="1E1C11"/>
                </a:solidFill>
                <a:ea typeface="ＭＳ Ｐゴシック" panose="020B0600070205080204" pitchFamily="34" charset="-128"/>
              </a:rPr>
              <a:t>Host Level</a:t>
            </a:r>
          </a:p>
          <a:p>
            <a:pPr eaLnBrk="1" hangingPunct="1"/>
            <a:r>
              <a:rPr lang="en-US" altLang="en-US" sz="3200">
                <a:solidFill>
                  <a:srgbClr val="1E1C11"/>
                </a:solidFill>
                <a:ea typeface="ＭＳ Ｐゴシック" panose="020B0600070205080204" pitchFamily="34" charset="-128"/>
              </a:rPr>
              <a:t>Application Level</a:t>
            </a:r>
          </a:p>
        </p:txBody>
      </p:sp>
      <p:sp>
        <p:nvSpPr>
          <p:cNvPr id="50180" name="Slide Number Placeholder 3">
            <a:extLst>
              <a:ext uri="{FF2B5EF4-FFF2-40B4-BE49-F238E27FC236}">
                <a16:creationId xmlns:a16="http://schemas.microsoft.com/office/drawing/2014/main" id="{1832E1C9-A36B-4178-B67D-68D7837B010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51755FE2-B97D-4395-A6A3-4D1FC285449B}" type="slidenum">
              <a:rPr lang="en-US" altLang="en-US" sz="1200">
                <a:solidFill>
                  <a:srgbClr val="898989"/>
                </a:solidFill>
                <a:latin typeface="Calibri" panose="020F0502020204030204" pitchFamily="34" charset="0"/>
              </a:rPr>
              <a:pPr eaLnBrk="1" hangingPunct="1"/>
              <a:t>2</a:t>
            </a:fld>
            <a:endParaRPr lang="en-US" altLang="en-US" sz="1200">
              <a:solidFill>
                <a:srgbClr val="898989"/>
              </a:solidFill>
              <a:latin typeface="Calibri" panose="020F050202020403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9B765-35FC-4C0F-AD06-57F2DC572013}"/>
              </a:ext>
            </a:extLst>
          </p:cNvPr>
          <p:cNvSpPr>
            <a:spLocks noGrp="1"/>
          </p:cNvSpPr>
          <p:nvPr>
            <p:ph type="title"/>
          </p:nvPr>
        </p:nvSpPr>
        <p:spPr/>
        <p:txBody>
          <a:bodyPr/>
          <a:lstStyle/>
          <a:p>
            <a:pPr eaLnBrk="1" hangingPunct="1"/>
            <a:r>
              <a:rPr lang="en-US" altLang="en-US">
                <a:solidFill>
                  <a:srgbClr val="1E1C11"/>
                </a:solidFill>
                <a:ea typeface="ＭＳ Ｐゴシック" panose="020B0600070205080204" pitchFamily="34" charset="-128"/>
              </a:rPr>
              <a:t>Retention</a:t>
            </a:r>
          </a:p>
        </p:txBody>
      </p:sp>
      <p:sp>
        <p:nvSpPr>
          <p:cNvPr id="75779" name="Content Placeholder 2">
            <a:extLst>
              <a:ext uri="{FF2B5EF4-FFF2-40B4-BE49-F238E27FC236}">
                <a16:creationId xmlns:a16="http://schemas.microsoft.com/office/drawing/2014/main" id="{745FC634-6F9D-423C-AD11-D1881B2F2CD2}"/>
              </a:ext>
            </a:extLst>
          </p:cNvPr>
          <p:cNvSpPr>
            <a:spLocks noGrp="1"/>
          </p:cNvSpPr>
          <p:nvPr>
            <p:ph idx="1"/>
          </p:nvPr>
        </p:nvSpPr>
        <p:spPr>
          <a:xfrm>
            <a:off x="628650" y="1914394"/>
            <a:ext cx="7886700" cy="4351338"/>
          </a:xfrm>
        </p:spPr>
        <p:txBody>
          <a:bodyPr>
            <a:normAutofit/>
          </a:bodyPr>
          <a:lstStyle/>
          <a:p>
            <a:pPr eaLnBrk="1" hangingPunct="1"/>
            <a:r>
              <a:rPr lang="en-US" altLang="en-US" sz="2800">
                <a:solidFill>
                  <a:srgbClr val="1E1C11"/>
                </a:solidFill>
                <a:ea typeface="ＭＳ Ｐゴシック" panose="020B0600070205080204" pitchFamily="34" charset="-128"/>
              </a:rPr>
              <a:t>How long is personal information (that is transferred to the cloud) retained?</a:t>
            </a:r>
          </a:p>
          <a:p>
            <a:pPr eaLnBrk="1" hangingPunct="1"/>
            <a:r>
              <a:rPr lang="en-US" altLang="en-US" sz="2800">
                <a:solidFill>
                  <a:srgbClr val="1E1C11"/>
                </a:solidFill>
                <a:ea typeface="ＭＳ Ｐゴシック" panose="020B0600070205080204" pitchFamily="34" charset="-128"/>
              </a:rPr>
              <a:t>Which retention policy governs the data? </a:t>
            </a:r>
          </a:p>
          <a:p>
            <a:pPr eaLnBrk="1" hangingPunct="1"/>
            <a:r>
              <a:rPr lang="en-US" altLang="en-US" sz="2800">
                <a:solidFill>
                  <a:srgbClr val="1E1C11"/>
                </a:solidFill>
                <a:ea typeface="ＭＳ Ｐゴシック" panose="020B0600070205080204" pitchFamily="34" charset="-128"/>
              </a:rPr>
              <a:t>Does the organization own the data, or the CSP? </a:t>
            </a:r>
          </a:p>
          <a:p>
            <a:pPr eaLnBrk="1" hangingPunct="1"/>
            <a:r>
              <a:rPr lang="en-US" altLang="en-US" sz="2800">
                <a:solidFill>
                  <a:srgbClr val="1E1C11"/>
                </a:solidFill>
                <a:ea typeface="ＭＳ Ｐゴシック" panose="020B0600070205080204" pitchFamily="34" charset="-128"/>
              </a:rPr>
              <a:t>Who enforces the retention policy in the cloud, and how are exceptions to this policy (such as litigation holds) managed?</a:t>
            </a:r>
          </a:p>
          <a:p>
            <a:pPr eaLnBrk="1" hangingPunct="1"/>
            <a:endParaRPr lang="en-US" altLang="en-US" sz="2800">
              <a:solidFill>
                <a:srgbClr val="1E1C11"/>
              </a:solidFill>
              <a:ea typeface="ＭＳ Ｐゴシック" panose="020B0600070205080204" pitchFamily="34" charset="-128"/>
            </a:endParaRPr>
          </a:p>
        </p:txBody>
      </p:sp>
      <p:sp>
        <p:nvSpPr>
          <p:cNvPr id="75780" name="Slide Number Placeholder 3">
            <a:extLst>
              <a:ext uri="{FF2B5EF4-FFF2-40B4-BE49-F238E27FC236}">
                <a16:creationId xmlns:a16="http://schemas.microsoft.com/office/drawing/2014/main" id="{552C4816-417D-44EE-9F62-3694D51C6F0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F31D5C09-9675-44D8-B60A-EA8827170E8D}" type="slidenum">
              <a:rPr lang="en-US" altLang="en-US" sz="1200">
                <a:solidFill>
                  <a:srgbClr val="898989"/>
                </a:solidFill>
                <a:latin typeface="Calibri" panose="020F0502020204030204" pitchFamily="34" charset="0"/>
              </a:rPr>
              <a:pPr eaLnBrk="1" hangingPunct="1"/>
              <a:t>20</a:t>
            </a:fld>
            <a:endParaRPr lang="en-US" altLang="en-US" sz="1200">
              <a:solidFill>
                <a:srgbClr val="898989"/>
              </a:solidFill>
              <a:latin typeface="Calibri" panose="020F050202020403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29B10-99DC-47C7-BE37-688BD284C54C}"/>
              </a:ext>
            </a:extLst>
          </p:cNvPr>
          <p:cNvSpPr>
            <a:spLocks noGrp="1"/>
          </p:cNvSpPr>
          <p:nvPr>
            <p:ph type="title"/>
          </p:nvPr>
        </p:nvSpPr>
        <p:spPr>
          <a:xfrm>
            <a:off x="628650" y="-76200"/>
            <a:ext cx="7886700" cy="1325563"/>
          </a:xfrm>
        </p:spPr>
        <p:txBody>
          <a:bodyPr/>
          <a:lstStyle/>
          <a:p>
            <a:pPr eaLnBrk="1" hangingPunct="1"/>
            <a:r>
              <a:rPr lang="en-US" altLang="en-US">
                <a:solidFill>
                  <a:srgbClr val="1E1C11"/>
                </a:solidFill>
                <a:ea typeface="ＭＳ Ｐゴシック" panose="020B0600070205080204" pitchFamily="34" charset="-128"/>
              </a:rPr>
              <a:t>Destruction</a:t>
            </a:r>
          </a:p>
        </p:txBody>
      </p:sp>
      <p:sp>
        <p:nvSpPr>
          <p:cNvPr id="76803" name="Content Placeholder 2">
            <a:extLst>
              <a:ext uri="{FF2B5EF4-FFF2-40B4-BE49-F238E27FC236}">
                <a16:creationId xmlns:a16="http://schemas.microsoft.com/office/drawing/2014/main" id="{5A0C45A3-1BC6-40E6-A494-510504A6A9D2}"/>
              </a:ext>
            </a:extLst>
          </p:cNvPr>
          <p:cNvSpPr>
            <a:spLocks noGrp="1"/>
          </p:cNvSpPr>
          <p:nvPr>
            <p:ph idx="1"/>
          </p:nvPr>
        </p:nvSpPr>
        <p:spPr>
          <a:xfrm>
            <a:off x="228600" y="1189038"/>
            <a:ext cx="8610600" cy="5211762"/>
          </a:xfrm>
        </p:spPr>
        <p:txBody>
          <a:bodyPr>
            <a:normAutofit/>
          </a:bodyPr>
          <a:lstStyle/>
          <a:p>
            <a:pPr eaLnBrk="1" hangingPunct="1"/>
            <a:r>
              <a:rPr lang="en-US" altLang="en-US" sz="2400" dirty="0">
                <a:solidFill>
                  <a:srgbClr val="1E1C11"/>
                </a:solidFill>
                <a:ea typeface="ＭＳ Ｐゴシック" panose="020B0600070205080204" pitchFamily="34" charset="-128"/>
              </a:rPr>
              <a:t>How does the cloud provider destroy PII at the end of the retention period? </a:t>
            </a:r>
          </a:p>
          <a:p>
            <a:pPr eaLnBrk="1" hangingPunct="1"/>
            <a:r>
              <a:rPr lang="en-US" altLang="en-US" sz="2400" dirty="0">
                <a:solidFill>
                  <a:srgbClr val="1E1C11"/>
                </a:solidFill>
                <a:ea typeface="ＭＳ Ｐゴシック" panose="020B0600070205080204" pitchFamily="34" charset="-128"/>
              </a:rPr>
              <a:t>How do organizations ensure that their PII is destroyed by the CSP at the right point and is not available to other cloud users? </a:t>
            </a:r>
          </a:p>
          <a:p>
            <a:pPr eaLnBrk="1" hangingPunct="1"/>
            <a:r>
              <a:rPr lang="en-US" altLang="en-US" sz="2400" dirty="0">
                <a:solidFill>
                  <a:srgbClr val="1E1C11"/>
                </a:solidFill>
                <a:ea typeface="ＭＳ Ｐゴシック" panose="020B0600070205080204" pitchFamily="34" charset="-128"/>
              </a:rPr>
              <a:t>Cloud storage providers usually replicate the data across multiple systems and sites—increased availability is one of the benefits they provide. </a:t>
            </a:r>
          </a:p>
          <a:p>
            <a:pPr lvl="1" eaLnBrk="1" hangingPunct="1"/>
            <a:r>
              <a:rPr lang="en-US" altLang="en-US" sz="2400" dirty="0">
                <a:solidFill>
                  <a:srgbClr val="1E1C11"/>
                </a:solidFill>
                <a:ea typeface="ＭＳ Ｐゴシック" panose="020B0600070205080204" pitchFamily="34" charset="-128"/>
              </a:rPr>
              <a:t>How do you know that the CSP didn’t retain additional copies? </a:t>
            </a:r>
          </a:p>
          <a:p>
            <a:pPr lvl="1" eaLnBrk="1" hangingPunct="1"/>
            <a:r>
              <a:rPr lang="en-US" altLang="en-US" sz="2400" dirty="0">
                <a:solidFill>
                  <a:srgbClr val="1E1C11"/>
                </a:solidFill>
                <a:ea typeface="ＭＳ Ｐゴシック" panose="020B0600070205080204" pitchFamily="34" charset="-128"/>
              </a:rPr>
              <a:t>Did the CSP really destroy the data, or just make it inaccessible to the organization? </a:t>
            </a:r>
          </a:p>
          <a:p>
            <a:pPr lvl="1" eaLnBrk="1" hangingPunct="1"/>
            <a:r>
              <a:rPr lang="en-US" altLang="en-US" sz="2400" dirty="0">
                <a:solidFill>
                  <a:srgbClr val="1E1C11"/>
                </a:solidFill>
                <a:ea typeface="ＭＳ Ｐゴシック" panose="020B0600070205080204" pitchFamily="34" charset="-128"/>
              </a:rPr>
              <a:t>Is the CSP keeping the information longer than necessary so that it can mine the data for its own use?</a:t>
            </a:r>
          </a:p>
        </p:txBody>
      </p:sp>
      <p:sp>
        <p:nvSpPr>
          <p:cNvPr id="76804" name="Slide Number Placeholder 3">
            <a:extLst>
              <a:ext uri="{FF2B5EF4-FFF2-40B4-BE49-F238E27FC236}">
                <a16:creationId xmlns:a16="http://schemas.microsoft.com/office/drawing/2014/main" id="{D5743F00-6028-4389-97D2-5A90900EED57}"/>
              </a:ext>
            </a:extLst>
          </p:cNvPr>
          <p:cNvSpPr>
            <a:spLocks noGrp="1"/>
          </p:cNvSpPr>
          <p:nvPr>
            <p:ph type="sldNum" sz="quarter" idx="12"/>
          </p:nvPr>
        </p:nvSpPr>
        <p:spPr bwMode="auto">
          <a:xfrm>
            <a:off x="6457950" y="6431302"/>
            <a:ext cx="2057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757168EE-D642-4D0B-A821-0C06FD06492F}" type="slidenum">
              <a:rPr lang="en-US" altLang="en-US" sz="1200">
                <a:solidFill>
                  <a:srgbClr val="898989"/>
                </a:solidFill>
                <a:latin typeface="Calibri" panose="020F0502020204030204" pitchFamily="34" charset="0"/>
              </a:rPr>
              <a:pPr eaLnBrk="1" hangingPunct="1"/>
              <a:t>21</a:t>
            </a:fld>
            <a:endParaRPr lang="en-US" altLang="en-US" sz="1200">
              <a:solidFill>
                <a:srgbClr val="898989"/>
              </a:solidFill>
              <a:latin typeface="Calibri" panose="020F050202020403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CE424-A4FE-4FF8-8234-C2E13ED9C771}"/>
              </a:ext>
            </a:extLst>
          </p:cNvPr>
          <p:cNvSpPr>
            <a:spLocks noGrp="1"/>
          </p:cNvSpPr>
          <p:nvPr>
            <p:ph type="title"/>
          </p:nvPr>
        </p:nvSpPr>
        <p:spPr/>
        <p:txBody>
          <a:bodyPr/>
          <a:lstStyle/>
          <a:p>
            <a:pPr eaLnBrk="1" hangingPunct="1"/>
            <a:r>
              <a:rPr lang="en-US" altLang="en-US">
                <a:solidFill>
                  <a:srgbClr val="1E1C11"/>
                </a:solidFill>
                <a:ea typeface="ＭＳ Ｐゴシック" panose="020B0600070205080204" pitchFamily="34" charset="-128"/>
              </a:rPr>
              <a:t>Auditing, monitoring and risk management</a:t>
            </a:r>
          </a:p>
        </p:txBody>
      </p:sp>
      <p:sp>
        <p:nvSpPr>
          <p:cNvPr id="78851" name="Content Placeholder 2">
            <a:extLst>
              <a:ext uri="{FF2B5EF4-FFF2-40B4-BE49-F238E27FC236}">
                <a16:creationId xmlns:a16="http://schemas.microsoft.com/office/drawing/2014/main" id="{0C1D10CA-A031-442A-8637-935A2E8AD07E}"/>
              </a:ext>
            </a:extLst>
          </p:cNvPr>
          <p:cNvSpPr>
            <a:spLocks noGrp="1"/>
          </p:cNvSpPr>
          <p:nvPr>
            <p:ph idx="1"/>
          </p:nvPr>
        </p:nvSpPr>
        <p:spPr/>
        <p:txBody>
          <a:bodyPr/>
          <a:lstStyle/>
          <a:p>
            <a:pPr eaLnBrk="1" hangingPunct="1">
              <a:lnSpc>
                <a:spcPct val="90000"/>
              </a:lnSpc>
            </a:pPr>
            <a:r>
              <a:rPr lang="en-US" altLang="en-US">
                <a:solidFill>
                  <a:srgbClr val="1E1C11"/>
                </a:solidFill>
                <a:ea typeface="ＭＳ Ｐゴシック" panose="020B0600070205080204" pitchFamily="34" charset="-128"/>
              </a:rPr>
              <a:t>How can organizations monitor their CSP and provide assurance to relevant stakeholders that privacy requirements are met when their PII is in the cloud?</a:t>
            </a:r>
          </a:p>
          <a:p>
            <a:pPr eaLnBrk="1" hangingPunct="1">
              <a:lnSpc>
                <a:spcPct val="90000"/>
              </a:lnSpc>
            </a:pPr>
            <a:r>
              <a:rPr lang="en-GB" altLang="en-US">
                <a:solidFill>
                  <a:srgbClr val="1E1C11"/>
                </a:solidFill>
                <a:ea typeface="ＭＳ Ｐゴシック" panose="020B0600070205080204" pitchFamily="34" charset="-128"/>
              </a:rPr>
              <a:t>Are they regularly audited?  </a:t>
            </a:r>
          </a:p>
          <a:p>
            <a:pPr eaLnBrk="1" hangingPunct="1">
              <a:lnSpc>
                <a:spcPct val="90000"/>
              </a:lnSpc>
            </a:pPr>
            <a:r>
              <a:rPr lang="en-GB" altLang="en-US">
                <a:solidFill>
                  <a:srgbClr val="1E1C11"/>
                </a:solidFill>
                <a:ea typeface="ＭＳ Ｐゴシック" panose="020B0600070205080204" pitchFamily="34" charset="-128"/>
              </a:rPr>
              <a:t>What happens in the event of an incident?</a:t>
            </a:r>
          </a:p>
          <a:p>
            <a:pPr eaLnBrk="1" hangingPunct="1">
              <a:lnSpc>
                <a:spcPct val="90000"/>
              </a:lnSpc>
            </a:pPr>
            <a:r>
              <a:rPr lang="en-GB" altLang="en-US">
                <a:solidFill>
                  <a:srgbClr val="1E1C11"/>
                </a:solidFill>
                <a:ea typeface="ＭＳ Ｐゴシック" panose="020B0600070205080204" pitchFamily="34" charset="-128"/>
              </a:rPr>
              <a:t>If business-critical processes are migrated to a cloud computing model, internal security processes need to evolve to allow multiple cloud providers to participate in those processes, as needed. </a:t>
            </a:r>
          </a:p>
          <a:p>
            <a:pPr lvl="1" eaLnBrk="1" hangingPunct="1">
              <a:lnSpc>
                <a:spcPct val="90000"/>
              </a:lnSpc>
            </a:pPr>
            <a:r>
              <a:rPr lang="en-GB" altLang="en-US">
                <a:solidFill>
                  <a:srgbClr val="1E1C11"/>
                </a:solidFill>
                <a:ea typeface="ＭＳ Ｐゴシック" panose="020B0600070205080204" pitchFamily="34" charset="-128"/>
              </a:rPr>
              <a:t>These include processes such as security monitoring, auditing, forensics, incident response, and business continuity</a:t>
            </a:r>
          </a:p>
          <a:p>
            <a:pPr eaLnBrk="1" hangingPunct="1">
              <a:lnSpc>
                <a:spcPct val="90000"/>
              </a:lnSpc>
            </a:pPr>
            <a:endParaRPr lang="en-US" altLang="en-US">
              <a:solidFill>
                <a:srgbClr val="1E1C11"/>
              </a:solidFill>
              <a:ea typeface="ＭＳ Ｐゴシック" panose="020B0600070205080204" pitchFamily="34" charset="-128"/>
            </a:endParaRPr>
          </a:p>
          <a:p>
            <a:pPr eaLnBrk="1" hangingPunct="1">
              <a:lnSpc>
                <a:spcPct val="90000"/>
              </a:lnSpc>
            </a:pPr>
            <a:endParaRPr lang="en-US" altLang="en-US">
              <a:solidFill>
                <a:srgbClr val="1E1C11"/>
              </a:solidFill>
              <a:ea typeface="ＭＳ Ｐゴシック" panose="020B0600070205080204" pitchFamily="34" charset="-128"/>
            </a:endParaRPr>
          </a:p>
          <a:p>
            <a:pPr eaLnBrk="1" hangingPunct="1">
              <a:lnSpc>
                <a:spcPct val="90000"/>
              </a:lnSpc>
            </a:pPr>
            <a:endParaRPr lang="en-US" altLang="en-US">
              <a:solidFill>
                <a:srgbClr val="1E1C11"/>
              </a:solidFill>
              <a:ea typeface="ＭＳ Ｐゴシック" panose="020B0600070205080204" pitchFamily="34" charset="-128"/>
            </a:endParaRPr>
          </a:p>
        </p:txBody>
      </p:sp>
      <p:sp>
        <p:nvSpPr>
          <p:cNvPr id="78852" name="Slide Number Placeholder 3">
            <a:extLst>
              <a:ext uri="{FF2B5EF4-FFF2-40B4-BE49-F238E27FC236}">
                <a16:creationId xmlns:a16="http://schemas.microsoft.com/office/drawing/2014/main" id="{1669D07E-3087-4356-A33A-167DFAE877C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C1B065F2-31D2-476E-BAA7-9203002B0B4A}" type="slidenum">
              <a:rPr lang="en-US" altLang="en-US" sz="1200">
                <a:solidFill>
                  <a:srgbClr val="898989"/>
                </a:solidFill>
                <a:latin typeface="Calibri" panose="020F0502020204030204" pitchFamily="34" charset="0"/>
              </a:rPr>
              <a:pPr eaLnBrk="1" hangingPunct="1"/>
              <a:t>22</a:t>
            </a:fld>
            <a:endParaRPr lang="en-US" altLang="en-US" sz="1200">
              <a:solidFill>
                <a:srgbClr val="898989"/>
              </a:solidFill>
              <a:latin typeface="Calibri" panose="020F050202020403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8C834-968E-459E-957F-F1C2A6FD1CE1}"/>
              </a:ext>
            </a:extLst>
          </p:cNvPr>
          <p:cNvSpPr>
            <a:spLocks noGrp="1"/>
          </p:cNvSpPr>
          <p:nvPr>
            <p:ph type="title"/>
          </p:nvPr>
        </p:nvSpPr>
        <p:spPr/>
        <p:txBody>
          <a:bodyPr/>
          <a:lstStyle/>
          <a:p>
            <a:pPr eaLnBrk="1" hangingPunct="1"/>
            <a:r>
              <a:rPr lang="en-US" altLang="en-US">
                <a:solidFill>
                  <a:srgbClr val="1E1C11"/>
                </a:solidFill>
                <a:ea typeface="ＭＳ Ｐゴシック" panose="020B0600070205080204" pitchFamily="34" charset="-128"/>
              </a:rPr>
              <a:t>Privacy breaches</a:t>
            </a:r>
          </a:p>
        </p:txBody>
      </p:sp>
      <p:sp>
        <p:nvSpPr>
          <p:cNvPr id="79875" name="Content Placeholder 2">
            <a:extLst>
              <a:ext uri="{FF2B5EF4-FFF2-40B4-BE49-F238E27FC236}">
                <a16:creationId xmlns:a16="http://schemas.microsoft.com/office/drawing/2014/main" id="{DA4B69DE-3EC8-49B7-B466-828974599594}"/>
              </a:ext>
            </a:extLst>
          </p:cNvPr>
          <p:cNvSpPr>
            <a:spLocks noGrp="1"/>
          </p:cNvSpPr>
          <p:nvPr>
            <p:ph idx="1"/>
          </p:nvPr>
        </p:nvSpPr>
        <p:spPr/>
        <p:txBody>
          <a:bodyPr/>
          <a:lstStyle/>
          <a:p>
            <a:pPr eaLnBrk="1" hangingPunct="1"/>
            <a:r>
              <a:rPr lang="en-US" altLang="en-US">
                <a:solidFill>
                  <a:srgbClr val="1E1C11"/>
                </a:solidFill>
                <a:ea typeface="ＭＳ Ｐゴシック" panose="020B0600070205080204" pitchFamily="34" charset="-128"/>
              </a:rPr>
              <a:t>How do you know that a breach has occurred?</a:t>
            </a:r>
          </a:p>
          <a:p>
            <a:pPr eaLnBrk="1" hangingPunct="1"/>
            <a:r>
              <a:rPr lang="en-US" altLang="en-US">
                <a:solidFill>
                  <a:srgbClr val="1E1C11"/>
                </a:solidFill>
                <a:ea typeface="ＭＳ Ｐゴシック" panose="020B0600070205080204" pitchFamily="34" charset="-128"/>
              </a:rPr>
              <a:t>How do you ensure that the CSP notifies you when a breach occurs?</a:t>
            </a:r>
          </a:p>
          <a:p>
            <a:pPr eaLnBrk="1" hangingPunct="1"/>
            <a:r>
              <a:rPr lang="en-US" altLang="en-US">
                <a:solidFill>
                  <a:srgbClr val="1E1C11"/>
                </a:solidFill>
                <a:ea typeface="ＭＳ Ｐゴシック" panose="020B0600070205080204" pitchFamily="34" charset="-128"/>
              </a:rPr>
              <a:t>Who is responsible for managing the breach notification process (and costs associated with the process)?</a:t>
            </a:r>
          </a:p>
          <a:p>
            <a:pPr eaLnBrk="1" hangingPunct="1"/>
            <a:r>
              <a:rPr lang="en-US" altLang="en-US">
                <a:solidFill>
                  <a:srgbClr val="1E1C11"/>
                </a:solidFill>
                <a:ea typeface="ＭＳ Ｐゴシック" panose="020B0600070205080204" pitchFamily="34" charset="-128"/>
              </a:rPr>
              <a:t> If contracts include liability for breaches resulting from negligence of the CSP?</a:t>
            </a:r>
          </a:p>
          <a:p>
            <a:pPr lvl="1" eaLnBrk="1" hangingPunct="1"/>
            <a:r>
              <a:rPr lang="en-US" altLang="en-US">
                <a:solidFill>
                  <a:srgbClr val="1E1C11"/>
                </a:solidFill>
                <a:ea typeface="ＭＳ Ｐゴシック" panose="020B0600070205080204" pitchFamily="34" charset="-128"/>
              </a:rPr>
              <a:t>How is the contract enforced?</a:t>
            </a:r>
          </a:p>
          <a:p>
            <a:pPr lvl="1" eaLnBrk="1" hangingPunct="1"/>
            <a:r>
              <a:rPr lang="en-US" altLang="en-US">
                <a:solidFill>
                  <a:srgbClr val="1E1C11"/>
                </a:solidFill>
                <a:ea typeface="ＭＳ Ｐゴシック" panose="020B0600070205080204" pitchFamily="34" charset="-128"/>
              </a:rPr>
              <a:t>How is it determined who is at fault?</a:t>
            </a:r>
          </a:p>
          <a:p>
            <a:pPr eaLnBrk="1" hangingPunct="1"/>
            <a:endParaRPr lang="en-US" altLang="en-US">
              <a:solidFill>
                <a:srgbClr val="1E1C11"/>
              </a:solidFill>
              <a:ea typeface="ＭＳ Ｐゴシック" panose="020B0600070205080204" pitchFamily="34" charset="-128"/>
            </a:endParaRPr>
          </a:p>
        </p:txBody>
      </p:sp>
      <p:sp>
        <p:nvSpPr>
          <p:cNvPr id="79876" name="Slide Number Placeholder 3">
            <a:extLst>
              <a:ext uri="{FF2B5EF4-FFF2-40B4-BE49-F238E27FC236}">
                <a16:creationId xmlns:a16="http://schemas.microsoft.com/office/drawing/2014/main" id="{CEEFEE66-E9D2-4191-8842-4C1EE3EC04E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F4972999-26D3-42DB-9CB2-290DB3C41831}" type="slidenum">
              <a:rPr lang="en-US" altLang="en-US" sz="1200">
                <a:solidFill>
                  <a:srgbClr val="898989"/>
                </a:solidFill>
                <a:latin typeface="Calibri" panose="020F0502020204030204" pitchFamily="34" charset="0"/>
              </a:rPr>
              <a:pPr eaLnBrk="1" hangingPunct="1"/>
              <a:t>23</a:t>
            </a:fld>
            <a:endParaRPr lang="en-US" altLang="en-US" sz="1200">
              <a:solidFill>
                <a:srgbClr val="898989"/>
              </a:solidFill>
              <a:latin typeface="Calibri" panose="020F0502020204030204" pitchFamily="34" charset="0"/>
            </a:endParaRPr>
          </a:p>
        </p:txBody>
      </p:sp>
      <p:sp>
        <p:nvSpPr>
          <p:cNvPr id="79877" name="Rectangle 4">
            <a:extLst>
              <a:ext uri="{FF2B5EF4-FFF2-40B4-BE49-F238E27FC236}">
                <a16:creationId xmlns:a16="http://schemas.microsoft.com/office/drawing/2014/main" id="{E1B3B193-1E09-43E9-BF55-F246A2B0AF6E}"/>
              </a:ext>
            </a:extLst>
          </p:cNvPr>
          <p:cNvSpPr>
            <a:spLocks noChangeArrowheads="1"/>
          </p:cNvSpPr>
          <p:nvPr/>
        </p:nvSpPr>
        <p:spPr bwMode="auto">
          <a:xfrm>
            <a:off x="3733800" y="6353175"/>
            <a:ext cx="5105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200">
                <a:latin typeface="Comic Sans MS" panose="030F0702030302020204" pitchFamily="66" charset="0"/>
              </a:rPr>
              <a:t>From [6] Cloud Security and Privacy by Mather and Kumaraswamy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F11DB-BB17-4B21-A6FC-631B59F0C1E0}"/>
              </a:ext>
            </a:extLst>
          </p:cNvPr>
          <p:cNvSpPr>
            <a:spLocks noGrp="1"/>
          </p:cNvSpPr>
          <p:nvPr>
            <p:ph type="title"/>
          </p:nvPr>
        </p:nvSpPr>
        <p:spPr>
          <a:xfrm>
            <a:off x="0" y="199687"/>
            <a:ext cx="9144000" cy="1143000"/>
          </a:xfrm>
        </p:spPr>
        <p:txBody>
          <a:bodyPr/>
          <a:lstStyle/>
          <a:p>
            <a:pPr eaLnBrk="1" hangingPunct="1"/>
            <a:r>
              <a:rPr lang="en-US" altLang="en-US">
                <a:solidFill>
                  <a:srgbClr val="1E1C11"/>
                </a:solidFill>
                <a:ea typeface="ＭＳ Ｐゴシック" panose="020B0600070205080204" pitchFamily="34" charset="-128"/>
              </a:rPr>
              <a:t>Who is responsible for protecting privacy?</a:t>
            </a:r>
          </a:p>
        </p:txBody>
      </p:sp>
      <p:sp>
        <p:nvSpPr>
          <p:cNvPr id="80899" name="Content Placeholder 2">
            <a:extLst>
              <a:ext uri="{FF2B5EF4-FFF2-40B4-BE49-F238E27FC236}">
                <a16:creationId xmlns:a16="http://schemas.microsoft.com/office/drawing/2014/main" id="{7485F608-4082-484B-B3CF-B2EEA3C20604}"/>
              </a:ext>
            </a:extLst>
          </p:cNvPr>
          <p:cNvSpPr>
            <a:spLocks noGrp="1"/>
          </p:cNvSpPr>
          <p:nvPr>
            <p:ph idx="1"/>
          </p:nvPr>
        </p:nvSpPr>
        <p:spPr>
          <a:xfrm>
            <a:off x="628650" y="4572000"/>
            <a:ext cx="7886700" cy="2443163"/>
          </a:xfrm>
        </p:spPr>
        <p:txBody>
          <a:bodyPr>
            <a:normAutofit fontScale="92500" lnSpcReduction="20000"/>
          </a:bodyPr>
          <a:lstStyle/>
          <a:p>
            <a:pPr eaLnBrk="1" hangingPunct="1">
              <a:lnSpc>
                <a:spcPct val="90000"/>
              </a:lnSpc>
            </a:pPr>
            <a:r>
              <a:rPr lang="en-US" altLang="en-US" dirty="0">
                <a:solidFill>
                  <a:srgbClr val="1E1C11"/>
                </a:solidFill>
                <a:ea typeface="ＭＳ Ｐゴシック" panose="020B0600070205080204" pitchFamily="34" charset="-128"/>
              </a:rPr>
              <a:t>Data breaches have a cascading effect</a:t>
            </a:r>
          </a:p>
          <a:p>
            <a:pPr eaLnBrk="1" hangingPunct="1">
              <a:lnSpc>
                <a:spcPct val="90000"/>
              </a:lnSpc>
            </a:pPr>
            <a:r>
              <a:rPr lang="en-US" altLang="en-US" dirty="0">
                <a:solidFill>
                  <a:srgbClr val="1E1C11"/>
                </a:solidFill>
                <a:ea typeface="ＭＳ Ｐゴシック" panose="020B0600070205080204" pitchFamily="34" charset="-128"/>
              </a:rPr>
              <a:t>Full reliance on a third party to protect personal data?</a:t>
            </a:r>
          </a:p>
          <a:p>
            <a:pPr eaLnBrk="1" hangingPunct="1">
              <a:lnSpc>
                <a:spcPct val="90000"/>
              </a:lnSpc>
            </a:pPr>
            <a:r>
              <a:rPr lang="en-US" altLang="en-US" dirty="0">
                <a:solidFill>
                  <a:srgbClr val="1E1C11"/>
                </a:solidFill>
                <a:ea typeface="ＭＳ Ｐゴシック" panose="020B0600070205080204" pitchFamily="34" charset="-128"/>
              </a:rPr>
              <a:t>In-depth understanding of responsible data stewardship</a:t>
            </a:r>
          </a:p>
          <a:p>
            <a:pPr eaLnBrk="1" hangingPunct="1">
              <a:lnSpc>
                <a:spcPct val="90000"/>
              </a:lnSpc>
            </a:pPr>
            <a:r>
              <a:rPr lang="en-US" altLang="en-US" dirty="0">
                <a:solidFill>
                  <a:srgbClr val="1E1C11"/>
                </a:solidFill>
                <a:ea typeface="ＭＳ Ｐゴシック" panose="020B0600070205080204" pitchFamily="34" charset="-128"/>
              </a:rPr>
              <a:t>Organizations can transfer liability, but not accountability</a:t>
            </a:r>
          </a:p>
          <a:p>
            <a:pPr eaLnBrk="1" hangingPunct="1">
              <a:lnSpc>
                <a:spcPct val="90000"/>
              </a:lnSpc>
            </a:pPr>
            <a:r>
              <a:rPr lang="en-US" altLang="en-US" dirty="0">
                <a:solidFill>
                  <a:srgbClr val="1E1C11"/>
                </a:solidFill>
                <a:ea typeface="ＭＳ Ｐゴシック" panose="020B0600070205080204" pitchFamily="34" charset="-128"/>
              </a:rPr>
              <a:t>Risk assessment and mitigation throughout the data life cycle is critical.</a:t>
            </a:r>
          </a:p>
          <a:p>
            <a:pPr eaLnBrk="1" hangingPunct="1">
              <a:lnSpc>
                <a:spcPct val="90000"/>
              </a:lnSpc>
            </a:pPr>
            <a:r>
              <a:rPr lang="en-US" altLang="en-US" dirty="0">
                <a:solidFill>
                  <a:srgbClr val="1E1C11"/>
                </a:solidFill>
                <a:ea typeface="ＭＳ Ｐゴシック" panose="020B0600070205080204" pitchFamily="34" charset="-128"/>
              </a:rPr>
              <a:t>Many new risks and unknowns</a:t>
            </a:r>
          </a:p>
          <a:p>
            <a:pPr lvl="1" eaLnBrk="1" hangingPunct="1">
              <a:lnSpc>
                <a:spcPct val="90000"/>
              </a:lnSpc>
            </a:pPr>
            <a:r>
              <a:rPr lang="en-US" altLang="en-US" dirty="0">
                <a:solidFill>
                  <a:srgbClr val="1E1C11"/>
                </a:solidFill>
                <a:ea typeface="ＭＳ Ｐゴシック" panose="020B0600070205080204" pitchFamily="34" charset="-128"/>
              </a:rPr>
              <a:t>The overall complexity of privacy protection in the cloud represents a bigger challenge.</a:t>
            </a:r>
          </a:p>
          <a:p>
            <a:pPr eaLnBrk="1" hangingPunct="1">
              <a:lnSpc>
                <a:spcPct val="90000"/>
              </a:lnSpc>
            </a:pPr>
            <a:endParaRPr lang="en-US" altLang="en-US" dirty="0">
              <a:solidFill>
                <a:srgbClr val="1E1C11"/>
              </a:solidFill>
              <a:ea typeface="ＭＳ Ｐゴシック" panose="020B0600070205080204" pitchFamily="34" charset="-128"/>
            </a:endParaRPr>
          </a:p>
          <a:p>
            <a:pPr eaLnBrk="1" hangingPunct="1">
              <a:lnSpc>
                <a:spcPct val="90000"/>
              </a:lnSpc>
            </a:pPr>
            <a:endParaRPr lang="en-US" altLang="en-US" dirty="0">
              <a:solidFill>
                <a:srgbClr val="1E1C11"/>
              </a:solidFill>
              <a:ea typeface="ＭＳ Ｐゴシック" panose="020B0600070205080204" pitchFamily="34" charset="-128"/>
            </a:endParaRPr>
          </a:p>
          <a:p>
            <a:pPr eaLnBrk="1" hangingPunct="1">
              <a:lnSpc>
                <a:spcPct val="90000"/>
              </a:lnSpc>
            </a:pPr>
            <a:endParaRPr lang="en-US" altLang="en-US" dirty="0">
              <a:solidFill>
                <a:srgbClr val="1E1C11"/>
              </a:solidFill>
              <a:ea typeface="ＭＳ Ｐゴシック" panose="020B0600070205080204" pitchFamily="34" charset="-128"/>
            </a:endParaRPr>
          </a:p>
        </p:txBody>
      </p:sp>
      <p:sp>
        <p:nvSpPr>
          <p:cNvPr id="80900" name="Slide Number Placeholder 3">
            <a:extLst>
              <a:ext uri="{FF2B5EF4-FFF2-40B4-BE49-F238E27FC236}">
                <a16:creationId xmlns:a16="http://schemas.microsoft.com/office/drawing/2014/main" id="{7ED52B82-923D-4106-98BA-DDA3888CCC6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B6293B98-EF99-4888-B339-C4CCB19F5D5C}" type="slidenum">
              <a:rPr lang="en-US" altLang="en-US" sz="1200">
                <a:solidFill>
                  <a:srgbClr val="898989"/>
                </a:solidFill>
                <a:latin typeface="Calibri" panose="020F0502020204030204" pitchFamily="34" charset="0"/>
              </a:rPr>
              <a:pPr eaLnBrk="1" hangingPunct="1"/>
              <a:t>24</a:t>
            </a:fld>
            <a:endParaRPr lang="en-US" altLang="en-US" sz="1200">
              <a:solidFill>
                <a:srgbClr val="898989"/>
              </a:solidFill>
              <a:latin typeface="Calibri" panose="020F0502020204030204" pitchFamily="34" charset="0"/>
            </a:endParaRPr>
          </a:p>
        </p:txBody>
      </p:sp>
      <p:grpSp>
        <p:nvGrpSpPr>
          <p:cNvPr id="3" name="Group 5">
            <a:extLst>
              <a:ext uri="{FF2B5EF4-FFF2-40B4-BE49-F238E27FC236}">
                <a16:creationId xmlns:a16="http://schemas.microsoft.com/office/drawing/2014/main" id="{4DBF658C-CAAC-4972-944A-3715038DC11B}"/>
              </a:ext>
            </a:extLst>
          </p:cNvPr>
          <p:cNvGrpSpPr>
            <a:grpSpLocks/>
          </p:cNvGrpSpPr>
          <p:nvPr/>
        </p:nvGrpSpPr>
        <p:grpSpPr bwMode="auto">
          <a:xfrm>
            <a:off x="533400" y="914399"/>
            <a:ext cx="7696200" cy="2602026"/>
            <a:chOff x="6934200" y="2178423"/>
            <a:chExt cx="4419600" cy="1224483"/>
          </a:xfrm>
        </p:grpSpPr>
        <p:sp>
          <p:nvSpPr>
            <p:cNvPr id="7" name="Cloud Callout 6">
              <a:extLst>
                <a:ext uri="{FF2B5EF4-FFF2-40B4-BE49-F238E27FC236}">
                  <a16:creationId xmlns:a16="http://schemas.microsoft.com/office/drawing/2014/main" id="{70A42D3B-856B-4BED-9BF2-A8A5EB33FD2A}"/>
                </a:ext>
              </a:extLst>
            </p:cNvPr>
            <p:cNvSpPr/>
            <p:nvPr/>
          </p:nvSpPr>
          <p:spPr>
            <a:xfrm>
              <a:off x="6934200" y="2178423"/>
              <a:ext cx="4419600" cy="1219200"/>
            </a:xfrm>
            <a:prstGeom prst="cloudCallout">
              <a:avLst>
                <a:gd name="adj1" fmla="val -20568"/>
                <a:gd name="adj2" fmla="val 106421"/>
              </a:avLst>
            </a:prstGeom>
            <a:solidFill>
              <a:schemeClr val="bg2">
                <a:lumMod val="2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pitchFamily="34" charset="0"/>
              </a:endParaRPr>
            </a:p>
          </p:txBody>
        </p:sp>
        <p:sp>
          <p:nvSpPr>
            <p:cNvPr id="80904" name="TextBox 7">
              <a:extLst>
                <a:ext uri="{FF2B5EF4-FFF2-40B4-BE49-F238E27FC236}">
                  <a16:creationId xmlns:a16="http://schemas.microsoft.com/office/drawing/2014/main" id="{7F8CFC4F-CEFE-40B6-80B1-1FB672D57CC0}"/>
                </a:ext>
              </a:extLst>
            </p:cNvPr>
            <p:cNvSpPr txBox="1">
              <a:spLocks noChangeArrowheads="1"/>
            </p:cNvSpPr>
            <p:nvPr/>
          </p:nvSpPr>
          <p:spPr bwMode="auto">
            <a:xfrm>
              <a:off x="7435644" y="2446988"/>
              <a:ext cx="3886200" cy="955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GB" altLang="en-US" sz="1400" b="1" dirty="0">
                  <a:solidFill>
                    <a:srgbClr val="FFFF00"/>
                  </a:solidFill>
                  <a:latin typeface="Calibri" panose="020F0502020204030204" pitchFamily="34" charset="0"/>
                </a:rPr>
                <a:t>e.g., Suppose a hacker breaks into Cloud Provider A and steals data from Company X.  </a:t>
              </a:r>
            </a:p>
            <a:p>
              <a:pPr eaLnBrk="1" hangingPunct="1"/>
              <a:r>
                <a:rPr lang="en-GB" altLang="en-US" sz="1400" b="1" dirty="0">
                  <a:solidFill>
                    <a:srgbClr val="FFFF00"/>
                  </a:solidFill>
                  <a:latin typeface="Calibri" panose="020F0502020204030204" pitchFamily="34" charset="0"/>
                </a:rPr>
                <a:t>Assume that the compromised server also contained data from Companies Y and Z.</a:t>
              </a:r>
            </a:p>
            <a:p>
              <a:pPr eaLnBrk="1" hangingPunct="1"/>
              <a:r>
                <a:rPr lang="en-GB" altLang="en-US" sz="1400" b="1" dirty="0">
                  <a:solidFill>
                    <a:srgbClr val="FFFF00"/>
                  </a:solidFill>
                  <a:latin typeface="Calibri" panose="020F0502020204030204" pitchFamily="34" charset="0"/>
                </a:rPr>
                <a:t>  </a:t>
              </a:r>
            </a:p>
            <a:p>
              <a:pPr eaLnBrk="1" hangingPunct="1">
                <a:buFont typeface="Arial" panose="020B0604020202020204" pitchFamily="34" charset="0"/>
                <a:buChar char="•"/>
              </a:pPr>
              <a:r>
                <a:rPr lang="en-GB" altLang="en-US" sz="1400" b="1" dirty="0">
                  <a:solidFill>
                    <a:srgbClr val="FFFF00"/>
                  </a:solidFill>
                  <a:latin typeface="Calibri" panose="020F0502020204030204" pitchFamily="34" charset="0"/>
                </a:rPr>
                <a:t> Who investigates this crime?  </a:t>
              </a:r>
            </a:p>
            <a:p>
              <a:pPr eaLnBrk="1" hangingPunct="1">
                <a:buFont typeface="Arial" panose="020B0604020202020204" pitchFamily="34" charset="0"/>
                <a:buChar char="•"/>
              </a:pPr>
              <a:r>
                <a:rPr lang="en-GB" altLang="en-US" sz="1400" b="1" dirty="0">
                  <a:solidFill>
                    <a:srgbClr val="FFFF00"/>
                  </a:solidFill>
                  <a:latin typeface="Calibri" panose="020F0502020204030204" pitchFamily="34" charset="0"/>
                </a:rPr>
                <a:t> Is it the Cloud Provider, even though Company X may fear that </a:t>
              </a:r>
            </a:p>
            <a:p>
              <a:pPr eaLnBrk="1" hangingPunct="1"/>
              <a:r>
                <a:rPr lang="en-GB" altLang="en-US" sz="1400" b="1" dirty="0">
                  <a:solidFill>
                    <a:srgbClr val="FFFF00"/>
                  </a:solidFill>
                  <a:latin typeface="Calibri" panose="020F0502020204030204" pitchFamily="34" charset="0"/>
                </a:rPr>
                <a:t>   the provider will try to absolve itself from responsibility?  </a:t>
              </a:r>
            </a:p>
            <a:p>
              <a:pPr eaLnBrk="1" hangingPunct="1">
                <a:buFont typeface="Arial" panose="020B0604020202020204" pitchFamily="34" charset="0"/>
                <a:buChar char="•"/>
              </a:pPr>
              <a:r>
                <a:rPr lang="en-GB" altLang="en-US" sz="1400" b="1" dirty="0">
                  <a:solidFill>
                    <a:srgbClr val="FFFF00"/>
                  </a:solidFill>
                  <a:latin typeface="Calibri" panose="020F0502020204030204" pitchFamily="34" charset="0"/>
                </a:rPr>
                <a:t> Is it Company X and, if so, does it have the right to see other data on that server, </a:t>
              </a:r>
            </a:p>
            <a:p>
              <a:pPr eaLnBrk="1" hangingPunct="1"/>
              <a:r>
                <a:rPr lang="en-GB" altLang="en-US" sz="1400" b="1" dirty="0">
                  <a:solidFill>
                    <a:srgbClr val="FFFF00"/>
                  </a:solidFill>
                  <a:latin typeface="Calibri" panose="020F0502020204030204" pitchFamily="34" charset="0"/>
                </a:rPr>
                <a:t>   including logs that may show access to the data of Companies Y and Z?</a:t>
              </a:r>
              <a:endParaRPr lang="en-US" altLang="en-US" sz="1400" b="1" dirty="0">
                <a:solidFill>
                  <a:srgbClr val="FFFF00"/>
                </a:solidFill>
                <a:latin typeface="Calibri" panose="020F0502020204030204" pitchFamily="34" charset="0"/>
              </a:endParaRPr>
            </a:p>
            <a:p>
              <a:pPr eaLnBrk="1" hangingPunct="1"/>
              <a:endParaRPr lang="en-US" altLang="en-US" sz="1400" dirty="0">
                <a:latin typeface="Calibri" panose="020F050202020403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504B3-2B3F-4FAB-AABE-A95A507A1295}"/>
              </a:ext>
            </a:extLst>
          </p:cNvPr>
          <p:cNvSpPr>
            <a:spLocks noGrp="1"/>
          </p:cNvSpPr>
          <p:nvPr>
            <p:ph type="title"/>
          </p:nvPr>
        </p:nvSpPr>
        <p:spPr/>
        <p:txBody>
          <a:bodyPr/>
          <a:lstStyle/>
          <a:p>
            <a:r>
              <a:rPr lang="en-US" altLang="en-US">
                <a:solidFill>
                  <a:srgbClr val="1E1C11"/>
                </a:solidFill>
                <a:ea typeface="ＭＳ Ｐゴシック" panose="020B0600070205080204" pitchFamily="34" charset="-128"/>
              </a:rPr>
              <a:t>Part III. Possible Solutions</a:t>
            </a:r>
          </a:p>
        </p:txBody>
      </p:sp>
      <p:sp>
        <p:nvSpPr>
          <p:cNvPr id="82947" name="Content Placeholder 2">
            <a:extLst>
              <a:ext uri="{FF2B5EF4-FFF2-40B4-BE49-F238E27FC236}">
                <a16:creationId xmlns:a16="http://schemas.microsoft.com/office/drawing/2014/main" id="{F5B8405E-CC00-4B9B-9558-49A6566DB0A0}"/>
              </a:ext>
            </a:extLst>
          </p:cNvPr>
          <p:cNvSpPr>
            <a:spLocks noGrp="1"/>
          </p:cNvSpPr>
          <p:nvPr>
            <p:ph idx="1"/>
          </p:nvPr>
        </p:nvSpPr>
        <p:spPr/>
        <p:txBody>
          <a:bodyPr/>
          <a:lstStyle/>
          <a:p>
            <a:pPr eaLnBrk="1" hangingPunct="1"/>
            <a:r>
              <a:rPr lang="en-US" altLang="en-US">
                <a:solidFill>
                  <a:srgbClr val="1E1C11"/>
                </a:solidFill>
                <a:ea typeface="ＭＳ Ｐゴシック" panose="020B0600070205080204" pitchFamily="34" charset="-128"/>
              </a:rPr>
              <a:t>Minimize Lack of Trust</a:t>
            </a:r>
          </a:p>
          <a:p>
            <a:pPr lvl="1" eaLnBrk="1" hangingPunct="1"/>
            <a:r>
              <a:rPr lang="en-US" altLang="en-US">
                <a:solidFill>
                  <a:srgbClr val="1E1C11"/>
                </a:solidFill>
                <a:ea typeface="ＭＳ Ｐゴシック" panose="020B0600070205080204" pitchFamily="34" charset="-128"/>
              </a:rPr>
              <a:t>Policy Language</a:t>
            </a:r>
          </a:p>
          <a:p>
            <a:pPr lvl="1" eaLnBrk="1" hangingPunct="1"/>
            <a:r>
              <a:rPr lang="en-US" altLang="en-US">
                <a:solidFill>
                  <a:srgbClr val="1E1C11"/>
                </a:solidFill>
                <a:ea typeface="ＭＳ Ｐゴシック" panose="020B0600070205080204" pitchFamily="34" charset="-128"/>
              </a:rPr>
              <a:t>Certification</a:t>
            </a:r>
          </a:p>
          <a:p>
            <a:pPr eaLnBrk="1" hangingPunct="1"/>
            <a:r>
              <a:rPr lang="en-US" altLang="en-US">
                <a:solidFill>
                  <a:srgbClr val="1E1C11"/>
                </a:solidFill>
                <a:ea typeface="ＭＳ Ｐゴシック" panose="020B0600070205080204" pitchFamily="34" charset="-128"/>
              </a:rPr>
              <a:t>Minimize Loss of Control </a:t>
            </a:r>
          </a:p>
          <a:p>
            <a:pPr lvl="1" eaLnBrk="1" hangingPunct="1"/>
            <a:r>
              <a:rPr lang="en-US" altLang="en-US">
                <a:solidFill>
                  <a:srgbClr val="1E1C11"/>
                </a:solidFill>
                <a:ea typeface="ＭＳ Ｐゴシック" panose="020B0600070205080204" pitchFamily="34" charset="-128"/>
              </a:rPr>
              <a:t>Monitoring</a:t>
            </a:r>
          </a:p>
          <a:p>
            <a:pPr lvl="1" eaLnBrk="1" hangingPunct="1"/>
            <a:r>
              <a:rPr lang="en-US" altLang="en-US">
                <a:solidFill>
                  <a:srgbClr val="1E1C11"/>
                </a:solidFill>
                <a:ea typeface="ＭＳ Ｐゴシック" panose="020B0600070205080204" pitchFamily="34" charset="-128"/>
              </a:rPr>
              <a:t>Utilizing different clouds</a:t>
            </a:r>
          </a:p>
          <a:p>
            <a:pPr lvl="1" eaLnBrk="1" hangingPunct="1"/>
            <a:r>
              <a:rPr lang="en-US" altLang="en-US">
                <a:solidFill>
                  <a:srgbClr val="1E1C11"/>
                </a:solidFill>
                <a:ea typeface="ＭＳ Ｐゴシック" panose="020B0600070205080204" pitchFamily="34" charset="-128"/>
              </a:rPr>
              <a:t>Access control management</a:t>
            </a:r>
          </a:p>
          <a:p>
            <a:pPr lvl="1" eaLnBrk="1" hangingPunct="1"/>
            <a:r>
              <a:rPr lang="en-US" altLang="en-US">
                <a:solidFill>
                  <a:srgbClr val="1E1C11"/>
                </a:solidFill>
                <a:ea typeface="ＭＳ Ｐゴシック" panose="020B0600070205080204" pitchFamily="34" charset="-128"/>
              </a:rPr>
              <a:t>Identity Management (IDM)</a:t>
            </a:r>
          </a:p>
          <a:p>
            <a:pPr eaLnBrk="1" hangingPunct="1"/>
            <a:r>
              <a:rPr lang="en-US" altLang="en-US">
                <a:solidFill>
                  <a:srgbClr val="1E1C11"/>
                </a:solidFill>
                <a:ea typeface="ＭＳ Ｐゴシック" panose="020B0600070205080204" pitchFamily="34" charset="-128"/>
              </a:rPr>
              <a:t>Minimize Multi-tenancy</a:t>
            </a:r>
          </a:p>
          <a:p>
            <a:endParaRPr lang="en-US" altLang="en-US">
              <a:solidFill>
                <a:srgbClr val="1E1C11"/>
              </a:solidFill>
              <a:ea typeface="ＭＳ Ｐゴシック" panose="020B0600070205080204" pitchFamily="34" charset="-128"/>
            </a:endParaRPr>
          </a:p>
        </p:txBody>
      </p:sp>
      <p:sp>
        <p:nvSpPr>
          <p:cNvPr id="82948" name="Slide Number Placeholder 3">
            <a:extLst>
              <a:ext uri="{FF2B5EF4-FFF2-40B4-BE49-F238E27FC236}">
                <a16:creationId xmlns:a16="http://schemas.microsoft.com/office/drawing/2014/main" id="{B05A42AF-0E45-4C81-ACF5-FB39B0210A0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6A85A8FA-3EB5-4D76-8761-D490061C65CA}" type="slidenum">
              <a:rPr lang="en-US" altLang="en-US" sz="1200">
                <a:solidFill>
                  <a:srgbClr val="898989"/>
                </a:solidFill>
                <a:latin typeface="Calibri" panose="020F0502020204030204" pitchFamily="34" charset="0"/>
              </a:rPr>
              <a:pPr eaLnBrk="1" hangingPunct="1"/>
              <a:t>25</a:t>
            </a:fld>
            <a:endParaRPr lang="en-US" altLang="en-US" sz="1200">
              <a:solidFill>
                <a:srgbClr val="898989"/>
              </a:solidFill>
              <a:latin typeface="Calibri" panose="020F050202020403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A02D94FF-440C-40EA-9359-BCBE24628FF2}"/>
              </a:ext>
            </a:extLst>
          </p:cNvPr>
          <p:cNvSpPr>
            <a:spLocks noGrp="1" noChangeArrowheads="1"/>
          </p:cNvSpPr>
          <p:nvPr>
            <p:ph type="title"/>
          </p:nvPr>
        </p:nvSpPr>
        <p:spPr/>
        <p:txBody>
          <a:bodyPr/>
          <a:lstStyle/>
          <a:p>
            <a:pPr eaLnBrk="1" hangingPunct="1">
              <a:defRPr/>
            </a:pPr>
            <a:r>
              <a:rPr lang="en-US" dirty="0">
                <a:ea typeface="+mj-ea"/>
              </a:rPr>
              <a:t>Security Issues in the Cloud</a:t>
            </a:r>
          </a:p>
        </p:txBody>
      </p:sp>
      <p:sp>
        <p:nvSpPr>
          <p:cNvPr id="83971" name="Rectangle 3">
            <a:extLst>
              <a:ext uri="{FF2B5EF4-FFF2-40B4-BE49-F238E27FC236}">
                <a16:creationId xmlns:a16="http://schemas.microsoft.com/office/drawing/2014/main" id="{90A1A9CE-1545-4A57-85D5-459F7A2C0286}"/>
              </a:ext>
            </a:extLst>
          </p:cNvPr>
          <p:cNvSpPr>
            <a:spLocks noGrp="1" noChangeArrowheads="1"/>
          </p:cNvSpPr>
          <p:nvPr>
            <p:ph idx="1"/>
          </p:nvPr>
        </p:nvSpPr>
        <p:spPr/>
        <p:txBody>
          <a:bodyPr>
            <a:normAutofit lnSpcReduction="10000"/>
          </a:bodyPr>
          <a:lstStyle/>
          <a:p>
            <a:pPr eaLnBrk="1" hangingPunct="1">
              <a:lnSpc>
                <a:spcPct val="80000"/>
              </a:lnSpc>
            </a:pPr>
            <a:r>
              <a:rPr lang="en-US" altLang="en-US">
                <a:solidFill>
                  <a:srgbClr val="1E1C11"/>
                </a:solidFill>
                <a:ea typeface="ＭＳ Ｐゴシック" panose="020B0600070205080204" pitchFamily="34" charset="-128"/>
              </a:rPr>
              <a:t>In theory, minimizing any of the issues would help:</a:t>
            </a:r>
          </a:p>
          <a:p>
            <a:pPr lvl="1" eaLnBrk="1" hangingPunct="1">
              <a:lnSpc>
                <a:spcPct val="80000"/>
              </a:lnSpc>
            </a:pPr>
            <a:r>
              <a:rPr lang="en-US" altLang="en-US" sz="2000">
                <a:solidFill>
                  <a:srgbClr val="1E1C11"/>
                </a:solidFill>
                <a:ea typeface="ＭＳ Ｐゴシック" panose="020B0600070205080204" pitchFamily="34" charset="-128"/>
              </a:rPr>
              <a:t>Third Party Cloud Computing</a:t>
            </a:r>
            <a:endParaRPr lang="en-US" altLang="en-US">
              <a:solidFill>
                <a:srgbClr val="1E1C11"/>
              </a:solidFill>
              <a:ea typeface="ＭＳ Ｐゴシック" panose="020B0600070205080204" pitchFamily="34" charset="-128"/>
            </a:endParaRPr>
          </a:p>
          <a:p>
            <a:pPr lvl="1" eaLnBrk="1" hangingPunct="1">
              <a:lnSpc>
                <a:spcPct val="80000"/>
              </a:lnSpc>
            </a:pPr>
            <a:r>
              <a:rPr lang="en-US" altLang="en-US" sz="2000">
                <a:solidFill>
                  <a:srgbClr val="1E1C11"/>
                </a:solidFill>
                <a:ea typeface="ＭＳ Ｐゴシック" panose="020B0600070205080204" pitchFamily="34" charset="-128"/>
              </a:rPr>
              <a:t>Loss of Control</a:t>
            </a:r>
          </a:p>
          <a:p>
            <a:pPr lvl="2" eaLnBrk="1" hangingPunct="1">
              <a:lnSpc>
                <a:spcPct val="80000"/>
              </a:lnSpc>
            </a:pPr>
            <a:r>
              <a:rPr lang="en-US" altLang="en-US" sz="1800">
                <a:solidFill>
                  <a:srgbClr val="1E1C11"/>
                </a:solidFill>
                <a:ea typeface="ＭＳ Ｐゴシック" panose="020B0600070205080204" pitchFamily="34" charset="-128"/>
              </a:rPr>
              <a:t>Take back control</a:t>
            </a:r>
          </a:p>
          <a:p>
            <a:pPr lvl="3" eaLnBrk="1" hangingPunct="1">
              <a:lnSpc>
                <a:spcPct val="80000"/>
              </a:lnSpc>
            </a:pPr>
            <a:r>
              <a:rPr lang="en-US" altLang="en-US" sz="1600">
                <a:solidFill>
                  <a:srgbClr val="1E1C11"/>
                </a:solidFill>
                <a:ea typeface="ＭＳ Ｐゴシック" panose="020B0600070205080204" pitchFamily="34" charset="-128"/>
              </a:rPr>
              <a:t>Data and apps may still need to be on the cloud</a:t>
            </a:r>
          </a:p>
          <a:p>
            <a:pPr lvl="3" eaLnBrk="1" hangingPunct="1">
              <a:lnSpc>
                <a:spcPct val="80000"/>
              </a:lnSpc>
            </a:pPr>
            <a:r>
              <a:rPr lang="en-US" altLang="en-US" sz="1600">
                <a:solidFill>
                  <a:srgbClr val="1E1C11"/>
                </a:solidFill>
                <a:ea typeface="ＭＳ Ｐゴシック" panose="020B0600070205080204" pitchFamily="34" charset="-128"/>
              </a:rPr>
              <a:t>But can they be managed in some way by the consumer?</a:t>
            </a:r>
          </a:p>
          <a:p>
            <a:pPr lvl="1" eaLnBrk="1" hangingPunct="1">
              <a:lnSpc>
                <a:spcPct val="80000"/>
              </a:lnSpc>
            </a:pPr>
            <a:r>
              <a:rPr lang="en-US" altLang="en-US" sz="2000">
                <a:solidFill>
                  <a:srgbClr val="1E1C11"/>
                </a:solidFill>
                <a:ea typeface="ＭＳ Ｐゴシック" panose="020B0600070205080204" pitchFamily="34" charset="-128"/>
              </a:rPr>
              <a:t>Lack of trust</a:t>
            </a:r>
          </a:p>
          <a:p>
            <a:pPr lvl="2" eaLnBrk="1" hangingPunct="1">
              <a:lnSpc>
                <a:spcPct val="80000"/>
              </a:lnSpc>
            </a:pPr>
            <a:r>
              <a:rPr lang="en-US" altLang="en-US" sz="1800">
                <a:solidFill>
                  <a:srgbClr val="1E1C11"/>
                </a:solidFill>
                <a:ea typeface="ＭＳ Ｐゴシック" panose="020B0600070205080204" pitchFamily="34" charset="-128"/>
              </a:rPr>
              <a:t>Increase trust (mechanisms)</a:t>
            </a:r>
          </a:p>
          <a:p>
            <a:pPr lvl="3" eaLnBrk="1" hangingPunct="1">
              <a:lnSpc>
                <a:spcPct val="80000"/>
              </a:lnSpc>
            </a:pPr>
            <a:r>
              <a:rPr lang="en-US" altLang="en-US" sz="1600">
                <a:solidFill>
                  <a:srgbClr val="1E1C11"/>
                </a:solidFill>
                <a:ea typeface="ＭＳ Ｐゴシック" panose="020B0600070205080204" pitchFamily="34" charset="-128"/>
              </a:rPr>
              <a:t>Technology</a:t>
            </a:r>
          </a:p>
          <a:p>
            <a:pPr lvl="3" eaLnBrk="1" hangingPunct="1">
              <a:lnSpc>
                <a:spcPct val="80000"/>
              </a:lnSpc>
            </a:pPr>
            <a:r>
              <a:rPr lang="en-US" altLang="en-US" sz="1600">
                <a:solidFill>
                  <a:srgbClr val="1E1C11"/>
                </a:solidFill>
                <a:ea typeface="ＭＳ Ｐゴシック" panose="020B0600070205080204" pitchFamily="34" charset="-128"/>
              </a:rPr>
              <a:t>Policy, regulation</a:t>
            </a:r>
          </a:p>
          <a:p>
            <a:pPr lvl="3" eaLnBrk="1" hangingPunct="1">
              <a:lnSpc>
                <a:spcPct val="80000"/>
              </a:lnSpc>
            </a:pPr>
            <a:r>
              <a:rPr lang="en-US" altLang="en-US" sz="1600">
                <a:solidFill>
                  <a:srgbClr val="1E1C11"/>
                </a:solidFill>
                <a:ea typeface="ＭＳ Ｐゴシック" panose="020B0600070205080204" pitchFamily="34" charset="-128"/>
              </a:rPr>
              <a:t>Contracts (incentives): topic of a future talk</a:t>
            </a:r>
          </a:p>
          <a:p>
            <a:pPr lvl="1" eaLnBrk="1" hangingPunct="1">
              <a:lnSpc>
                <a:spcPct val="80000"/>
              </a:lnSpc>
            </a:pPr>
            <a:r>
              <a:rPr lang="en-US" altLang="en-US" sz="2000">
                <a:solidFill>
                  <a:srgbClr val="1E1C11"/>
                </a:solidFill>
                <a:ea typeface="ＭＳ Ｐゴシック" panose="020B0600070205080204" pitchFamily="34" charset="-128"/>
              </a:rPr>
              <a:t>Multi-tenancy</a:t>
            </a:r>
          </a:p>
          <a:p>
            <a:pPr lvl="2" eaLnBrk="1" hangingPunct="1">
              <a:lnSpc>
                <a:spcPct val="80000"/>
              </a:lnSpc>
            </a:pPr>
            <a:r>
              <a:rPr lang="en-US" altLang="en-US" sz="1800">
                <a:solidFill>
                  <a:srgbClr val="1E1C11"/>
                </a:solidFill>
                <a:ea typeface="ＭＳ Ｐゴシック" panose="020B0600070205080204" pitchFamily="34" charset="-128"/>
              </a:rPr>
              <a:t>Private cloud</a:t>
            </a:r>
          </a:p>
          <a:p>
            <a:pPr lvl="3" eaLnBrk="1" hangingPunct="1">
              <a:lnSpc>
                <a:spcPct val="80000"/>
              </a:lnSpc>
            </a:pPr>
            <a:r>
              <a:rPr lang="en-US" altLang="en-US" sz="1600">
                <a:solidFill>
                  <a:srgbClr val="1E1C11"/>
                </a:solidFill>
                <a:ea typeface="ＭＳ Ｐゴシック" panose="020B0600070205080204" pitchFamily="34" charset="-128"/>
              </a:rPr>
              <a:t>Takes away the reasons to use a cloud in the first place</a:t>
            </a:r>
          </a:p>
          <a:p>
            <a:pPr lvl="2" eaLnBrk="1" hangingPunct="1">
              <a:lnSpc>
                <a:spcPct val="80000"/>
              </a:lnSpc>
            </a:pPr>
            <a:r>
              <a:rPr lang="en-US" altLang="en-US" sz="1800">
                <a:solidFill>
                  <a:srgbClr val="1E1C11"/>
                </a:solidFill>
                <a:ea typeface="ＭＳ Ｐゴシック" panose="020B0600070205080204" pitchFamily="34" charset="-128"/>
              </a:rPr>
              <a:t>VPC: its still not a separate system </a:t>
            </a:r>
          </a:p>
          <a:p>
            <a:pPr lvl="2" eaLnBrk="1" hangingPunct="1">
              <a:lnSpc>
                <a:spcPct val="80000"/>
              </a:lnSpc>
            </a:pPr>
            <a:r>
              <a:rPr lang="en-US" altLang="en-US" sz="1800">
                <a:solidFill>
                  <a:srgbClr val="1E1C11"/>
                </a:solidFill>
                <a:ea typeface="ＭＳ Ｐゴシック" panose="020B0600070205080204" pitchFamily="34" charset="-128"/>
              </a:rPr>
              <a:t>Strong separation</a:t>
            </a:r>
          </a:p>
          <a:p>
            <a:pPr eaLnBrk="1" hangingPunct="1">
              <a:lnSpc>
                <a:spcPct val="80000"/>
              </a:lnSpc>
            </a:pPr>
            <a:endParaRPr lang="en-US" altLang="en-US">
              <a:solidFill>
                <a:srgbClr val="1E1C11"/>
              </a:solidFill>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742EDA0A-B8C9-4DB0-9171-9FEA797B6CCB}"/>
              </a:ext>
            </a:extLst>
          </p:cNvPr>
          <p:cNvSpPr>
            <a:spLocks noGrp="1"/>
          </p:cNvSpPr>
          <p:nvPr>
            <p:ph type="sldNum" sz="quarter" idx="12"/>
          </p:nvPr>
        </p:nvSpPr>
        <p:spPr/>
        <p:txBody>
          <a:bodyPr/>
          <a:lstStyle/>
          <a:p>
            <a:fld id="{C3802F7D-CE2A-4257-9499-27268CCBAA3C}" type="slidenum">
              <a:rPr lang="en-US" altLang="en-US" smtClean="0"/>
              <a:pPr/>
              <a:t>26</a:t>
            </a:fld>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itle 2">
            <a:extLst>
              <a:ext uri="{FF2B5EF4-FFF2-40B4-BE49-F238E27FC236}">
                <a16:creationId xmlns:a16="http://schemas.microsoft.com/office/drawing/2014/main" id="{932F3C2C-AF78-466F-817F-9639C3EB3811}"/>
              </a:ext>
            </a:extLst>
          </p:cNvPr>
          <p:cNvSpPr>
            <a:spLocks noGrp="1"/>
          </p:cNvSpPr>
          <p:nvPr>
            <p:ph type="title"/>
          </p:nvPr>
        </p:nvSpPr>
        <p:spPr/>
        <p:txBody>
          <a:bodyPr/>
          <a:lstStyle/>
          <a:p>
            <a:pPr>
              <a:defRPr/>
            </a:pPr>
            <a:r>
              <a:rPr lang="en-US"/>
              <a:t>Third Party Cloud Computing</a:t>
            </a:r>
          </a:p>
        </p:txBody>
      </p:sp>
      <p:sp>
        <p:nvSpPr>
          <p:cNvPr id="14338" name="Content Placeholder 1">
            <a:extLst>
              <a:ext uri="{FF2B5EF4-FFF2-40B4-BE49-F238E27FC236}">
                <a16:creationId xmlns:a16="http://schemas.microsoft.com/office/drawing/2014/main" id="{511D0C8F-C91B-4D84-A466-1A50677E6548}"/>
              </a:ext>
            </a:extLst>
          </p:cNvPr>
          <p:cNvSpPr>
            <a:spLocks noGrp="1"/>
          </p:cNvSpPr>
          <p:nvPr>
            <p:ph idx="1"/>
          </p:nvPr>
        </p:nvSpPr>
        <p:spPr/>
        <p:txBody>
          <a:bodyPr/>
          <a:lstStyle/>
          <a:p>
            <a:pPr>
              <a:buFont typeface="Wingdings 3" panose="05040102010807070707" pitchFamily="18" charset="2"/>
              <a:buNone/>
            </a:pPr>
            <a:r>
              <a:rPr lang="en-US" altLang="en-US" sz="2800">
                <a:solidFill>
                  <a:srgbClr val="1E1C11"/>
                </a:solidFill>
                <a:ea typeface="ＭＳ Ｐゴシック" panose="020B0600070205080204" pitchFamily="34" charset="-128"/>
              </a:rPr>
              <a:t>Like Amazon’s EC2, Microsoft’s Azure</a:t>
            </a:r>
          </a:p>
          <a:p>
            <a:pPr>
              <a:buFont typeface="Wingdings 3" panose="05040102010807070707" pitchFamily="18" charset="2"/>
              <a:buNone/>
            </a:pPr>
            <a:endParaRPr lang="en-US" altLang="en-US" sz="2800">
              <a:solidFill>
                <a:srgbClr val="1E1C11"/>
              </a:solidFill>
              <a:ea typeface="ＭＳ Ｐゴシック" panose="020B0600070205080204" pitchFamily="34" charset="-128"/>
            </a:endParaRPr>
          </a:p>
          <a:p>
            <a:r>
              <a:rPr lang="en-US" altLang="en-US" sz="2800">
                <a:solidFill>
                  <a:srgbClr val="1E1C11"/>
                </a:solidFill>
                <a:ea typeface="ＭＳ Ｐゴシック" panose="020B0600070205080204" pitchFamily="34" charset="-128"/>
              </a:rPr>
              <a:t>Allow users to instantiate Virtual Machines</a:t>
            </a:r>
          </a:p>
          <a:p>
            <a:r>
              <a:rPr lang="en-US" altLang="en-US" sz="2800">
                <a:solidFill>
                  <a:srgbClr val="1E1C11"/>
                </a:solidFill>
                <a:ea typeface="ＭＳ Ｐゴシック" panose="020B0600070205080204" pitchFamily="34" charset="-128"/>
              </a:rPr>
              <a:t>Allow users to purchase required quantity when required </a:t>
            </a:r>
          </a:p>
          <a:p>
            <a:r>
              <a:rPr lang="en-US" altLang="en-US" sz="2800">
                <a:solidFill>
                  <a:srgbClr val="1E1C11"/>
                </a:solidFill>
                <a:ea typeface="ＭＳ Ｐゴシック" panose="020B0600070205080204" pitchFamily="34" charset="-128"/>
              </a:rPr>
              <a:t>Allow service providers to maximize the utilization of sunk capital costs </a:t>
            </a:r>
          </a:p>
          <a:p>
            <a:r>
              <a:rPr lang="en-US" altLang="en-US" sz="2800">
                <a:solidFill>
                  <a:srgbClr val="1E1C11"/>
                </a:solidFill>
                <a:ea typeface="ＭＳ Ｐゴシック" panose="020B0600070205080204" pitchFamily="34" charset="-128"/>
              </a:rPr>
              <a:t>Confidentiality is very important</a:t>
            </a:r>
          </a:p>
        </p:txBody>
      </p:sp>
      <p:sp>
        <p:nvSpPr>
          <p:cNvPr id="2" name="Slide Number Placeholder 1">
            <a:extLst>
              <a:ext uri="{FF2B5EF4-FFF2-40B4-BE49-F238E27FC236}">
                <a16:creationId xmlns:a16="http://schemas.microsoft.com/office/drawing/2014/main" id="{36EAEB9E-105C-4F30-8E5F-A5198CCAA6BE}"/>
              </a:ext>
            </a:extLst>
          </p:cNvPr>
          <p:cNvSpPr>
            <a:spLocks noGrp="1"/>
          </p:cNvSpPr>
          <p:nvPr>
            <p:ph type="sldNum" sz="quarter" idx="12"/>
          </p:nvPr>
        </p:nvSpPr>
        <p:spPr/>
        <p:txBody>
          <a:bodyPr/>
          <a:lstStyle/>
          <a:p>
            <a:fld id="{C3802F7D-CE2A-4257-9499-27268CCBAA3C}" type="slidenum">
              <a:rPr lang="en-US" altLang="en-US" smtClean="0"/>
              <a:pPr/>
              <a:t>27</a:t>
            </a:fld>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itle 2">
            <a:extLst>
              <a:ext uri="{FF2B5EF4-FFF2-40B4-BE49-F238E27FC236}">
                <a16:creationId xmlns:a16="http://schemas.microsoft.com/office/drawing/2014/main" id="{96656CC7-8C6E-4653-BED3-B17425CE64FC}"/>
              </a:ext>
            </a:extLst>
          </p:cNvPr>
          <p:cNvSpPr>
            <a:spLocks noGrp="1"/>
          </p:cNvSpPr>
          <p:nvPr>
            <p:ph type="title"/>
          </p:nvPr>
        </p:nvSpPr>
        <p:spPr/>
        <p:txBody>
          <a:bodyPr/>
          <a:lstStyle/>
          <a:p>
            <a:pPr>
              <a:defRPr/>
            </a:pPr>
            <a:r>
              <a:rPr lang="en-US" sz="3600"/>
              <a:t>Known issues: Already exist</a:t>
            </a:r>
          </a:p>
        </p:txBody>
      </p:sp>
      <p:sp>
        <p:nvSpPr>
          <p:cNvPr id="15362" name="Content Placeholder 1">
            <a:extLst>
              <a:ext uri="{FF2B5EF4-FFF2-40B4-BE49-F238E27FC236}">
                <a16:creationId xmlns:a16="http://schemas.microsoft.com/office/drawing/2014/main" id="{D19782AB-B80B-486F-8F12-E2A58520D16E}"/>
              </a:ext>
            </a:extLst>
          </p:cNvPr>
          <p:cNvSpPr>
            <a:spLocks noGrp="1"/>
          </p:cNvSpPr>
          <p:nvPr>
            <p:ph idx="1"/>
          </p:nvPr>
        </p:nvSpPr>
        <p:spPr/>
        <p:txBody>
          <a:bodyPr>
            <a:normAutofit/>
          </a:bodyPr>
          <a:lstStyle/>
          <a:p>
            <a:endParaRPr lang="en-US" altLang="en-US" sz="2800">
              <a:solidFill>
                <a:srgbClr val="1E1C11"/>
              </a:solidFill>
              <a:ea typeface="ＭＳ Ｐゴシック" panose="020B0600070205080204" pitchFamily="34" charset="-128"/>
            </a:endParaRPr>
          </a:p>
          <a:p>
            <a:r>
              <a:rPr lang="en-US" altLang="en-US" sz="2800">
                <a:solidFill>
                  <a:srgbClr val="1E1C11"/>
                </a:solidFill>
                <a:ea typeface="ＭＳ Ｐゴシック" panose="020B0600070205080204" pitchFamily="34" charset="-128"/>
              </a:rPr>
              <a:t>Confidentiality issues</a:t>
            </a:r>
          </a:p>
          <a:p>
            <a:r>
              <a:rPr lang="en-US" altLang="en-US" sz="2800">
                <a:solidFill>
                  <a:srgbClr val="1E1C11"/>
                </a:solidFill>
                <a:ea typeface="ＭＳ Ｐゴシック" panose="020B0600070205080204" pitchFamily="34" charset="-128"/>
              </a:rPr>
              <a:t>Malicious behavior by cloud provider </a:t>
            </a:r>
          </a:p>
          <a:p>
            <a:r>
              <a:rPr lang="en-US" altLang="en-US" sz="2800">
                <a:solidFill>
                  <a:srgbClr val="1E1C11"/>
                </a:solidFill>
                <a:ea typeface="ＭＳ Ｐゴシック" panose="020B0600070205080204" pitchFamily="34" charset="-128"/>
              </a:rPr>
              <a:t>Known risks exist in any industry practicing outsourcing</a:t>
            </a:r>
          </a:p>
          <a:p>
            <a:r>
              <a:rPr lang="en-US" altLang="en-US" sz="2800">
                <a:solidFill>
                  <a:srgbClr val="1E1C11"/>
                </a:solidFill>
                <a:ea typeface="ＭＳ Ｐゴシック" panose="020B0600070205080204" pitchFamily="34" charset="-128"/>
              </a:rPr>
              <a:t>Provider and its infrastructure needs to be trusted</a:t>
            </a:r>
          </a:p>
          <a:p>
            <a:endParaRPr lang="en-US" altLang="en-US" sz="2800">
              <a:solidFill>
                <a:srgbClr val="1E1C11"/>
              </a:solidFill>
              <a:ea typeface="ＭＳ Ｐゴシック" panose="020B0600070205080204" pitchFamily="34" charset="-128"/>
            </a:endParaRPr>
          </a:p>
          <a:p>
            <a:endParaRPr lang="en-US" altLang="en-US" sz="2800">
              <a:solidFill>
                <a:srgbClr val="1E1C11"/>
              </a:solidFill>
              <a:ea typeface="ＭＳ Ｐゴシック" panose="020B0600070205080204" pitchFamily="34" charset="-128"/>
            </a:endParaRPr>
          </a:p>
          <a:p>
            <a:endParaRPr lang="en-US" altLang="en-US" sz="2800">
              <a:solidFill>
                <a:srgbClr val="1E1C11"/>
              </a:solidFill>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7B288DD8-37C6-442A-ACF9-400D78413174}"/>
              </a:ext>
            </a:extLst>
          </p:cNvPr>
          <p:cNvSpPr>
            <a:spLocks noGrp="1"/>
          </p:cNvSpPr>
          <p:nvPr>
            <p:ph type="sldNum" sz="quarter" idx="12"/>
          </p:nvPr>
        </p:nvSpPr>
        <p:spPr/>
        <p:txBody>
          <a:bodyPr/>
          <a:lstStyle/>
          <a:p>
            <a:fld id="{C3802F7D-CE2A-4257-9499-27268CCBAA3C}" type="slidenum">
              <a:rPr lang="en-US" altLang="en-US" smtClean="0"/>
              <a:pPr/>
              <a:t>28</a:t>
            </a:fld>
            <a:endParaRPr lang="en-U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2">
            <a:extLst>
              <a:ext uri="{FF2B5EF4-FFF2-40B4-BE49-F238E27FC236}">
                <a16:creationId xmlns:a16="http://schemas.microsoft.com/office/drawing/2014/main" id="{0A0B4704-9243-4BDC-BE28-AEF0CDBEBBCD}"/>
              </a:ext>
            </a:extLst>
          </p:cNvPr>
          <p:cNvSpPr>
            <a:spLocks noGrp="1"/>
          </p:cNvSpPr>
          <p:nvPr>
            <p:ph type="title"/>
          </p:nvPr>
        </p:nvSpPr>
        <p:spPr/>
        <p:txBody>
          <a:bodyPr/>
          <a:lstStyle/>
          <a:p>
            <a:pPr>
              <a:defRPr/>
            </a:pPr>
            <a:r>
              <a:rPr lang="en-US"/>
              <a:t>New Vulnerabilities &amp; Attacks</a:t>
            </a:r>
          </a:p>
        </p:txBody>
      </p:sp>
      <p:sp>
        <p:nvSpPr>
          <p:cNvPr id="16386" name="Content Placeholder 1">
            <a:extLst>
              <a:ext uri="{FF2B5EF4-FFF2-40B4-BE49-F238E27FC236}">
                <a16:creationId xmlns:a16="http://schemas.microsoft.com/office/drawing/2014/main" id="{CD1CE03D-0B57-405C-88BC-CE2C1C574409}"/>
              </a:ext>
            </a:extLst>
          </p:cNvPr>
          <p:cNvSpPr>
            <a:spLocks noGrp="1"/>
          </p:cNvSpPr>
          <p:nvPr>
            <p:ph idx="1"/>
          </p:nvPr>
        </p:nvSpPr>
        <p:spPr>
          <a:xfrm>
            <a:off x="457200" y="1371600"/>
            <a:ext cx="8229600" cy="4525963"/>
          </a:xfrm>
        </p:spPr>
        <p:txBody>
          <a:bodyPr/>
          <a:lstStyle/>
          <a:p>
            <a:pPr>
              <a:buFont typeface="Wingdings 3" panose="05040102010807070707" pitchFamily="18" charset="2"/>
              <a:buNone/>
            </a:pPr>
            <a:r>
              <a:rPr lang="en-US" altLang="en-US" sz="2600">
                <a:solidFill>
                  <a:srgbClr val="1E1C11"/>
                </a:solidFill>
                <a:ea typeface="ＭＳ Ｐゴシック" panose="020B0600070205080204" pitchFamily="34" charset="-128"/>
              </a:rPr>
              <a:t>	</a:t>
            </a:r>
          </a:p>
          <a:p>
            <a:r>
              <a:rPr lang="en-US" altLang="en-US" sz="2600">
                <a:solidFill>
                  <a:srgbClr val="1E1C11"/>
                </a:solidFill>
                <a:ea typeface="ＭＳ Ｐゴシック" panose="020B0600070205080204" pitchFamily="34" charset="-128"/>
              </a:rPr>
              <a:t>Threats arise from other consumers </a:t>
            </a:r>
          </a:p>
          <a:p>
            <a:r>
              <a:rPr lang="en-US" altLang="en-US" sz="2600">
                <a:solidFill>
                  <a:srgbClr val="1E1C11"/>
                </a:solidFill>
                <a:ea typeface="ＭＳ Ｐゴシック" panose="020B0600070205080204" pitchFamily="34" charset="-128"/>
              </a:rPr>
              <a:t>Due to the subtleties of how physical resources can be transparently shared between VMs </a:t>
            </a:r>
          </a:p>
          <a:p>
            <a:r>
              <a:rPr lang="en-US" altLang="en-US" sz="2600">
                <a:solidFill>
                  <a:srgbClr val="1E1C11"/>
                </a:solidFill>
                <a:ea typeface="ＭＳ Ｐゴシック" panose="020B0600070205080204" pitchFamily="34" charset="-128"/>
              </a:rPr>
              <a:t>Such attacks are based on placement and extraction</a:t>
            </a:r>
          </a:p>
          <a:p>
            <a:r>
              <a:rPr lang="en-US" altLang="en-US" sz="2600">
                <a:solidFill>
                  <a:srgbClr val="1E1C11"/>
                </a:solidFill>
                <a:ea typeface="ＭＳ Ｐゴシック" panose="020B0600070205080204" pitchFamily="34" charset="-128"/>
              </a:rPr>
              <a:t>A customer VM and its adversary can be assigned to the same physical server</a:t>
            </a:r>
          </a:p>
          <a:p>
            <a:r>
              <a:rPr lang="en-US" altLang="en-US" sz="2600">
                <a:solidFill>
                  <a:srgbClr val="1E1C11"/>
                </a:solidFill>
                <a:ea typeface="ＭＳ Ｐゴシック" panose="020B0600070205080204" pitchFamily="34" charset="-128"/>
              </a:rPr>
              <a:t>Adversary can penetrate the VM and violate customer confidentiality</a:t>
            </a:r>
          </a:p>
          <a:p>
            <a:endParaRPr lang="en-US" altLang="en-US" sz="2500">
              <a:solidFill>
                <a:srgbClr val="1E1C11"/>
              </a:solidFill>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8A7BB9DD-CC28-404D-B0F2-09005B01AD07}"/>
              </a:ext>
            </a:extLst>
          </p:cNvPr>
          <p:cNvSpPr>
            <a:spLocks noGrp="1"/>
          </p:cNvSpPr>
          <p:nvPr>
            <p:ph type="sldNum" sz="quarter" idx="12"/>
          </p:nvPr>
        </p:nvSpPr>
        <p:spPr/>
        <p:txBody>
          <a:bodyPr/>
          <a:lstStyle/>
          <a:p>
            <a:fld id="{C3802F7D-CE2A-4257-9499-27268CCBAA3C}" type="slidenum">
              <a:rPr lang="en-US" altLang="en-US" smtClean="0"/>
              <a:pPr/>
              <a:t>29</a:t>
            </a:fld>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70F81-8B7E-4A28-AEAA-7BD0DBBA5C4A}"/>
              </a:ext>
            </a:extLst>
          </p:cNvPr>
          <p:cNvSpPr>
            <a:spLocks noGrp="1"/>
          </p:cNvSpPr>
          <p:nvPr>
            <p:ph type="title"/>
          </p:nvPr>
        </p:nvSpPr>
        <p:spPr>
          <a:xfrm>
            <a:off x="628650" y="136524"/>
            <a:ext cx="7886700" cy="777877"/>
          </a:xfrm>
        </p:spPr>
        <p:txBody>
          <a:bodyPr rtlCol="0"/>
          <a:lstStyle/>
          <a:p>
            <a:pPr eaLnBrk="1" fontAlgn="auto" hangingPunct="1">
              <a:spcAft>
                <a:spcPts val="0"/>
              </a:spcAft>
              <a:defRPr/>
            </a:pPr>
            <a:r>
              <a:rPr lang="en-US" dirty="0">
                <a:ea typeface="+mj-ea"/>
              </a:rPr>
              <a:t>The Network Level</a:t>
            </a:r>
          </a:p>
        </p:txBody>
      </p:sp>
      <p:sp>
        <p:nvSpPr>
          <p:cNvPr id="51203" name="Content Placeholder 2">
            <a:extLst>
              <a:ext uri="{FF2B5EF4-FFF2-40B4-BE49-F238E27FC236}">
                <a16:creationId xmlns:a16="http://schemas.microsoft.com/office/drawing/2014/main" id="{302B21CA-8D17-4A36-9666-A6EE88A3D112}"/>
              </a:ext>
            </a:extLst>
          </p:cNvPr>
          <p:cNvSpPr>
            <a:spLocks noGrp="1"/>
          </p:cNvSpPr>
          <p:nvPr>
            <p:ph idx="1"/>
          </p:nvPr>
        </p:nvSpPr>
        <p:spPr>
          <a:xfrm>
            <a:off x="612723" y="1253330"/>
            <a:ext cx="7886700" cy="4918869"/>
          </a:xfrm>
        </p:spPr>
        <p:txBody>
          <a:bodyPr>
            <a:normAutofit lnSpcReduction="10000"/>
          </a:bodyPr>
          <a:lstStyle/>
          <a:p>
            <a:pPr eaLnBrk="1" hangingPunct="1">
              <a:lnSpc>
                <a:spcPct val="90000"/>
              </a:lnSpc>
            </a:pPr>
            <a:r>
              <a:rPr lang="en-US" altLang="en-US" sz="2800">
                <a:solidFill>
                  <a:srgbClr val="1E1C11"/>
                </a:solidFill>
                <a:ea typeface="ＭＳ Ｐゴシック" panose="020B0600070205080204" pitchFamily="34" charset="-128"/>
              </a:rPr>
              <a:t>Ensuring confidentiality and integrity of your organization’s data-in-transit to and from your public cloud provider</a:t>
            </a:r>
          </a:p>
          <a:p>
            <a:pPr eaLnBrk="1" hangingPunct="1">
              <a:lnSpc>
                <a:spcPct val="90000"/>
              </a:lnSpc>
            </a:pPr>
            <a:r>
              <a:rPr lang="en-US" altLang="en-US" sz="2800">
                <a:solidFill>
                  <a:srgbClr val="1E1C11"/>
                </a:solidFill>
                <a:ea typeface="ＭＳ Ｐゴシック" panose="020B0600070205080204" pitchFamily="34" charset="-128"/>
              </a:rPr>
              <a:t>Ensuring proper access control (authentication, authorization, and auditing) to whatever resources you are using at your public cloud provider</a:t>
            </a:r>
          </a:p>
          <a:p>
            <a:pPr eaLnBrk="1" hangingPunct="1">
              <a:lnSpc>
                <a:spcPct val="90000"/>
              </a:lnSpc>
            </a:pPr>
            <a:r>
              <a:rPr lang="en-US" altLang="en-US" sz="2800">
                <a:solidFill>
                  <a:srgbClr val="1E1C11"/>
                </a:solidFill>
                <a:ea typeface="ＭＳ Ｐゴシック" panose="020B0600070205080204" pitchFamily="34" charset="-128"/>
              </a:rPr>
              <a:t>Ensuring availability of the Internet-facing resources in a public cloud that are being used by your organization, or have been assigned to your organization by your public cloud providers</a:t>
            </a:r>
          </a:p>
          <a:p>
            <a:pPr eaLnBrk="1" hangingPunct="1">
              <a:lnSpc>
                <a:spcPct val="90000"/>
              </a:lnSpc>
            </a:pPr>
            <a:r>
              <a:rPr lang="en-US" altLang="en-US" sz="2800">
                <a:solidFill>
                  <a:srgbClr val="1E1C11"/>
                </a:solidFill>
                <a:ea typeface="ＭＳ Ｐゴシック" panose="020B0600070205080204" pitchFamily="34" charset="-128"/>
              </a:rPr>
              <a:t>Replacing the established model of network zones and tiers with domains</a:t>
            </a:r>
          </a:p>
        </p:txBody>
      </p:sp>
      <p:sp>
        <p:nvSpPr>
          <p:cNvPr id="51204" name="Slide Number Placeholder 3">
            <a:extLst>
              <a:ext uri="{FF2B5EF4-FFF2-40B4-BE49-F238E27FC236}">
                <a16:creationId xmlns:a16="http://schemas.microsoft.com/office/drawing/2014/main" id="{63D23A3A-B5C7-4637-8123-4B25155B771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F9259F2B-7C1C-4A50-AF9D-78FE8D03774E}" type="slidenum">
              <a:rPr lang="en-US" altLang="en-US" sz="1200">
                <a:solidFill>
                  <a:srgbClr val="898989"/>
                </a:solidFill>
                <a:latin typeface="Calibri" panose="020F0502020204030204" pitchFamily="34" charset="0"/>
              </a:rPr>
              <a:pPr eaLnBrk="1" hangingPunct="1"/>
              <a:t>3</a:t>
            </a:fld>
            <a:endParaRPr lang="en-US" altLang="en-US" sz="1200">
              <a:solidFill>
                <a:srgbClr val="898989"/>
              </a:solidFill>
              <a:latin typeface="Calibri" panose="020F050202020403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itle 2">
            <a:extLst>
              <a:ext uri="{FF2B5EF4-FFF2-40B4-BE49-F238E27FC236}">
                <a16:creationId xmlns:a16="http://schemas.microsoft.com/office/drawing/2014/main" id="{8B71EED8-3BD9-4CF7-A42D-6D096E512452}"/>
              </a:ext>
            </a:extLst>
          </p:cNvPr>
          <p:cNvSpPr>
            <a:spLocks noGrp="1"/>
          </p:cNvSpPr>
          <p:nvPr>
            <p:ph type="title"/>
          </p:nvPr>
        </p:nvSpPr>
        <p:spPr/>
        <p:txBody>
          <a:bodyPr/>
          <a:lstStyle/>
          <a:p>
            <a:r>
              <a:rPr lang="en-US" altLang="en-US">
                <a:solidFill>
                  <a:srgbClr val="1E1C11"/>
                </a:solidFill>
                <a:ea typeface="ＭＳ Ｐゴシック" panose="020B0600070205080204" pitchFamily="34" charset="-128"/>
              </a:rPr>
              <a:t>More on attacks…</a:t>
            </a:r>
          </a:p>
        </p:txBody>
      </p:sp>
      <p:sp>
        <p:nvSpPr>
          <p:cNvPr id="17410" name="Content Placeholder 1">
            <a:extLst>
              <a:ext uri="{FF2B5EF4-FFF2-40B4-BE49-F238E27FC236}">
                <a16:creationId xmlns:a16="http://schemas.microsoft.com/office/drawing/2014/main" id="{312703ED-3A17-436E-A7E3-ACE531E30326}"/>
              </a:ext>
            </a:extLst>
          </p:cNvPr>
          <p:cNvSpPr>
            <a:spLocks noGrp="1"/>
          </p:cNvSpPr>
          <p:nvPr>
            <p:ph idx="1"/>
          </p:nvPr>
        </p:nvSpPr>
        <p:spPr/>
        <p:txBody>
          <a:bodyPr/>
          <a:lstStyle/>
          <a:p>
            <a:pPr>
              <a:buFont typeface="Arial" charset="0"/>
              <a:buChar char="•"/>
              <a:defRPr/>
            </a:pPr>
            <a:r>
              <a:rPr lang="en-US" sz="2800"/>
              <a:t>Collaborative attacks</a:t>
            </a:r>
          </a:p>
          <a:p>
            <a:pPr>
              <a:buFont typeface="Arial" charset="0"/>
              <a:buChar char="•"/>
              <a:defRPr/>
            </a:pPr>
            <a:r>
              <a:rPr lang="en-US" sz="2800"/>
              <a:t>Mapping of internal cloud infrastructure</a:t>
            </a:r>
          </a:p>
          <a:p>
            <a:pPr>
              <a:buFont typeface="Arial" charset="0"/>
              <a:buChar char="•"/>
              <a:defRPr/>
            </a:pPr>
            <a:r>
              <a:rPr lang="en-US" sz="2800"/>
              <a:t>Identifying likely residence of a target VM</a:t>
            </a:r>
          </a:p>
          <a:p>
            <a:pPr>
              <a:buFont typeface="Arial" charset="0"/>
              <a:buChar char="•"/>
              <a:defRPr/>
            </a:pPr>
            <a:r>
              <a:rPr lang="en-US" sz="2800"/>
              <a:t>Instantiating new VMs until one gets co-resident with the target</a:t>
            </a:r>
          </a:p>
          <a:p>
            <a:pPr>
              <a:buFont typeface="Arial" charset="0"/>
              <a:buChar char="•"/>
              <a:defRPr/>
            </a:pPr>
            <a:r>
              <a:rPr lang="en-US" sz="2800"/>
              <a:t>Cross-VM side-channel attacks</a:t>
            </a:r>
          </a:p>
          <a:p>
            <a:pPr>
              <a:buFont typeface="Arial" charset="0"/>
              <a:buChar char="•"/>
              <a:defRPr/>
            </a:pPr>
            <a:r>
              <a:rPr lang="en-US" sz="2800"/>
              <a:t>Extract information from target VM on the same machine</a:t>
            </a:r>
          </a:p>
        </p:txBody>
      </p:sp>
      <p:sp>
        <p:nvSpPr>
          <p:cNvPr id="2" name="Slide Number Placeholder 1">
            <a:extLst>
              <a:ext uri="{FF2B5EF4-FFF2-40B4-BE49-F238E27FC236}">
                <a16:creationId xmlns:a16="http://schemas.microsoft.com/office/drawing/2014/main" id="{73A147DA-27A1-4A90-B6BE-1C5269759449}"/>
              </a:ext>
            </a:extLst>
          </p:cNvPr>
          <p:cNvSpPr>
            <a:spLocks noGrp="1"/>
          </p:cNvSpPr>
          <p:nvPr>
            <p:ph type="sldNum" sz="quarter" idx="12"/>
          </p:nvPr>
        </p:nvSpPr>
        <p:spPr/>
        <p:txBody>
          <a:bodyPr/>
          <a:lstStyle/>
          <a:p>
            <a:fld id="{C3802F7D-CE2A-4257-9499-27268CCBAA3C}" type="slidenum">
              <a:rPr lang="en-US" altLang="en-US" smtClean="0"/>
              <a:pPr/>
              <a:t>30</a:t>
            </a:fld>
            <a:endParaRPr lang="en-US"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itle 2">
            <a:extLst>
              <a:ext uri="{FF2B5EF4-FFF2-40B4-BE49-F238E27FC236}">
                <a16:creationId xmlns:a16="http://schemas.microsoft.com/office/drawing/2014/main" id="{76BC0B08-EABC-4444-90B1-B8E7B9CC0843}"/>
              </a:ext>
            </a:extLst>
          </p:cNvPr>
          <p:cNvSpPr>
            <a:spLocks noGrp="1"/>
          </p:cNvSpPr>
          <p:nvPr>
            <p:ph type="title"/>
          </p:nvPr>
        </p:nvSpPr>
        <p:spPr/>
        <p:txBody>
          <a:bodyPr/>
          <a:lstStyle/>
          <a:p>
            <a:r>
              <a:rPr lang="en-US" altLang="en-US">
                <a:solidFill>
                  <a:srgbClr val="1E1C11"/>
                </a:solidFill>
                <a:ea typeface="ＭＳ Ｐゴシック" panose="020B0600070205080204" pitchFamily="34" charset="-128"/>
              </a:rPr>
              <a:t>More on attacks…</a:t>
            </a:r>
          </a:p>
        </p:txBody>
      </p:sp>
      <p:sp>
        <p:nvSpPr>
          <p:cNvPr id="14338" name="Content Placeholder 1">
            <a:extLst>
              <a:ext uri="{FF2B5EF4-FFF2-40B4-BE49-F238E27FC236}">
                <a16:creationId xmlns:a16="http://schemas.microsoft.com/office/drawing/2014/main" id="{3391FD37-CD46-4759-B7F8-E068348E0A63}"/>
              </a:ext>
            </a:extLst>
          </p:cNvPr>
          <p:cNvSpPr>
            <a:spLocks noGrp="1"/>
          </p:cNvSpPr>
          <p:nvPr>
            <p:ph idx="1"/>
          </p:nvPr>
        </p:nvSpPr>
        <p:spPr/>
        <p:txBody>
          <a:bodyPr>
            <a:normAutofit/>
          </a:bodyPr>
          <a:lstStyle/>
          <a:p>
            <a:r>
              <a:rPr lang="en-US" altLang="en-US" sz="2400">
                <a:solidFill>
                  <a:srgbClr val="1E1C11"/>
                </a:solidFill>
                <a:ea typeface="ＭＳ Ｐゴシック" panose="020B0600070205080204" pitchFamily="34" charset="-128"/>
              </a:rPr>
              <a:t>Can one determine where in the cloud infrastructure an instance is located?</a:t>
            </a:r>
          </a:p>
          <a:p>
            <a:r>
              <a:rPr lang="en-US" altLang="en-US" sz="2400">
                <a:solidFill>
                  <a:srgbClr val="1E1C11"/>
                </a:solidFill>
                <a:ea typeface="ＭＳ Ｐゴシック" panose="020B0600070205080204" pitchFamily="34" charset="-128"/>
              </a:rPr>
              <a:t>Can one easily determine if two instances are co-resident on the same physical machine?</a:t>
            </a:r>
          </a:p>
          <a:p>
            <a:r>
              <a:rPr lang="en-US" altLang="en-US" sz="2400">
                <a:solidFill>
                  <a:srgbClr val="1E1C11"/>
                </a:solidFill>
                <a:ea typeface="ＭＳ Ｐゴシック" panose="020B0600070205080204" pitchFamily="34" charset="-128"/>
              </a:rPr>
              <a:t>Can an adversary launch instances that will be co-resident with other user instances?</a:t>
            </a:r>
          </a:p>
          <a:p>
            <a:r>
              <a:rPr lang="en-US" altLang="en-US" sz="2400">
                <a:solidFill>
                  <a:srgbClr val="1E1C11"/>
                </a:solidFill>
                <a:ea typeface="ＭＳ Ｐゴシック" panose="020B0600070205080204" pitchFamily="34" charset="-128"/>
              </a:rPr>
              <a:t>Can an adversary exploit cross-VM information leakage once co-resident?</a:t>
            </a:r>
          </a:p>
          <a:p>
            <a:pPr>
              <a:buFont typeface="Wingdings 3" panose="05040102010807070707" pitchFamily="18" charset="2"/>
              <a:buNone/>
            </a:pPr>
            <a:r>
              <a:rPr lang="en-US" altLang="en-US" sz="2400">
                <a:solidFill>
                  <a:srgbClr val="1E1C11"/>
                </a:solidFill>
                <a:ea typeface="ＭＳ Ｐゴシック" panose="020B0600070205080204" pitchFamily="34" charset="-128"/>
              </a:rPr>
              <a:t>Answer: Yes to all</a:t>
            </a:r>
          </a:p>
          <a:p>
            <a:pPr>
              <a:buFont typeface="Wingdings 3" panose="05040102010807070707" pitchFamily="18" charset="2"/>
              <a:buNone/>
            </a:pPr>
            <a:endParaRPr lang="en-US" altLang="en-US" sz="2400">
              <a:solidFill>
                <a:srgbClr val="1E1C11"/>
              </a:solidFill>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F2F205AA-D99E-4441-BB93-4F88E4918CC7}"/>
              </a:ext>
            </a:extLst>
          </p:cNvPr>
          <p:cNvSpPr>
            <a:spLocks noGrp="1"/>
          </p:cNvSpPr>
          <p:nvPr>
            <p:ph type="sldNum" sz="quarter" idx="12"/>
          </p:nvPr>
        </p:nvSpPr>
        <p:spPr/>
        <p:txBody>
          <a:bodyPr/>
          <a:lstStyle/>
          <a:p>
            <a:fld id="{C3802F7D-CE2A-4257-9499-27268CCBAA3C}" type="slidenum">
              <a:rPr lang="en-US" altLang="en-US" smtClean="0"/>
              <a:pPr/>
              <a:t>31</a:t>
            </a:fld>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1B692-7B35-494F-BB67-8BB63548891A}"/>
              </a:ext>
            </a:extLst>
          </p:cNvPr>
          <p:cNvSpPr>
            <a:spLocks noGrp="1"/>
          </p:cNvSpPr>
          <p:nvPr>
            <p:ph type="title"/>
          </p:nvPr>
        </p:nvSpPr>
        <p:spPr/>
        <p:txBody>
          <a:bodyPr/>
          <a:lstStyle/>
          <a:p>
            <a:pPr eaLnBrk="1" hangingPunct="1"/>
            <a:r>
              <a:rPr lang="en-US" altLang="en-US">
                <a:solidFill>
                  <a:srgbClr val="1E1C11"/>
                </a:solidFill>
                <a:ea typeface="ＭＳ Ｐゴシック" panose="020B0600070205080204" pitchFamily="34" charset="-128"/>
              </a:rPr>
              <a:t>The Network Level - Mitigation</a:t>
            </a:r>
          </a:p>
        </p:txBody>
      </p:sp>
      <p:sp>
        <p:nvSpPr>
          <p:cNvPr id="52227" name="Content Placeholder 2">
            <a:extLst>
              <a:ext uri="{FF2B5EF4-FFF2-40B4-BE49-F238E27FC236}">
                <a16:creationId xmlns:a16="http://schemas.microsoft.com/office/drawing/2014/main" id="{25667D96-8AE7-4B7F-A03E-7B68FE0B561E}"/>
              </a:ext>
            </a:extLst>
          </p:cNvPr>
          <p:cNvSpPr>
            <a:spLocks noGrp="1"/>
          </p:cNvSpPr>
          <p:nvPr>
            <p:ph idx="1"/>
          </p:nvPr>
        </p:nvSpPr>
        <p:spPr/>
        <p:txBody>
          <a:bodyPr>
            <a:normAutofit/>
          </a:bodyPr>
          <a:lstStyle/>
          <a:p>
            <a:pPr eaLnBrk="1" hangingPunct="1"/>
            <a:r>
              <a:rPr lang="en-US" altLang="en-US" sz="3200" dirty="0">
                <a:solidFill>
                  <a:srgbClr val="1E1C11"/>
                </a:solidFill>
                <a:ea typeface="ＭＳ Ｐゴシック" panose="020B0600070205080204" pitchFamily="34" charset="-128"/>
              </a:rPr>
              <a:t>Note that network-level risks exist regardless of what aspects of “cloud computing” services are being used </a:t>
            </a:r>
          </a:p>
          <a:p>
            <a:pPr eaLnBrk="1" hangingPunct="1"/>
            <a:r>
              <a:rPr lang="en-US" altLang="en-US" sz="3200" dirty="0">
                <a:solidFill>
                  <a:srgbClr val="1E1C11"/>
                </a:solidFill>
                <a:ea typeface="ＭＳ Ｐゴシック" panose="020B0600070205080204" pitchFamily="34" charset="-128"/>
              </a:rPr>
              <a:t>The primary determination of risk level is therefore not which IaaS/PaaS/SaaS is being used </a:t>
            </a:r>
          </a:p>
          <a:p>
            <a:pPr eaLnBrk="1" hangingPunct="1"/>
            <a:r>
              <a:rPr lang="en-US" altLang="en-US" sz="3200" dirty="0">
                <a:solidFill>
                  <a:srgbClr val="1E1C11"/>
                </a:solidFill>
                <a:ea typeface="ＭＳ Ｐゴシック" panose="020B0600070205080204" pitchFamily="34" charset="-128"/>
              </a:rPr>
              <a:t>But rather whether your organization intends to use or is using a public, private, or hybrid cloud. </a:t>
            </a:r>
          </a:p>
        </p:txBody>
      </p:sp>
      <p:sp>
        <p:nvSpPr>
          <p:cNvPr id="52228" name="Slide Number Placeholder 3">
            <a:extLst>
              <a:ext uri="{FF2B5EF4-FFF2-40B4-BE49-F238E27FC236}">
                <a16:creationId xmlns:a16="http://schemas.microsoft.com/office/drawing/2014/main" id="{90B0406C-0C14-4DBA-93EE-DD149DFEA39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55ABC9FA-EDDE-4A54-8142-4CA31528D604}" type="slidenum">
              <a:rPr lang="en-US" altLang="en-US" sz="1200">
                <a:solidFill>
                  <a:srgbClr val="898989"/>
                </a:solidFill>
                <a:latin typeface="Calibri" panose="020F0502020204030204" pitchFamily="34" charset="0"/>
              </a:rPr>
              <a:pPr eaLnBrk="1" hangingPunct="1"/>
              <a:t>4</a:t>
            </a:fld>
            <a:endParaRPr lang="en-US" altLang="en-US" sz="1200">
              <a:solidFill>
                <a:srgbClr val="898989"/>
              </a:solidFill>
              <a:latin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8D560-9D4C-4B10-A5FA-92DE59B8D84D}"/>
              </a:ext>
            </a:extLst>
          </p:cNvPr>
          <p:cNvSpPr>
            <a:spLocks noGrp="1"/>
          </p:cNvSpPr>
          <p:nvPr>
            <p:ph type="title"/>
          </p:nvPr>
        </p:nvSpPr>
        <p:spPr/>
        <p:txBody>
          <a:bodyPr/>
          <a:lstStyle/>
          <a:p>
            <a:pPr eaLnBrk="1" hangingPunct="1"/>
            <a:r>
              <a:rPr lang="en-US" altLang="en-US">
                <a:solidFill>
                  <a:srgbClr val="1E1C11"/>
                </a:solidFill>
                <a:ea typeface="ＭＳ Ｐゴシック" panose="020B0600070205080204" pitchFamily="34" charset="-128"/>
              </a:rPr>
              <a:t>The Host Level</a:t>
            </a:r>
          </a:p>
        </p:txBody>
      </p:sp>
      <p:sp>
        <p:nvSpPr>
          <p:cNvPr id="3" name="Content Placeholder 2">
            <a:extLst>
              <a:ext uri="{FF2B5EF4-FFF2-40B4-BE49-F238E27FC236}">
                <a16:creationId xmlns:a16="http://schemas.microsoft.com/office/drawing/2014/main" id="{948FBBA2-B08D-4780-84DB-C6C9030F335F}"/>
              </a:ext>
            </a:extLst>
          </p:cNvPr>
          <p:cNvSpPr>
            <a:spLocks noGrp="1"/>
          </p:cNvSpPr>
          <p:nvPr>
            <p:ph idx="1"/>
          </p:nvPr>
        </p:nvSpPr>
        <p:spPr/>
        <p:txBody>
          <a:bodyPr rtlCol="0">
            <a:normAutofit/>
          </a:bodyPr>
          <a:lstStyle/>
          <a:p>
            <a:pPr eaLnBrk="1" fontAlgn="auto" hangingPunct="1">
              <a:spcAft>
                <a:spcPts val="0"/>
              </a:spcAft>
              <a:defRPr/>
            </a:pPr>
            <a:r>
              <a:rPr lang="en-US" sz="3200" dirty="0">
                <a:ea typeface="+mn-ea"/>
                <a:cs typeface="+mn-cs"/>
              </a:rPr>
              <a:t>SaaS/PaaS</a:t>
            </a:r>
          </a:p>
          <a:p>
            <a:pPr lvl="1" eaLnBrk="1" fontAlgn="auto" hangingPunct="1">
              <a:spcAft>
                <a:spcPts val="0"/>
              </a:spcAft>
              <a:defRPr/>
            </a:pPr>
            <a:r>
              <a:rPr lang="en-US" sz="2800" dirty="0">
                <a:ea typeface="+mn-ea"/>
              </a:rPr>
              <a:t>Both the PaaS and SaaS platforms abstract and hide the host OS from end users</a:t>
            </a:r>
          </a:p>
          <a:p>
            <a:pPr lvl="1" eaLnBrk="1" fontAlgn="auto" hangingPunct="1">
              <a:spcAft>
                <a:spcPts val="0"/>
              </a:spcAft>
              <a:defRPr/>
            </a:pPr>
            <a:r>
              <a:rPr lang="en-US" sz="2800" dirty="0">
                <a:ea typeface="+mn-ea"/>
              </a:rPr>
              <a:t>Host security responsibilities are transferred to the CSP (Cloud Service Provider)</a:t>
            </a:r>
          </a:p>
          <a:p>
            <a:pPr lvl="2" eaLnBrk="1" fontAlgn="auto" hangingPunct="1">
              <a:spcAft>
                <a:spcPts val="0"/>
              </a:spcAft>
              <a:defRPr/>
            </a:pPr>
            <a:r>
              <a:rPr lang="en-US" sz="2000" dirty="0">
                <a:ea typeface="+mn-ea"/>
              </a:rPr>
              <a:t>You do not have to worry about protecting hosts</a:t>
            </a:r>
          </a:p>
          <a:p>
            <a:pPr lvl="1" eaLnBrk="1" fontAlgn="auto" hangingPunct="1">
              <a:spcAft>
                <a:spcPts val="0"/>
              </a:spcAft>
              <a:defRPr/>
            </a:pPr>
            <a:r>
              <a:rPr lang="en-US" sz="2800" dirty="0">
                <a:ea typeface="+mn-ea"/>
              </a:rPr>
              <a:t>However, as a customer, you still own the risk of managing information hosted in the cloud services. </a:t>
            </a:r>
          </a:p>
        </p:txBody>
      </p:sp>
      <p:sp>
        <p:nvSpPr>
          <p:cNvPr id="53252" name="Slide Number Placeholder 3">
            <a:extLst>
              <a:ext uri="{FF2B5EF4-FFF2-40B4-BE49-F238E27FC236}">
                <a16:creationId xmlns:a16="http://schemas.microsoft.com/office/drawing/2014/main" id="{194B24D1-E6F9-4182-AA5A-9089A93285F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D47D118E-4269-4696-8CB3-D5CD377D3735}" type="slidenum">
              <a:rPr lang="en-US" altLang="en-US" sz="1200">
                <a:solidFill>
                  <a:srgbClr val="898989"/>
                </a:solidFill>
                <a:latin typeface="Calibri" panose="020F0502020204030204" pitchFamily="34" charset="0"/>
              </a:rPr>
              <a:pPr eaLnBrk="1" hangingPunct="1"/>
              <a:t>5</a:t>
            </a:fld>
            <a:endParaRPr lang="en-US" altLang="en-US" sz="1200">
              <a:solidFill>
                <a:srgbClr val="898989"/>
              </a:solidFill>
              <a:latin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752F6-DA46-4F55-934B-5D5A13100A4B}"/>
              </a:ext>
            </a:extLst>
          </p:cNvPr>
          <p:cNvSpPr>
            <a:spLocks noGrp="1"/>
          </p:cNvSpPr>
          <p:nvPr>
            <p:ph type="title"/>
          </p:nvPr>
        </p:nvSpPr>
        <p:spPr/>
        <p:txBody>
          <a:bodyPr/>
          <a:lstStyle/>
          <a:p>
            <a:pPr eaLnBrk="1" hangingPunct="1"/>
            <a:r>
              <a:rPr lang="en-US" altLang="en-US">
                <a:solidFill>
                  <a:srgbClr val="1E1C11"/>
                </a:solidFill>
                <a:ea typeface="ＭＳ Ｐゴシック" panose="020B0600070205080204" pitchFamily="34" charset="-128"/>
              </a:rPr>
              <a:t>The Host Level (cont.)</a:t>
            </a:r>
          </a:p>
        </p:txBody>
      </p:sp>
      <p:sp>
        <p:nvSpPr>
          <p:cNvPr id="55299" name="Content Placeholder 2">
            <a:extLst>
              <a:ext uri="{FF2B5EF4-FFF2-40B4-BE49-F238E27FC236}">
                <a16:creationId xmlns:a16="http://schemas.microsoft.com/office/drawing/2014/main" id="{648D079A-0D9E-457A-B833-27BBF46ADDB9}"/>
              </a:ext>
            </a:extLst>
          </p:cNvPr>
          <p:cNvSpPr>
            <a:spLocks noGrp="1"/>
          </p:cNvSpPr>
          <p:nvPr>
            <p:ph idx="1"/>
          </p:nvPr>
        </p:nvSpPr>
        <p:spPr/>
        <p:txBody>
          <a:bodyPr/>
          <a:lstStyle/>
          <a:p>
            <a:pPr eaLnBrk="1" hangingPunct="1">
              <a:lnSpc>
                <a:spcPct val="90000"/>
              </a:lnSpc>
            </a:pPr>
            <a:r>
              <a:rPr lang="en-US" altLang="en-US" sz="2000">
                <a:solidFill>
                  <a:srgbClr val="1E1C11"/>
                </a:solidFill>
                <a:ea typeface="ＭＳ Ｐゴシック" panose="020B0600070205080204" pitchFamily="34" charset="-128"/>
              </a:rPr>
              <a:t>IaaS Host Security</a:t>
            </a:r>
          </a:p>
          <a:p>
            <a:pPr lvl="1" eaLnBrk="1" hangingPunct="1">
              <a:lnSpc>
                <a:spcPct val="90000"/>
              </a:lnSpc>
            </a:pPr>
            <a:r>
              <a:rPr lang="en-US" altLang="en-US" sz="2000">
                <a:solidFill>
                  <a:srgbClr val="1E1C11"/>
                </a:solidFill>
                <a:ea typeface="ＭＳ Ｐゴシック" panose="020B0600070205080204" pitchFamily="34" charset="-128"/>
              </a:rPr>
              <a:t>Virtualization Software Security</a:t>
            </a:r>
          </a:p>
          <a:p>
            <a:pPr lvl="2" eaLnBrk="1" hangingPunct="1">
              <a:lnSpc>
                <a:spcPct val="90000"/>
              </a:lnSpc>
            </a:pPr>
            <a:r>
              <a:rPr lang="en-US" altLang="en-US" sz="1700">
                <a:solidFill>
                  <a:srgbClr val="1E1C11"/>
                </a:solidFill>
                <a:ea typeface="ＭＳ Ｐゴシック" panose="020B0600070205080204" pitchFamily="34" charset="-128"/>
              </a:rPr>
              <a:t>Hypervisor (also called Virtual Machine Manager (VMM)) security is a key</a:t>
            </a:r>
          </a:p>
          <a:p>
            <a:pPr lvl="3" eaLnBrk="1" hangingPunct="1">
              <a:lnSpc>
                <a:spcPct val="90000"/>
              </a:lnSpc>
            </a:pPr>
            <a:r>
              <a:rPr lang="en-US" altLang="en-US" sz="1700">
                <a:solidFill>
                  <a:srgbClr val="1E1C11"/>
                </a:solidFill>
                <a:ea typeface="ＭＳ Ｐゴシック" panose="020B0600070205080204" pitchFamily="34" charset="-128"/>
              </a:rPr>
              <a:t>a small application that runs on top of the physical machine H/W layer</a:t>
            </a:r>
          </a:p>
          <a:p>
            <a:pPr lvl="3" eaLnBrk="1" hangingPunct="1">
              <a:lnSpc>
                <a:spcPct val="90000"/>
              </a:lnSpc>
            </a:pPr>
            <a:r>
              <a:rPr lang="en-US" altLang="en-US" sz="1700">
                <a:solidFill>
                  <a:srgbClr val="1E1C11"/>
                </a:solidFill>
                <a:ea typeface="ＭＳ Ｐゴシック" panose="020B0600070205080204" pitchFamily="34" charset="-128"/>
              </a:rPr>
              <a:t>implements and manages the virtual CPU, virtual memory, event channels, and memory shared by the resident VMs</a:t>
            </a:r>
          </a:p>
          <a:p>
            <a:pPr lvl="3" eaLnBrk="1" hangingPunct="1">
              <a:lnSpc>
                <a:spcPct val="90000"/>
              </a:lnSpc>
            </a:pPr>
            <a:r>
              <a:rPr lang="en-US" altLang="en-US" sz="1700">
                <a:solidFill>
                  <a:srgbClr val="1E1C11"/>
                </a:solidFill>
                <a:ea typeface="ＭＳ Ｐゴシック" panose="020B0600070205080204" pitchFamily="34" charset="-128"/>
              </a:rPr>
              <a:t>Also controls I/O and memory access to devices.</a:t>
            </a:r>
          </a:p>
          <a:p>
            <a:pPr lvl="2" eaLnBrk="1" hangingPunct="1">
              <a:lnSpc>
                <a:spcPct val="90000"/>
              </a:lnSpc>
            </a:pPr>
            <a:r>
              <a:rPr lang="en-US" altLang="en-US" sz="1700">
                <a:solidFill>
                  <a:srgbClr val="1E1C11"/>
                </a:solidFill>
                <a:ea typeface="ＭＳ Ｐゴシック" panose="020B0600070205080204" pitchFamily="34" charset="-128"/>
              </a:rPr>
              <a:t>Bigger problem in multitenant architectures</a:t>
            </a:r>
          </a:p>
          <a:p>
            <a:pPr lvl="1" eaLnBrk="1" hangingPunct="1">
              <a:lnSpc>
                <a:spcPct val="90000"/>
              </a:lnSpc>
            </a:pPr>
            <a:r>
              <a:rPr lang="en-US" altLang="en-US" sz="2000">
                <a:solidFill>
                  <a:srgbClr val="1E1C11"/>
                </a:solidFill>
                <a:ea typeface="ＭＳ Ｐゴシック" panose="020B0600070205080204" pitchFamily="34" charset="-128"/>
              </a:rPr>
              <a:t>Customer guest OS or Virtual Server Security</a:t>
            </a:r>
          </a:p>
          <a:p>
            <a:pPr lvl="2" eaLnBrk="1" hangingPunct="1">
              <a:lnSpc>
                <a:spcPct val="90000"/>
              </a:lnSpc>
            </a:pPr>
            <a:r>
              <a:rPr lang="en-US" altLang="en-US" sz="1700">
                <a:solidFill>
                  <a:srgbClr val="1E1C11"/>
                </a:solidFill>
                <a:ea typeface="ＭＳ Ｐゴシック" panose="020B0600070205080204" pitchFamily="34" charset="-128"/>
              </a:rPr>
              <a:t>The virtual instance of an OS </a:t>
            </a:r>
          </a:p>
          <a:p>
            <a:pPr lvl="2" eaLnBrk="1" hangingPunct="1">
              <a:lnSpc>
                <a:spcPct val="90000"/>
              </a:lnSpc>
            </a:pPr>
            <a:r>
              <a:rPr lang="en-US" altLang="en-US" sz="1700">
                <a:solidFill>
                  <a:srgbClr val="1E1C11"/>
                </a:solidFill>
                <a:ea typeface="ＭＳ Ｐゴシック" panose="020B0600070205080204" pitchFamily="34" charset="-128"/>
              </a:rPr>
              <a:t>Vulnerabilities have appeared in virtual instance of an OS </a:t>
            </a:r>
          </a:p>
          <a:p>
            <a:pPr lvl="2" eaLnBrk="1" hangingPunct="1">
              <a:lnSpc>
                <a:spcPct val="90000"/>
              </a:lnSpc>
            </a:pPr>
            <a:r>
              <a:rPr lang="en-US" altLang="en-US" sz="1700">
                <a:solidFill>
                  <a:srgbClr val="1E1C11"/>
                </a:solidFill>
                <a:ea typeface="ＭＳ Ｐゴシック" panose="020B0600070205080204" pitchFamily="34" charset="-128"/>
              </a:rPr>
              <a:t>e.g., VMWare, Xen, and Microsoft’s Virtual PC and Virtual Server</a:t>
            </a:r>
          </a:p>
          <a:p>
            <a:pPr lvl="2" eaLnBrk="1" hangingPunct="1">
              <a:lnSpc>
                <a:spcPct val="90000"/>
              </a:lnSpc>
            </a:pPr>
            <a:r>
              <a:rPr lang="en-US" altLang="en-US" sz="1700">
                <a:solidFill>
                  <a:srgbClr val="1E1C11"/>
                </a:solidFill>
                <a:ea typeface="ＭＳ Ｐゴシック" panose="020B0600070205080204" pitchFamily="34" charset="-128"/>
              </a:rPr>
              <a:t>Customers have full access to virtual servers.</a:t>
            </a:r>
          </a:p>
          <a:p>
            <a:pPr lvl="2" eaLnBrk="1" hangingPunct="1">
              <a:lnSpc>
                <a:spcPct val="90000"/>
              </a:lnSpc>
            </a:pPr>
            <a:endParaRPr lang="en-US" altLang="en-US" sz="1700">
              <a:solidFill>
                <a:srgbClr val="1E1C11"/>
              </a:solidFill>
              <a:ea typeface="ＭＳ Ｐゴシック" panose="020B0600070205080204" pitchFamily="34" charset="-128"/>
            </a:endParaRPr>
          </a:p>
          <a:p>
            <a:pPr eaLnBrk="1" hangingPunct="1">
              <a:lnSpc>
                <a:spcPct val="90000"/>
              </a:lnSpc>
            </a:pPr>
            <a:endParaRPr lang="en-US" altLang="en-US" sz="2000">
              <a:solidFill>
                <a:srgbClr val="1E1C11"/>
              </a:solidFill>
              <a:ea typeface="ＭＳ Ｐゴシック" panose="020B0600070205080204" pitchFamily="34" charset="-128"/>
            </a:endParaRPr>
          </a:p>
        </p:txBody>
      </p:sp>
      <p:sp>
        <p:nvSpPr>
          <p:cNvPr id="55300" name="Slide Number Placeholder 3">
            <a:extLst>
              <a:ext uri="{FF2B5EF4-FFF2-40B4-BE49-F238E27FC236}">
                <a16:creationId xmlns:a16="http://schemas.microsoft.com/office/drawing/2014/main" id="{360E0830-B485-4745-BD83-BF8ED78A4E0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B95BA873-808D-43EE-9C8A-B7A35BBEE707}" type="slidenum">
              <a:rPr lang="en-US" altLang="en-US" sz="1200">
                <a:solidFill>
                  <a:srgbClr val="898989"/>
                </a:solidFill>
                <a:latin typeface="Calibri" panose="020F0502020204030204" pitchFamily="34" charset="0"/>
              </a:rPr>
              <a:pPr eaLnBrk="1" hangingPunct="1"/>
              <a:t>6</a:t>
            </a:fld>
            <a:endParaRPr lang="en-US" altLang="en-US" sz="1200">
              <a:solidFill>
                <a:srgbClr val="898989"/>
              </a:solidFill>
              <a:latin typeface="Calibri" panose="020F0502020204030204" pitchFamily="34" charset="0"/>
            </a:endParaRPr>
          </a:p>
        </p:txBody>
      </p:sp>
      <p:pic>
        <p:nvPicPr>
          <p:cNvPr id="5" name="Picture 4" descr="hypervisor2.PNG">
            <a:extLst>
              <a:ext uri="{FF2B5EF4-FFF2-40B4-BE49-F238E27FC236}">
                <a16:creationId xmlns:a16="http://schemas.microsoft.com/office/drawing/2014/main" id="{BC5A9679-F977-44D5-AD36-09E98AD337F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07988"/>
            <a:ext cx="8458200" cy="6291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A7FC7-4A37-402F-94FE-3AD8B39FFA05}"/>
              </a:ext>
            </a:extLst>
          </p:cNvPr>
          <p:cNvSpPr>
            <a:spLocks noGrp="1"/>
          </p:cNvSpPr>
          <p:nvPr>
            <p:ph type="title"/>
          </p:nvPr>
        </p:nvSpPr>
        <p:spPr/>
        <p:txBody>
          <a:bodyPr/>
          <a:lstStyle/>
          <a:p>
            <a:pPr eaLnBrk="1" hangingPunct="1"/>
            <a:r>
              <a:rPr lang="en-US" altLang="en-US">
                <a:solidFill>
                  <a:srgbClr val="1E1C11"/>
                </a:solidFill>
                <a:ea typeface="ＭＳ Ｐゴシック" panose="020B0600070205080204" pitchFamily="34" charset="-128"/>
              </a:rPr>
              <a:t> Case study: Amazon's EC2 infrastructure </a:t>
            </a:r>
          </a:p>
        </p:txBody>
      </p:sp>
      <p:sp>
        <p:nvSpPr>
          <p:cNvPr id="56323" name="Content Placeholder 2">
            <a:extLst>
              <a:ext uri="{FF2B5EF4-FFF2-40B4-BE49-F238E27FC236}">
                <a16:creationId xmlns:a16="http://schemas.microsoft.com/office/drawing/2014/main" id="{199F47EF-A96A-44C1-A055-9B701215950A}"/>
              </a:ext>
            </a:extLst>
          </p:cNvPr>
          <p:cNvSpPr>
            <a:spLocks noGrp="1"/>
          </p:cNvSpPr>
          <p:nvPr>
            <p:ph idx="1"/>
          </p:nvPr>
        </p:nvSpPr>
        <p:spPr>
          <a:xfrm>
            <a:off x="656132" y="1376829"/>
            <a:ext cx="7886700" cy="4979521"/>
          </a:xfrm>
        </p:spPr>
        <p:txBody>
          <a:bodyPr>
            <a:normAutofit fontScale="85000" lnSpcReduction="20000"/>
          </a:bodyPr>
          <a:lstStyle/>
          <a:p>
            <a:pPr eaLnBrk="1" hangingPunct="1">
              <a:lnSpc>
                <a:spcPct val="110000"/>
              </a:lnSpc>
              <a:spcBef>
                <a:spcPts val="600"/>
              </a:spcBef>
            </a:pPr>
            <a:r>
              <a:rPr lang="en-US" altLang="en-US" sz="2400" dirty="0">
                <a:solidFill>
                  <a:srgbClr val="1E1C11"/>
                </a:solidFill>
                <a:ea typeface="ＭＳ Ｐゴシック" panose="020B0600070205080204" pitchFamily="34" charset="-128"/>
              </a:rPr>
              <a:t>“Hey, You, Get Off of My Cloud: Exploring Information Leakage in Third-Party Compute Clouds” </a:t>
            </a:r>
          </a:p>
          <a:p>
            <a:pPr lvl="1" eaLnBrk="1" hangingPunct="1">
              <a:lnSpc>
                <a:spcPct val="110000"/>
              </a:lnSpc>
              <a:spcBef>
                <a:spcPts val="600"/>
              </a:spcBef>
            </a:pPr>
            <a:r>
              <a:rPr lang="en-US" altLang="en-US" sz="2400" dirty="0">
                <a:solidFill>
                  <a:srgbClr val="1E1C11"/>
                </a:solidFill>
                <a:ea typeface="ＭＳ Ｐゴシック" panose="020B0600070205080204" pitchFamily="34" charset="-128"/>
              </a:rPr>
              <a:t>Multiple VMs of different organizations with virtual boundaries separating each VM can run within one physical server</a:t>
            </a:r>
          </a:p>
          <a:p>
            <a:pPr lvl="1" eaLnBrk="1" hangingPunct="1">
              <a:lnSpc>
                <a:spcPct val="110000"/>
              </a:lnSpc>
              <a:spcBef>
                <a:spcPts val="600"/>
              </a:spcBef>
            </a:pPr>
            <a:r>
              <a:rPr lang="en-US" altLang="en-US" sz="2400" dirty="0">
                <a:solidFill>
                  <a:srgbClr val="1E1C11"/>
                </a:solidFill>
                <a:ea typeface="ＭＳ Ｐゴシック" panose="020B0600070205080204" pitchFamily="34" charset="-128"/>
              </a:rPr>
              <a:t>"virtual machines" still have internet protocol, or IP, addresses, visible to anyone within the cloud. </a:t>
            </a:r>
          </a:p>
          <a:p>
            <a:pPr lvl="1" eaLnBrk="1" hangingPunct="1">
              <a:lnSpc>
                <a:spcPct val="110000"/>
              </a:lnSpc>
              <a:spcBef>
                <a:spcPts val="600"/>
              </a:spcBef>
            </a:pPr>
            <a:r>
              <a:rPr lang="en-US" altLang="en-US" sz="2400" dirty="0">
                <a:solidFill>
                  <a:srgbClr val="1E1C11"/>
                </a:solidFill>
                <a:ea typeface="ＭＳ Ｐゴシック" panose="020B0600070205080204" pitchFamily="34" charset="-128"/>
              </a:rPr>
              <a:t>VMs located on the same physical server tend to have IP addresses that are close to each other and are assigned at the same time </a:t>
            </a:r>
          </a:p>
          <a:p>
            <a:pPr lvl="1" eaLnBrk="1" hangingPunct="1">
              <a:lnSpc>
                <a:spcPct val="110000"/>
              </a:lnSpc>
              <a:spcBef>
                <a:spcPts val="600"/>
              </a:spcBef>
            </a:pPr>
            <a:r>
              <a:rPr lang="en-US" altLang="en-US" sz="2400" dirty="0">
                <a:solidFill>
                  <a:srgbClr val="1E1C11"/>
                </a:solidFill>
                <a:ea typeface="ＭＳ Ｐゴシック" panose="020B0600070205080204" pitchFamily="34" charset="-128"/>
              </a:rPr>
              <a:t>An attacker can set up lots of his own virtual machines, look at their IP addresses, and figure out which one shares the same physical resources as an intended target</a:t>
            </a:r>
          </a:p>
          <a:p>
            <a:pPr lvl="1" eaLnBrk="1" hangingPunct="1">
              <a:lnSpc>
                <a:spcPct val="110000"/>
              </a:lnSpc>
              <a:spcBef>
                <a:spcPts val="600"/>
              </a:spcBef>
            </a:pPr>
            <a:r>
              <a:rPr lang="en-US" altLang="en-US" sz="2400" dirty="0">
                <a:solidFill>
                  <a:srgbClr val="1E1C11"/>
                </a:solidFill>
                <a:ea typeface="ＭＳ Ｐゴシック" panose="020B0600070205080204" pitchFamily="34" charset="-128"/>
              </a:rPr>
              <a:t>Once the malicious virtual machine is placed on the same server as its target, it is possible to carefully monitor how access to resources fluctuates and thereby potentially glean sensitive information about the victim</a:t>
            </a:r>
          </a:p>
          <a:p>
            <a:pPr lvl="1" eaLnBrk="1" hangingPunct="1">
              <a:lnSpc>
                <a:spcPct val="110000"/>
              </a:lnSpc>
              <a:spcBef>
                <a:spcPts val="600"/>
              </a:spcBef>
            </a:pPr>
            <a:endParaRPr lang="en-US" altLang="en-US" sz="2400" dirty="0">
              <a:solidFill>
                <a:srgbClr val="1E1C11"/>
              </a:solidFill>
              <a:ea typeface="ＭＳ Ｐゴシック" panose="020B0600070205080204" pitchFamily="34" charset="-128"/>
            </a:endParaRPr>
          </a:p>
          <a:p>
            <a:pPr eaLnBrk="1" hangingPunct="1">
              <a:lnSpc>
                <a:spcPct val="110000"/>
              </a:lnSpc>
              <a:spcBef>
                <a:spcPts val="600"/>
              </a:spcBef>
            </a:pPr>
            <a:endParaRPr lang="en-US" altLang="en-US" sz="2400" dirty="0">
              <a:solidFill>
                <a:srgbClr val="1E1C11"/>
              </a:solidFill>
              <a:ea typeface="ＭＳ Ｐゴシック" panose="020B0600070205080204" pitchFamily="34" charset="-128"/>
            </a:endParaRPr>
          </a:p>
          <a:p>
            <a:pPr eaLnBrk="1" hangingPunct="1">
              <a:lnSpc>
                <a:spcPct val="110000"/>
              </a:lnSpc>
              <a:spcBef>
                <a:spcPts val="600"/>
              </a:spcBef>
            </a:pPr>
            <a:endParaRPr lang="en-US" altLang="en-US" sz="2400" dirty="0">
              <a:solidFill>
                <a:srgbClr val="1E1C11"/>
              </a:solidFill>
              <a:ea typeface="ＭＳ Ｐゴシック" panose="020B0600070205080204" pitchFamily="34" charset="-128"/>
            </a:endParaRPr>
          </a:p>
        </p:txBody>
      </p:sp>
      <p:sp>
        <p:nvSpPr>
          <p:cNvPr id="56324" name="Slide Number Placeholder 3">
            <a:extLst>
              <a:ext uri="{FF2B5EF4-FFF2-40B4-BE49-F238E27FC236}">
                <a16:creationId xmlns:a16="http://schemas.microsoft.com/office/drawing/2014/main" id="{3A982F39-F133-44F8-8414-720A5B16072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A4ED86E9-5DB3-476F-AAD1-DA9865996DB8}" type="slidenum">
              <a:rPr lang="en-US" altLang="en-US" sz="1200">
                <a:solidFill>
                  <a:srgbClr val="898989"/>
                </a:solidFill>
                <a:latin typeface="Calibri" panose="020F0502020204030204" pitchFamily="34" charset="0"/>
              </a:rPr>
              <a:pPr eaLnBrk="1" hangingPunct="1"/>
              <a:t>7</a:t>
            </a:fld>
            <a:endParaRPr lang="en-US" altLang="en-US" sz="1200">
              <a:solidFill>
                <a:srgbClr val="898989"/>
              </a:solidFill>
              <a:latin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5A90EE90-B454-4512-9175-01DAF4E22B28}"/>
              </a:ext>
            </a:extLst>
          </p:cNvPr>
          <p:cNvSpPr>
            <a:spLocks noGrp="1" noChangeArrowheads="1"/>
          </p:cNvSpPr>
          <p:nvPr>
            <p:ph type="title"/>
          </p:nvPr>
        </p:nvSpPr>
        <p:spPr/>
        <p:txBody>
          <a:bodyPr/>
          <a:lstStyle/>
          <a:p>
            <a:pPr eaLnBrk="1" hangingPunct="1">
              <a:defRPr/>
            </a:pPr>
            <a:r>
              <a:rPr lang="en-US" dirty="0">
                <a:ea typeface="+mj-ea"/>
              </a:rPr>
              <a:t>Local Host Security</a:t>
            </a:r>
          </a:p>
        </p:txBody>
      </p:sp>
      <p:sp>
        <p:nvSpPr>
          <p:cNvPr id="58371" name="Rectangle 3">
            <a:extLst>
              <a:ext uri="{FF2B5EF4-FFF2-40B4-BE49-F238E27FC236}">
                <a16:creationId xmlns:a16="http://schemas.microsoft.com/office/drawing/2014/main" id="{C1A16C22-D99C-4A40-BDAA-16C2BC21660C}"/>
              </a:ext>
            </a:extLst>
          </p:cNvPr>
          <p:cNvSpPr>
            <a:spLocks noGrp="1" noChangeArrowheads="1"/>
          </p:cNvSpPr>
          <p:nvPr>
            <p:ph idx="1"/>
          </p:nvPr>
        </p:nvSpPr>
        <p:spPr>
          <a:xfrm>
            <a:off x="628650" y="1828800"/>
            <a:ext cx="7886700" cy="4351338"/>
          </a:xfrm>
        </p:spPr>
        <p:txBody>
          <a:bodyPr>
            <a:normAutofit lnSpcReduction="10000"/>
          </a:bodyPr>
          <a:lstStyle/>
          <a:p>
            <a:pPr eaLnBrk="1" hangingPunct="1">
              <a:lnSpc>
                <a:spcPct val="80000"/>
              </a:lnSpc>
            </a:pPr>
            <a:r>
              <a:rPr lang="en-US" altLang="en-US" sz="2800">
                <a:solidFill>
                  <a:srgbClr val="1E1C11"/>
                </a:solidFill>
                <a:ea typeface="ＭＳ Ｐゴシック" panose="020B0600070205080204" pitchFamily="34" charset="-128"/>
              </a:rPr>
              <a:t>Are local host machines part of the cloud infrastructure? </a:t>
            </a:r>
          </a:p>
          <a:p>
            <a:pPr lvl="1" eaLnBrk="1" hangingPunct="1">
              <a:lnSpc>
                <a:spcPct val="80000"/>
              </a:lnSpc>
            </a:pPr>
            <a:r>
              <a:rPr lang="en-US" altLang="en-US" sz="2800">
                <a:solidFill>
                  <a:srgbClr val="1E1C11"/>
                </a:solidFill>
                <a:ea typeface="ＭＳ Ｐゴシック" panose="020B0600070205080204" pitchFamily="34" charset="-128"/>
              </a:rPr>
              <a:t>Outside the security perimeter</a:t>
            </a:r>
          </a:p>
          <a:p>
            <a:pPr lvl="1" eaLnBrk="1" hangingPunct="1">
              <a:lnSpc>
                <a:spcPct val="80000"/>
              </a:lnSpc>
            </a:pPr>
            <a:r>
              <a:rPr lang="en-US" altLang="en-US" sz="2800">
                <a:solidFill>
                  <a:srgbClr val="1E1C11"/>
                </a:solidFill>
                <a:ea typeface="ＭＳ Ｐゴシック" panose="020B0600070205080204" pitchFamily="34" charset="-128"/>
              </a:rPr>
              <a:t>While cloud consumers worry about the security on the cloud provider’s site, they may easily forget to harden their own machines </a:t>
            </a:r>
          </a:p>
          <a:p>
            <a:pPr eaLnBrk="1" hangingPunct="1">
              <a:lnSpc>
                <a:spcPct val="80000"/>
              </a:lnSpc>
            </a:pPr>
            <a:r>
              <a:rPr lang="en-US" altLang="en-US" sz="2800">
                <a:solidFill>
                  <a:srgbClr val="1E1C11"/>
                </a:solidFill>
                <a:ea typeface="ＭＳ Ｐゴシック" panose="020B0600070205080204" pitchFamily="34" charset="-128"/>
              </a:rPr>
              <a:t>The lack of security of local devices can </a:t>
            </a:r>
          </a:p>
          <a:p>
            <a:pPr lvl="1" eaLnBrk="1" hangingPunct="1">
              <a:lnSpc>
                <a:spcPct val="80000"/>
              </a:lnSpc>
            </a:pPr>
            <a:r>
              <a:rPr lang="en-US" altLang="en-US" sz="2800">
                <a:solidFill>
                  <a:srgbClr val="1E1C11"/>
                </a:solidFill>
                <a:ea typeface="ＭＳ Ｐゴシック" panose="020B0600070205080204" pitchFamily="34" charset="-128"/>
              </a:rPr>
              <a:t>Provide a way for malicious services on the cloud to attack local networks through these terminal devices </a:t>
            </a:r>
          </a:p>
          <a:p>
            <a:pPr lvl="1" eaLnBrk="1" hangingPunct="1">
              <a:lnSpc>
                <a:spcPct val="80000"/>
              </a:lnSpc>
            </a:pPr>
            <a:r>
              <a:rPr lang="en-US" altLang="en-US" sz="2800">
                <a:solidFill>
                  <a:srgbClr val="1E1C11"/>
                </a:solidFill>
                <a:ea typeface="ＭＳ Ｐゴシック" panose="020B0600070205080204" pitchFamily="34" charset="-128"/>
              </a:rPr>
              <a:t>Compromise the cloud and its resources for other users </a:t>
            </a:r>
          </a:p>
          <a:p>
            <a:pPr eaLnBrk="1" hangingPunct="1">
              <a:lnSpc>
                <a:spcPct val="80000"/>
              </a:lnSpc>
            </a:pPr>
            <a:endParaRPr lang="en-US" altLang="en-US" sz="1800">
              <a:solidFill>
                <a:srgbClr val="1E1C11"/>
              </a:solidFill>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9DF0EC37-A799-4800-A3AD-A6595436D1A7}"/>
              </a:ext>
            </a:extLst>
          </p:cNvPr>
          <p:cNvSpPr>
            <a:spLocks noGrp="1"/>
          </p:cNvSpPr>
          <p:nvPr>
            <p:ph type="sldNum" sz="quarter" idx="12"/>
          </p:nvPr>
        </p:nvSpPr>
        <p:spPr/>
        <p:txBody>
          <a:bodyPr/>
          <a:lstStyle/>
          <a:p>
            <a:fld id="{C3802F7D-CE2A-4257-9499-27268CCBAA3C}" type="slidenum">
              <a:rPr lang="en-US" altLang="en-US" smtClean="0"/>
              <a:pPr/>
              <a:t>8</a:t>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7AC02-0BB4-4280-9027-BB9FB5C865B4}"/>
              </a:ext>
            </a:extLst>
          </p:cNvPr>
          <p:cNvSpPr>
            <a:spLocks noGrp="1"/>
          </p:cNvSpPr>
          <p:nvPr>
            <p:ph type="title"/>
          </p:nvPr>
        </p:nvSpPr>
        <p:spPr/>
        <p:txBody>
          <a:bodyPr/>
          <a:lstStyle/>
          <a:p>
            <a:r>
              <a:rPr lang="en-US" altLang="en-US">
                <a:solidFill>
                  <a:srgbClr val="1E1C11"/>
                </a:solidFill>
                <a:ea typeface="ＭＳ Ｐゴシック" panose="020B0600070205080204" pitchFamily="34" charset="-128"/>
              </a:rPr>
              <a:t>Local Host Security (Cont.)</a:t>
            </a:r>
          </a:p>
        </p:txBody>
      </p:sp>
      <p:sp>
        <p:nvSpPr>
          <p:cNvPr id="60419" name="Content Placeholder 2">
            <a:extLst>
              <a:ext uri="{FF2B5EF4-FFF2-40B4-BE49-F238E27FC236}">
                <a16:creationId xmlns:a16="http://schemas.microsoft.com/office/drawing/2014/main" id="{7FD8979C-BAB1-4AA9-86CE-B862B8D21FB2}"/>
              </a:ext>
            </a:extLst>
          </p:cNvPr>
          <p:cNvSpPr>
            <a:spLocks noGrp="1"/>
          </p:cNvSpPr>
          <p:nvPr>
            <p:ph idx="1"/>
          </p:nvPr>
        </p:nvSpPr>
        <p:spPr/>
        <p:txBody>
          <a:bodyPr/>
          <a:lstStyle/>
          <a:p>
            <a:pPr eaLnBrk="1" hangingPunct="1">
              <a:lnSpc>
                <a:spcPct val="80000"/>
              </a:lnSpc>
            </a:pPr>
            <a:r>
              <a:rPr lang="en-US" altLang="en-US" sz="2000">
                <a:solidFill>
                  <a:srgbClr val="1E1C11"/>
                </a:solidFill>
                <a:ea typeface="ＭＳ Ｐゴシック" panose="020B0600070205080204" pitchFamily="34" charset="-128"/>
              </a:rPr>
              <a:t>With mobile devices, the threat may be even stronger</a:t>
            </a:r>
          </a:p>
          <a:p>
            <a:pPr lvl="1" eaLnBrk="1" hangingPunct="1">
              <a:lnSpc>
                <a:spcPct val="80000"/>
              </a:lnSpc>
            </a:pPr>
            <a:r>
              <a:rPr lang="en-US" altLang="en-US" sz="2000">
                <a:solidFill>
                  <a:srgbClr val="1E1C11"/>
                </a:solidFill>
                <a:ea typeface="ＭＳ Ｐゴシック" panose="020B0600070205080204" pitchFamily="34" charset="-128"/>
              </a:rPr>
              <a:t>Users misplace or have the device stolen from them </a:t>
            </a:r>
          </a:p>
          <a:p>
            <a:pPr lvl="1" eaLnBrk="1" hangingPunct="1">
              <a:lnSpc>
                <a:spcPct val="80000"/>
              </a:lnSpc>
            </a:pPr>
            <a:r>
              <a:rPr lang="en-US" altLang="en-US" sz="2000">
                <a:solidFill>
                  <a:srgbClr val="1E1C11"/>
                </a:solidFill>
                <a:ea typeface="ＭＳ Ｐゴシック" panose="020B0600070205080204" pitchFamily="34" charset="-128"/>
              </a:rPr>
              <a:t>Security mechanisms on handheld gadgets are often times insufficient compared to say, a desktop computer </a:t>
            </a:r>
          </a:p>
          <a:p>
            <a:pPr lvl="1" eaLnBrk="1" hangingPunct="1">
              <a:lnSpc>
                <a:spcPct val="80000"/>
              </a:lnSpc>
            </a:pPr>
            <a:r>
              <a:rPr lang="en-US" altLang="en-US" sz="2000">
                <a:solidFill>
                  <a:srgbClr val="1E1C11"/>
                </a:solidFill>
                <a:ea typeface="ＭＳ Ｐゴシック" panose="020B0600070205080204" pitchFamily="34" charset="-128"/>
              </a:rPr>
              <a:t>Provides a potential attacker an easy avenue into a cloud system. </a:t>
            </a:r>
          </a:p>
          <a:p>
            <a:pPr lvl="1" eaLnBrk="1" hangingPunct="1">
              <a:lnSpc>
                <a:spcPct val="80000"/>
              </a:lnSpc>
            </a:pPr>
            <a:r>
              <a:rPr lang="en-US" altLang="en-US" sz="2000">
                <a:solidFill>
                  <a:srgbClr val="1E1C11"/>
                </a:solidFill>
                <a:ea typeface="ＭＳ Ｐゴシック" panose="020B0600070205080204" pitchFamily="34" charset="-128"/>
              </a:rPr>
              <a:t>If a user relies mainly on a mobile device to access cloud data, the threat to availability is also increased as mobile devices malfunction or are lost </a:t>
            </a:r>
          </a:p>
          <a:p>
            <a:pPr eaLnBrk="1" hangingPunct="1">
              <a:lnSpc>
                <a:spcPct val="80000"/>
              </a:lnSpc>
            </a:pPr>
            <a:r>
              <a:rPr lang="en-US" altLang="en-US" sz="2000">
                <a:solidFill>
                  <a:srgbClr val="1E1C11"/>
                </a:solidFill>
                <a:ea typeface="ＭＳ Ｐゴシック" panose="020B0600070205080204" pitchFamily="34" charset="-128"/>
              </a:rPr>
              <a:t>Devices that access the cloud should have </a:t>
            </a:r>
          </a:p>
          <a:p>
            <a:pPr lvl="1" eaLnBrk="1" hangingPunct="1">
              <a:lnSpc>
                <a:spcPct val="80000"/>
              </a:lnSpc>
            </a:pPr>
            <a:r>
              <a:rPr lang="en-US" altLang="en-US" sz="2000">
                <a:solidFill>
                  <a:srgbClr val="1E1C11"/>
                </a:solidFill>
                <a:ea typeface="ＭＳ Ｐゴシック" panose="020B0600070205080204" pitchFamily="34" charset="-128"/>
              </a:rPr>
              <a:t>Strong authentication mechanisms </a:t>
            </a:r>
          </a:p>
          <a:p>
            <a:pPr lvl="1" eaLnBrk="1" hangingPunct="1">
              <a:lnSpc>
                <a:spcPct val="80000"/>
              </a:lnSpc>
            </a:pPr>
            <a:r>
              <a:rPr lang="en-US" altLang="en-US" sz="2000">
                <a:solidFill>
                  <a:srgbClr val="1E1C11"/>
                </a:solidFill>
                <a:ea typeface="ＭＳ Ｐゴシック" panose="020B0600070205080204" pitchFamily="34" charset="-128"/>
              </a:rPr>
              <a:t>Tamper-resistant mechanisms</a:t>
            </a:r>
          </a:p>
          <a:p>
            <a:pPr lvl="1" eaLnBrk="1" hangingPunct="1">
              <a:lnSpc>
                <a:spcPct val="80000"/>
              </a:lnSpc>
            </a:pPr>
            <a:r>
              <a:rPr lang="en-US" altLang="en-US" sz="2000">
                <a:solidFill>
                  <a:srgbClr val="1E1C11"/>
                </a:solidFill>
                <a:ea typeface="ＭＳ Ｐゴシック" panose="020B0600070205080204" pitchFamily="34" charset="-128"/>
              </a:rPr>
              <a:t>Strong isolation between applications </a:t>
            </a:r>
          </a:p>
          <a:p>
            <a:pPr lvl="1" eaLnBrk="1" hangingPunct="1">
              <a:lnSpc>
                <a:spcPct val="80000"/>
              </a:lnSpc>
            </a:pPr>
            <a:r>
              <a:rPr lang="en-US" altLang="en-US" sz="2000">
                <a:solidFill>
                  <a:srgbClr val="1E1C11"/>
                </a:solidFill>
                <a:ea typeface="ＭＳ Ｐゴシック" panose="020B0600070205080204" pitchFamily="34" charset="-128"/>
              </a:rPr>
              <a:t>Methods to trust the OS</a:t>
            </a:r>
          </a:p>
          <a:p>
            <a:pPr lvl="1" eaLnBrk="1" hangingPunct="1">
              <a:lnSpc>
                <a:spcPct val="80000"/>
              </a:lnSpc>
            </a:pPr>
            <a:r>
              <a:rPr lang="en-US" altLang="en-US" sz="2000">
                <a:solidFill>
                  <a:srgbClr val="1E1C11"/>
                </a:solidFill>
                <a:ea typeface="ＭＳ Ｐゴシック" panose="020B0600070205080204" pitchFamily="34" charset="-128"/>
              </a:rPr>
              <a:t>Cryptographic functionality when traffic confidentiality is required </a:t>
            </a:r>
          </a:p>
          <a:p>
            <a:endParaRPr lang="en-US" altLang="en-US">
              <a:solidFill>
                <a:srgbClr val="1E1C11"/>
              </a:solidFill>
              <a:ea typeface="ＭＳ Ｐゴシック" panose="020B0600070205080204" pitchFamily="34" charset="-128"/>
            </a:endParaRPr>
          </a:p>
        </p:txBody>
      </p:sp>
      <p:sp>
        <p:nvSpPr>
          <p:cNvPr id="60420" name="Slide Number Placeholder 3">
            <a:extLst>
              <a:ext uri="{FF2B5EF4-FFF2-40B4-BE49-F238E27FC236}">
                <a16:creationId xmlns:a16="http://schemas.microsoft.com/office/drawing/2014/main" id="{2E85B9B8-3A43-4E13-97C6-AC443703BED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221CCA4D-9019-4665-887F-84697DD81A99}" type="slidenum">
              <a:rPr lang="en-US" altLang="en-US" sz="1200">
                <a:solidFill>
                  <a:srgbClr val="898989"/>
                </a:solidFill>
                <a:latin typeface="Calibri" panose="020F0502020204030204" pitchFamily="34" charset="0"/>
              </a:rPr>
              <a:pPr eaLnBrk="1" hangingPunct="1"/>
              <a:t>9</a:t>
            </a:fld>
            <a:endParaRPr lang="en-US" altLang="en-US" sz="1200">
              <a:solidFill>
                <a:srgbClr val="898989"/>
              </a:solidFill>
              <a:latin typeface="Calibri" panose="020F050202020403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4359</TotalTime>
  <Words>2977</Words>
  <Application>Microsoft Office PowerPoint</Application>
  <PresentationFormat>On-screen Show (4:3)</PresentationFormat>
  <Paragraphs>307</Paragraphs>
  <Slides>31</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Arial</vt:lpstr>
      <vt:lpstr>Calibri</vt:lpstr>
      <vt:lpstr>Calibri Light</vt:lpstr>
      <vt:lpstr>Comic Sans MS</vt:lpstr>
      <vt:lpstr>Wingdings</vt:lpstr>
      <vt:lpstr>Wingdings 3</vt:lpstr>
      <vt:lpstr>Office Theme</vt:lpstr>
      <vt:lpstr>Cloud Security and Privacy</vt:lpstr>
      <vt:lpstr>Infrastructure Security</vt:lpstr>
      <vt:lpstr>The Network Level</vt:lpstr>
      <vt:lpstr>The Network Level - Mitigation</vt:lpstr>
      <vt:lpstr>The Host Level</vt:lpstr>
      <vt:lpstr>The Host Level (cont.)</vt:lpstr>
      <vt:lpstr> Case study: Amazon's EC2 infrastructure </vt:lpstr>
      <vt:lpstr>Local Host Security</vt:lpstr>
      <vt:lpstr>Local Host Security (Cont.)</vt:lpstr>
      <vt:lpstr>The Application Level</vt:lpstr>
      <vt:lpstr>Data Security and Storage</vt:lpstr>
      <vt:lpstr>Data Security and Storage (cont.)</vt:lpstr>
      <vt:lpstr>Data Security and Storage</vt:lpstr>
      <vt:lpstr>Why is Identity and Access Management (IAM)?</vt:lpstr>
      <vt:lpstr>IAM considerations </vt:lpstr>
      <vt:lpstr>What is Privacy?</vt:lpstr>
      <vt:lpstr>What is the data life cycle?</vt:lpstr>
      <vt:lpstr>What Are the Key Privacy Concerns?</vt:lpstr>
      <vt:lpstr>Storage</vt:lpstr>
      <vt:lpstr>Retention</vt:lpstr>
      <vt:lpstr>Destruction</vt:lpstr>
      <vt:lpstr>Auditing, monitoring and risk management</vt:lpstr>
      <vt:lpstr>Privacy breaches</vt:lpstr>
      <vt:lpstr>Who is responsible for protecting privacy?</vt:lpstr>
      <vt:lpstr>Part III. Possible Solutions</vt:lpstr>
      <vt:lpstr>Security Issues in the Cloud</vt:lpstr>
      <vt:lpstr>Third Party Cloud Computing</vt:lpstr>
      <vt:lpstr>Known issues: Already exist</vt:lpstr>
      <vt:lpstr>New Vulnerabilities &amp; Attacks</vt:lpstr>
      <vt:lpstr>More on attacks…</vt:lpstr>
      <vt:lpstr>More on attacks…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and Privacy in Cloud Computing</dc:title>
  <dc:creator>Ragib Hasan</dc:creator>
  <cp:lastModifiedBy>CSE</cp:lastModifiedBy>
  <cp:revision>890</cp:revision>
  <dcterms:created xsi:type="dcterms:W3CDTF">2011-05-16T20:04:15Z</dcterms:created>
  <dcterms:modified xsi:type="dcterms:W3CDTF">2021-12-01T16:24:00Z</dcterms:modified>
</cp:coreProperties>
</file>