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9aae3f8c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9aae3f8c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9aae3f8c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9aae3f8c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9aae3f8c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9aae3f8c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9aae3f8c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9aae3f8c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9aae3f8c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9aae3f8c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9aae3f8c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9aae3f8c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9aae3f8ca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9aae3f8c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9aae3f8c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9aae3f8c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9aae3f8c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9aae3f8c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9aae3f8c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9aae3f8c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9aae3f8c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9aae3f8c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9aae3f8c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9aae3f8c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9aae3f8c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9aae3f8c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9aae3f8c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9aae3f8c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9aae3f8c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9aae3f8c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Bata Store </a:t>
            </a:r>
            <a:endParaRPr/>
          </a:p>
          <a:p>
            <a:pPr indent="0" lvl="0" marL="0" rtl="0" algn="l">
              <a:spcBef>
                <a:spcPts val="0"/>
              </a:spcBef>
              <a:spcAft>
                <a:spcPts val="0"/>
              </a:spcAft>
              <a:buNone/>
            </a:pPr>
            <a:r>
              <a:rPr lang="en"/>
              <a:t>Management </a:t>
            </a:r>
            <a:endParaRPr/>
          </a:p>
          <a:p>
            <a:pPr indent="0" lvl="0" marL="0" rtl="0" algn="l">
              <a:spcBef>
                <a:spcPts val="0"/>
              </a:spcBef>
              <a:spcAft>
                <a:spcPts val="0"/>
              </a:spcAft>
              <a:buNone/>
            </a:pPr>
            <a:r>
              <a:rPr lang="en"/>
              <a:t>Project</a:t>
            </a:r>
            <a:endParaRPr/>
          </a:p>
        </p:txBody>
      </p:sp>
      <p:sp>
        <p:nvSpPr>
          <p:cNvPr id="135" name="Google Shape;135;p13"/>
          <p:cNvSpPr txBox="1"/>
          <p:nvPr>
            <p:ph idx="1" type="subTitle"/>
          </p:nvPr>
        </p:nvSpPr>
        <p:spPr>
          <a:xfrm>
            <a:off x="6449975" y="3924925"/>
            <a:ext cx="2104800" cy="9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Md. Azmi Siddique</a:t>
            </a:r>
            <a:endParaRPr/>
          </a:p>
          <a:p>
            <a:pPr indent="0" lvl="0" marL="0" rtl="0" algn="l">
              <a:spcBef>
                <a:spcPts val="0"/>
              </a:spcBef>
              <a:spcAft>
                <a:spcPts val="0"/>
              </a:spcAft>
              <a:buNone/>
            </a:pPr>
            <a:r>
              <a:rPr lang="en"/>
              <a:t>ID: 1812307642</a:t>
            </a:r>
            <a:endParaRPr/>
          </a:p>
          <a:p>
            <a:pPr indent="0" lvl="0" marL="0" rtl="0" algn="l">
              <a:spcBef>
                <a:spcPts val="0"/>
              </a:spcBef>
              <a:spcAft>
                <a:spcPts val="0"/>
              </a:spcAft>
              <a:buNone/>
            </a:pPr>
            <a:r>
              <a:rPr lang="en"/>
              <a:t>CSE1115L</a:t>
            </a:r>
            <a:endParaRPr/>
          </a:p>
          <a:p>
            <a:pPr indent="0" lvl="0" marL="0" rtl="0" algn="l">
              <a:spcBef>
                <a:spcPts val="0"/>
              </a:spcBef>
              <a:spcAft>
                <a:spcPts val="0"/>
              </a:spcAft>
              <a:buNone/>
            </a:pPr>
            <a:r>
              <a:rPr lang="en"/>
              <a:t>Sec: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2413650" y="417300"/>
            <a:ext cx="43167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latin typeface="Lato"/>
                <a:ea typeface="Lato"/>
                <a:cs typeface="Lato"/>
                <a:sym typeface="Lato"/>
              </a:rPr>
              <a:t>View Employees Details </a:t>
            </a:r>
            <a:endParaRPr sz="3000"/>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t is related to the Add  Employee  function . In  this function user can only see that informations that we stored in  the Add Employees  function. It shows the information that we stored :</a:t>
            </a:r>
            <a:endParaRPr/>
          </a:p>
          <a:p>
            <a:pPr indent="-311150" lvl="0" marL="457200" rtl="0" algn="l">
              <a:spcBef>
                <a:spcPts val="1600"/>
              </a:spcBef>
              <a:spcAft>
                <a:spcPts val="0"/>
              </a:spcAft>
              <a:buSzPts val="1300"/>
              <a:buChar char="●"/>
            </a:pPr>
            <a:r>
              <a:rPr lang="en"/>
              <a:t> ID</a:t>
            </a:r>
            <a:endParaRPr/>
          </a:p>
          <a:p>
            <a:pPr indent="-311150" lvl="0" marL="457200" rtl="0" algn="l">
              <a:spcBef>
                <a:spcPts val="0"/>
              </a:spcBef>
              <a:spcAft>
                <a:spcPts val="0"/>
              </a:spcAft>
              <a:buSzPts val="1300"/>
              <a:buChar char="●"/>
            </a:pPr>
            <a:r>
              <a:rPr lang="en"/>
              <a:t>Name</a:t>
            </a:r>
            <a:endParaRPr/>
          </a:p>
          <a:p>
            <a:pPr indent="-311150" lvl="0" marL="457200" rtl="0" algn="l">
              <a:spcBef>
                <a:spcPts val="0"/>
              </a:spcBef>
              <a:spcAft>
                <a:spcPts val="0"/>
              </a:spcAft>
              <a:buSzPts val="1300"/>
              <a:buChar char="●"/>
            </a:pPr>
            <a:r>
              <a:rPr lang="en"/>
              <a:t>Position</a:t>
            </a:r>
            <a:endParaRPr/>
          </a:p>
          <a:p>
            <a:pPr indent="-311150" lvl="0" marL="457200" rtl="0" algn="l">
              <a:spcBef>
                <a:spcPts val="0"/>
              </a:spcBef>
              <a:spcAft>
                <a:spcPts val="0"/>
              </a:spcAft>
              <a:buSzPts val="1300"/>
              <a:buChar char="●"/>
            </a:pPr>
            <a:r>
              <a:rPr lang="en"/>
              <a:t>Age</a:t>
            </a:r>
            <a:endParaRPr/>
          </a:p>
          <a:p>
            <a:pPr indent="-311150" lvl="0" marL="457200" rtl="0" algn="l">
              <a:spcBef>
                <a:spcPts val="0"/>
              </a:spcBef>
              <a:spcAft>
                <a:spcPts val="0"/>
              </a:spcAft>
              <a:buSzPts val="1300"/>
              <a:buChar char="●"/>
            </a:pPr>
            <a:r>
              <a:rPr lang="en"/>
              <a:t>Salary</a:t>
            </a:r>
            <a:endParaRPr/>
          </a:p>
          <a:p>
            <a:pPr indent="0" lvl="0" marL="0" rtl="0" algn="l">
              <a:spcBef>
                <a:spcPts val="1600"/>
              </a:spcBef>
              <a:spcAft>
                <a:spcPts val="1600"/>
              </a:spcAft>
              <a:buNone/>
            </a:pPr>
            <a:r>
              <a:rPr lang="en"/>
              <a:t>It will  easy for the user  to see all the employees information in a very short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560650" y="405525"/>
            <a:ext cx="40227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latin typeface="Lato"/>
                <a:ea typeface="Lato"/>
                <a:cs typeface="Lato"/>
                <a:sym typeface="Lato"/>
              </a:rPr>
              <a:t>Edit Employees Details</a:t>
            </a:r>
            <a:endParaRPr sz="3000">
              <a:latin typeface="Lato"/>
              <a:ea typeface="Lato"/>
              <a:cs typeface="Lato"/>
              <a:sym typeface="Lato"/>
            </a:endParaRPr>
          </a:p>
          <a:p>
            <a:pPr indent="0" lvl="0" marL="0" rtl="0" algn="l">
              <a:spcBef>
                <a:spcPts val="1600"/>
              </a:spcBef>
              <a:spcAft>
                <a:spcPts val="0"/>
              </a:spcAft>
              <a:buNone/>
            </a:pPr>
            <a:r>
              <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a:t>
            </a:r>
            <a:r>
              <a:rPr lang="en" sz="1800"/>
              <a:t>t is also related to the Add Employee  function .It helps to replace the employees.  When a user search something by its ID  it will show the details and also shows the replacement bar to edit employee  details or change its ID, name, age or salary. It search the ID  of all employees and only shows that employee  that the user wants. After that the user can easily replace them. After save the replacement the employee  which replaced will change also in the record and the replaced employee will delete and show the new recorde.</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2331150" y="358425"/>
            <a:ext cx="49191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latin typeface="Lato"/>
                <a:ea typeface="Lato"/>
                <a:cs typeface="Lato"/>
                <a:sym typeface="Lato"/>
              </a:rPr>
              <a:t>Remove </a:t>
            </a:r>
            <a:r>
              <a:rPr lang="en" sz="3000">
                <a:latin typeface="Lato"/>
                <a:ea typeface="Lato"/>
                <a:cs typeface="Lato"/>
                <a:sym typeface="Lato"/>
              </a:rPr>
              <a:t>Employees Details</a:t>
            </a:r>
            <a:endParaRPr sz="3000"/>
          </a:p>
        </p:txBody>
      </p:sp>
      <p:sp>
        <p:nvSpPr>
          <p:cNvPr id="201" name="Google Shape;201;p24"/>
          <p:cNvSpPr txBox="1"/>
          <p:nvPr>
            <p:ph idx="1" type="body"/>
          </p:nvPr>
        </p:nvSpPr>
        <p:spPr>
          <a:xfrm>
            <a:off x="1332825" y="1155600"/>
            <a:ext cx="7294500" cy="37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This function is related to the Add Employee  function.It helps to remove employees from the record .  When a user search employee with its name the program find the text file access it, find the employee details and remove it . If the program doesn’t find the same name in the text file it will show the user that there a no employee like this name and it also say the user to search surely to remove the employee details.</a:t>
            </a:r>
            <a:endParaRPr sz="24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latin typeface="Lato"/>
                <a:ea typeface="Lato"/>
                <a:cs typeface="Lato"/>
                <a:sym typeface="Lato"/>
              </a:rPr>
              <a:t>Add Buyer Code,  Name,  Date , Amount </a:t>
            </a:r>
            <a:endParaRPr sz="3000">
              <a:latin typeface="Lato"/>
              <a:ea typeface="Lato"/>
              <a:cs typeface="Lato"/>
              <a:sym typeface="Lato"/>
            </a:endParaRPr>
          </a:p>
          <a:p>
            <a:pPr indent="0" lvl="0" marL="0" rtl="0" algn="l">
              <a:spcBef>
                <a:spcPts val="1600"/>
              </a:spcBef>
              <a:spcAft>
                <a:spcPts val="0"/>
              </a:spcAft>
              <a:buNone/>
            </a:pPr>
            <a:r>
              <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Function is used for to add buyer code,  name, date,amount . A product has many important informations such as :   </a:t>
            </a:r>
            <a:endParaRPr/>
          </a:p>
          <a:p>
            <a:pPr indent="-311150" lvl="0" marL="457200" rtl="0" algn="l">
              <a:spcBef>
                <a:spcPts val="1600"/>
              </a:spcBef>
              <a:spcAft>
                <a:spcPts val="0"/>
              </a:spcAft>
              <a:buSzPts val="1300"/>
              <a:buChar char="●"/>
            </a:pPr>
            <a:r>
              <a:rPr lang="en"/>
              <a:t> Code</a:t>
            </a:r>
            <a:endParaRPr/>
          </a:p>
          <a:p>
            <a:pPr indent="-311150" lvl="0" marL="457200" rtl="0" algn="l">
              <a:spcBef>
                <a:spcPts val="0"/>
              </a:spcBef>
              <a:spcAft>
                <a:spcPts val="0"/>
              </a:spcAft>
              <a:buSzPts val="1300"/>
              <a:buChar char="●"/>
            </a:pPr>
            <a:r>
              <a:rPr lang="en"/>
              <a:t>Name</a:t>
            </a:r>
            <a:endParaRPr/>
          </a:p>
          <a:p>
            <a:pPr indent="-311150" lvl="0" marL="457200" rtl="0" algn="l">
              <a:spcBef>
                <a:spcPts val="0"/>
              </a:spcBef>
              <a:spcAft>
                <a:spcPts val="0"/>
              </a:spcAft>
              <a:buSzPts val="1300"/>
              <a:buChar char="●"/>
            </a:pPr>
            <a:r>
              <a:rPr lang="en"/>
              <a:t>Month</a:t>
            </a:r>
            <a:endParaRPr/>
          </a:p>
          <a:p>
            <a:pPr indent="-311150" lvl="0" marL="457200" rtl="0" algn="l">
              <a:spcBef>
                <a:spcPts val="0"/>
              </a:spcBef>
              <a:spcAft>
                <a:spcPts val="0"/>
              </a:spcAft>
              <a:buSzPts val="1300"/>
              <a:buChar char="●"/>
            </a:pPr>
            <a:r>
              <a:rPr lang="en"/>
              <a:t>Date</a:t>
            </a:r>
            <a:endParaRPr/>
          </a:p>
          <a:p>
            <a:pPr indent="-311150" lvl="0" marL="457200" rtl="0" algn="l">
              <a:spcBef>
                <a:spcPts val="0"/>
              </a:spcBef>
              <a:spcAft>
                <a:spcPts val="0"/>
              </a:spcAft>
              <a:buSzPts val="1300"/>
              <a:buChar char="●"/>
            </a:pPr>
            <a:r>
              <a:rPr lang="en"/>
              <a:t>Amount</a:t>
            </a:r>
            <a:endParaRPr/>
          </a:p>
          <a:p>
            <a:pPr indent="0" lvl="0" marL="0" rtl="0" algn="l">
              <a:spcBef>
                <a:spcPts val="1600"/>
              </a:spcBef>
              <a:spcAft>
                <a:spcPts val="0"/>
              </a:spcAft>
              <a:buNone/>
            </a:pPr>
            <a:r>
              <a:rPr lang="en"/>
              <a:t>A user can store them easily . It creates its own text file to save all the information. It can easily save by the user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latin typeface="Lato"/>
                <a:ea typeface="Lato"/>
                <a:cs typeface="Lato"/>
                <a:sym typeface="Lato"/>
              </a:rPr>
              <a:t>View  Buyer Code,  Name,  Date , Amount</a:t>
            </a:r>
            <a:endParaRPr sz="3000">
              <a:latin typeface="Lato"/>
              <a:ea typeface="Lato"/>
              <a:cs typeface="Lato"/>
              <a:sym typeface="Lato"/>
            </a:endParaRPr>
          </a:p>
          <a:p>
            <a:pPr indent="0" lvl="0" marL="0" rtl="0" algn="l">
              <a:spcBef>
                <a:spcPts val="1600"/>
              </a:spcBef>
              <a:spcAft>
                <a:spcPts val="0"/>
              </a:spcAft>
              <a:buNone/>
            </a:pPr>
            <a:r>
              <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related to the Add Buyer code,name,date,amount function . In  this function user can only see that informations that we stored in  the Add Buyer code,name,date,amount function. It shows the information that we stored :</a:t>
            </a:r>
            <a:endParaRPr/>
          </a:p>
          <a:p>
            <a:pPr indent="-311150" lvl="0" marL="457200" rtl="0" algn="l">
              <a:spcBef>
                <a:spcPts val="1600"/>
              </a:spcBef>
              <a:spcAft>
                <a:spcPts val="0"/>
              </a:spcAft>
              <a:buSzPts val="1300"/>
              <a:buChar char="●"/>
            </a:pPr>
            <a:r>
              <a:rPr lang="en"/>
              <a:t> Code</a:t>
            </a:r>
            <a:endParaRPr/>
          </a:p>
          <a:p>
            <a:pPr indent="-311150" lvl="0" marL="457200" rtl="0" algn="l">
              <a:spcBef>
                <a:spcPts val="0"/>
              </a:spcBef>
              <a:spcAft>
                <a:spcPts val="0"/>
              </a:spcAft>
              <a:buSzPts val="1300"/>
              <a:buChar char="●"/>
            </a:pPr>
            <a:r>
              <a:rPr lang="en"/>
              <a:t>Name</a:t>
            </a:r>
            <a:endParaRPr/>
          </a:p>
          <a:p>
            <a:pPr indent="-311150" lvl="0" marL="457200" rtl="0" algn="l">
              <a:spcBef>
                <a:spcPts val="0"/>
              </a:spcBef>
              <a:spcAft>
                <a:spcPts val="0"/>
              </a:spcAft>
              <a:buSzPts val="1300"/>
              <a:buChar char="●"/>
            </a:pPr>
            <a:r>
              <a:rPr lang="en"/>
              <a:t>Month </a:t>
            </a:r>
            <a:endParaRPr/>
          </a:p>
          <a:p>
            <a:pPr indent="-311150" lvl="0" marL="457200" rtl="0" algn="l">
              <a:spcBef>
                <a:spcPts val="0"/>
              </a:spcBef>
              <a:spcAft>
                <a:spcPts val="0"/>
              </a:spcAft>
              <a:buSzPts val="1300"/>
              <a:buChar char="●"/>
            </a:pPr>
            <a:r>
              <a:rPr lang="en"/>
              <a:t>Date</a:t>
            </a:r>
            <a:endParaRPr/>
          </a:p>
          <a:p>
            <a:pPr indent="-311150" lvl="0" marL="457200" rtl="0" algn="l">
              <a:spcBef>
                <a:spcPts val="0"/>
              </a:spcBef>
              <a:spcAft>
                <a:spcPts val="0"/>
              </a:spcAft>
              <a:buSzPts val="1300"/>
              <a:buChar char="●"/>
            </a:pPr>
            <a:r>
              <a:rPr lang="en"/>
              <a:t>Amount</a:t>
            </a:r>
            <a:endParaRPr/>
          </a:p>
          <a:p>
            <a:pPr indent="0" lvl="0" marL="0" rtl="0" algn="l">
              <a:spcBef>
                <a:spcPts val="1600"/>
              </a:spcBef>
              <a:spcAft>
                <a:spcPts val="0"/>
              </a:spcAft>
              <a:buNone/>
            </a:pPr>
            <a:r>
              <a:rPr lang="en"/>
              <a:t>It will  easy for the user  to see all the buyer information in a very short time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3263125" y="546775"/>
            <a:ext cx="25041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latin typeface="Lato"/>
                <a:ea typeface="Lato"/>
                <a:cs typeface="Lato"/>
                <a:sym typeface="Lato"/>
              </a:rPr>
              <a:t>Calculate Bill</a:t>
            </a:r>
            <a:endParaRPr sz="3000">
              <a:latin typeface="Lato"/>
              <a:ea typeface="Lato"/>
              <a:cs typeface="Lato"/>
              <a:sym typeface="Lato"/>
            </a:endParaRPr>
          </a:p>
          <a:p>
            <a:pPr indent="0" lvl="0" marL="0" rtl="0" algn="l">
              <a:spcBef>
                <a:spcPts val="1600"/>
              </a:spcBef>
              <a:spcAft>
                <a:spcPts val="0"/>
              </a:spcAft>
              <a:buNone/>
            </a:pPr>
            <a:r>
              <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It is one of the most important part of this function. Without this function the program is like a empty set . There are some products name with their prices. The user only have to set the quantity of the products , add discount percentage , add tax percentage . After add all the products value will multiply the quantity of the products calculate the discount and calculate the tax value after all the calculation the the program will print the final amount and the user will see it easily</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4218000" y="487925"/>
            <a:ext cx="1197900" cy="6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Exit</a:t>
            </a:r>
            <a:endParaRPr sz="3000"/>
          </a:p>
        </p:txBody>
      </p:sp>
      <p:sp>
        <p:nvSpPr>
          <p:cNvPr id="225" name="Google Shape;225;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Exit is another important function of this program. After use the all functions or specific function the user will press exit function to Exit from the function .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2015475" y="805700"/>
            <a:ext cx="5835000" cy="6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Bata Store Management Program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a:t>
            </a:r>
            <a:r>
              <a:rPr lang="en" sz="1400"/>
              <a:t>his program is made for BATA  so that they can easily add their stock, view them, search that products, replacement products and they can also delete their products. After that this program also can  add employees name, ID , salary and view them when it needs. it also shows  their positions in the store and it can also replacement employees and remove them . There are also many types programs  that can easily help a  user  to control his/her store .Beside all of them a program needs a good security to protect and hide the important information  so that there is also a LOGIN function to protect the program. Overall this program is compatible for BATA  to develop their store management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3378750" y="393750"/>
            <a:ext cx="2386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Functions</a:t>
            </a:r>
            <a:endParaRPr sz="3000"/>
          </a:p>
        </p:txBody>
      </p:sp>
      <p:sp>
        <p:nvSpPr>
          <p:cNvPr id="147" name="Google Shape;147;p15"/>
          <p:cNvSpPr txBox="1"/>
          <p:nvPr>
            <p:ph idx="1" type="body"/>
          </p:nvPr>
        </p:nvSpPr>
        <p:spPr>
          <a:xfrm>
            <a:off x="1321025" y="1307850"/>
            <a:ext cx="7038900" cy="331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Add Product </a:t>
            </a:r>
            <a:endParaRPr sz="1400"/>
          </a:p>
          <a:p>
            <a:pPr indent="-317500" lvl="0" marL="457200" rtl="0" algn="l">
              <a:spcBef>
                <a:spcPts val="0"/>
              </a:spcBef>
              <a:spcAft>
                <a:spcPts val="0"/>
              </a:spcAft>
              <a:buSzPts val="1400"/>
              <a:buChar char="●"/>
            </a:pPr>
            <a:r>
              <a:rPr lang="en" sz="1400"/>
              <a:t>Check Stock </a:t>
            </a:r>
            <a:endParaRPr sz="1400"/>
          </a:p>
          <a:p>
            <a:pPr indent="-317500" lvl="0" marL="457200" rtl="0" algn="l">
              <a:spcBef>
                <a:spcPts val="0"/>
              </a:spcBef>
              <a:spcAft>
                <a:spcPts val="0"/>
              </a:spcAft>
              <a:buSzPts val="1400"/>
              <a:buChar char="●"/>
            </a:pPr>
            <a:r>
              <a:rPr lang="en" sz="1400"/>
              <a:t>Search Products</a:t>
            </a:r>
            <a:endParaRPr sz="1400"/>
          </a:p>
          <a:p>
            <a:pPr indent="-317500" lvl="0" marL="457200" rtl="0" algn="l">
              <a:spcBef>
                <a:spcPts val="0"/>
              </a:spcBef>
              <a:spcAft>
                <a:spcPts val="0"/>
              </a:spcAft>
              <a:buSzPts val="1400"/>
              <a:buChar char="●"/>
            </a:pPr>
            <a:r>
              <a:rPr lang="en" sz="1400"/>
              <a:t>R</a:t>
            </a:r>
            <a:r>
              <a:rPr lang="en" sz="1400"/>
              <a:t>eplacement Products</a:t>
            </a:r>
            <a:endParaRPr sz="1400"/>
          </a:p>
          <a:p>
            <a:pPr indent="-317500" lvl="0" marL="457200" rtl="0" algn="l">
              <a:spcBef>
                <a:spcPts val="0"/>
              </a:spcBef>
              <a:spcAft>
                <a:spcPts val="0"/>
              </a:spcAft>
              <a:buSzPts val="1400"/>
              <a:buChar char="●"/>
            </a:pPr>
            <a:r>
              <a:rPr lang="en" sz="1400"/>
              <a:t>Delete Product </a:t>
            </a:r>
            <a:endParaRPr sz="1400"/>
          </a:p>
          <a:p>
            <a:pPr indent="-317500" lvl="0" marL="457200" rtl="0" algn="l">
              <a:spcBef>
                <a:spcPts val="0"/>
              </a:spcBef>
              <a:spcAft>
                <a:spcPts val="0"/>
              </a:spcAft>
              <a:buSzPts val="1400"/>
              <a:buChar char="●"/>
            </a:pPr>
            <a:r>
              <a:rPr lang="en" sz="1400"/>
              <a:t>Add Employees Details</a:t>
            </a:r>
            <a:endParaRPr sz="1400"/>
          </a:p>
          <a:p>
            <a:pPr indent="-317500" lvl="0" marL="457200" rtl="0" algn="l">
              <a:spcBef>
                <a:spcPts val="0"/>
              </a:spcBef>
              <a:spcAft>
                <a:spcPts val="0"/>
              </a:spcAft>
              <a:buSzPts val="1400"/>
              <a:buChar char="●"/>
            </a:pPr>
            <a:r>
              <a:rPr lang="en" sz="1400"/>
              <a:t>View Employees Details </a:t>
            </a:r>
            <a:endParaRPr sz="1400"/>
          </a:p>
          <a:p>
            <a:pPr indent="-317500" lvl="0" marL="457200" rtl="0" algn="l">
              <a:spcBef>
                <a:spcPts val="0"/>
              </a:spcBef>
              <a:spcAft>
                <a:spcPts val="0"/>
              </a:spcAft>
              <a:buSzPts val="1400"/>
              <a:buChar char="●"/>
            </a:pPr>
            <a:r>
              <a:rPr lang="en" sz="1400"/>
              <a:t>Edit Employees Details</a:t>
            </a:r>
            <a:endParaRPr sz="1400"/>
          </a:p>
          <a:p>
            <a:pPr indent="-317500" lvl="0" marL="457200" rtl="0" algn="l">
              <a:spcBef>
                <a:spcPts val="0"/>
              </a:spcBef>
              <a:spcAft>
                <a:spcPts val="0"/>
              </a:spcAft>
              <a:buSzPts val="1400"/>
              <a:buChar char="●"/>
            </a:pPr>
            <a:r>
              <a:rPr lang="en" sz="1400"/>
              <a:t>Remove Employees Details</a:t>
            </a:r>
            <a:endParaRPr sz="1400"/>
          </a:p>
          <a:p>
            <a:pPr indent="-317500" lvl="0" marL="457200" rtl="0" algn="l">
              <a:spcBef>
                <a:spcPts val="0"/>
              </a:spcBef>
              <a:spcAft>
                <a:spcPts val="0"/>
              </a:spcAft>
              <a:buSzPts val="1400"/>
              <a:buChar char="●"/>
            </a:pPr>
            <a:r>
              <a:rPr lang="en" sz="1400"/>
              <a:t>Add Buyer Code,  Name,  Date , Amount </a:t>
            </a:r>
            <a:endParaRPr sz="1400"/>
          </a:p>
          <a:p>
            <a:pPr indent="-317500" lvl="0" marL="457200" rtl="0" algn="l">
              <a:spcBef>
                <a:spcPts val="0"/>
              </a:spcBef>
              <a:spcAft>
                <a:spcPts val="0"/>
              </a:spcAft>
              <a:buSzPts val="1400"/>
              <a:buChar char="●"/>
            </a:pPr>
            <a:r>
              <a:rPr lang="en" sz="1400"/>
              <a:t>View  </a:t>
            </a:r>
            <a:r>
              <a:rPr lang="en" sz="1400"/>
              <a:t>Buyer Code,  Name,  Date , Amount</a:t>
            </a:r>
            <a:endParaRPr sz="1400"/>
          </a:p>
          <a:p>
            <a:pPr indent="-317500" lvl="0" marL="457200" rtl="0" algn="l">
              <a:spcBef>
                <a:spcPts val="0"/>
              </a:spcBef>
              <a:spcAft>
                <a:spcPts val="0"/>
              </a:spcAft>
              <a:buSzPts val="1400"/>
              <a:buChar char="●"/>
            </a:pPr>
            <a:r>
              <a:rPr lang="en" sz="1400"/>
              <a:t>Calculate Bill</a:t>
            </a:r>
            <a:endParaRPr sz="1400"/>
          </a:p>
          <a:p>
            <a:pPr indent="-317500" lvl="0" marL="457200" rtl="0" algn="l">
              <a:spcBef>
                <a:spcPts val="0"/>
              </a:spcBef>
              <a:spcAft>
                <a:spcPts val="0"/>
              </a:spcAft>
              <a:buSzPts val="1400"/>
              <a:buChar char="●"/>
            </a:pPr>
            <a:r>
              <a:rPr lang="en" sz="1400"/>
              <a:t>Exit</a:t>
            </a:r>
            <a:endParaRPr sz="14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3218400" y="600300"/>
            <a:ext cx="2707200" cy="7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Add Product</a:t>
            </a:r>
            <a:endParaRPr sz="3000"/>
          </a:p>
        </p:txBody>
      </p:sp>
      <p:sp>
        <p:nvSpPr>
          <p:cNvPr id="153" name="Google Shape;153;p16"/>
          <p:cNvSpPr txBox="1"/>
          <p:nvPr>
            <p:ph idx="1" type="body"/>
          </p:nvPr>
        </p:nvSpPr>
        <p:spPr>
          <a:xfrm>
            <a:off x="1332800" y="15440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Function is used for to add new products . A product has many important informations such as :   </a:t>
            </a:r>
            <a:endParaRPr/>
          </a:p>
          <a:p>
            <a:pPr indent="-311150" lvl="0" marL="457200" rtl="0" algn="l">
              <a:spcBef>
                <a:spcPts val="1600"/>
              </a:spcBef>
              <a:spcAft>
                <a:spcPts val="0"/>
              </a:spcAft>
              <a:buSzPts val="1300"/>
              <a:buChar char="●"/>
            </a:pPr>
            <a:r>
              <a:rPr lang="en"/>
              <a:t> Code</a:t>
            </a:r>
            <a:endParaRPr/>
          </a:p>
          <a:p>
            <a:pPr indent="-311150" lvl="0" marL="457200" rtl="0" algn="l">
              <a:spcBef>
                <a:spcPts val="0"/>
              </a:spcBef>
              <a:spcAft>
                <a:spcPts val="0"/>
              </a:spcAft>
              <a:buSzPts val="1300"/>
              <a:buChar char="●"/>
            </a:pPr>
            <a:r>
              <a:rPr lang="en"/>
              <a:t>Name</a:t>
            </a:r>
            <a:endParaRPr/>
          </a:p>
          <a:p>
            <a:pPr indent="-311150" lvl="0" marL="457200" rtl="0" algn="l">
              <a:spcBef>
                <a:spcPts val="0"/>
              </a:spcBef>
              <a:spcAft>
                <a:spcPts val="0"/>
              </a:spcAft>
              <a:buSzPts val="1300"/>
              <a:buChar char="●"/>
            </a:pPr>
            <a:r>
              <a:rPr lang="en"/>
              <a:t>Brand</a:t>
            </a:r>
            <a:endParaRPr/>
          </a:p>
          <a:p>
            <a:pPr indent="-311150" lvl="0" marL="457200" rtl="0" algn="l">
              <a:spcBef>
                <a:spcPts val="0"/>
              </a:spcBef>
              <a:spcAft>
                <a:spcPts val="0"/>
              </a:spcAft>
              <a:buSzPts val="1300"/>
              <a:buChar char="●"/>
            </a:pPr>
            <a:r>
              <a:rPr lang="en"/>
              <a:t>Price</a:t>
            </a:r>
            <a:endParaRPr/>
          </a:p>
          <a:p>
            <a:pPr indent="-311150" lvl="0" marL="457200" rtl="0" algn="l">
              <a:spcBef>
                <a:spcPts val="0"/>
              </a:spcBef>
              <a:spcAft>
                <a:spcPts val="0"/>
              </a:spcAft>
              <a:buSzPts val="1300"/>
              <a:buChar char="●"/>
            </a:pPr>
            <a:r>
              <a:rPr lang="en"/>
              <a:t>Quantity</a:t>
            </a:r>
            <a:endParaRPr/>
          </a:p>
          <a:p>
            <a:pPr indent="0" lvl="0" marL="0" rtl="0" algn="l">
              <a:spcBef>
                <a:spcPts val="1600"/>
              </a:spcBef>
              <a:spcAft>
                <a:spcPts val="0"/>
              </a:spcAft>
              <a:buNone/>
            </a:pPr>
            <a:r>
              <a:rPr lang="en"/>
              <a:t>A user can store them easily . It creates its own text file to save all the information. It can easily save  by the  user.  </a:t>
            </a:r>
            <a:endParaRPr/>
          </a:p>
          <a:p>
            <a:pPr indent="0" lvl="0" marL="0" rtl="0" algn="l">
              <a:spcBef>
                <a:spcPts val="16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2996250" y="511450"/>
            <a:ext cx="3151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View Products</a:t>
            </a:r>
            <a:endParaRPr sz="3000"/>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related to the Add Product function . In  this function user can only see that informations that we stored in  the Add Product function. It shows the information that we stored :</a:t>
            </a:r>
            <a:endParaRPr/>
          </a:p>
          <a:p>
            <a:pPr indent="-311150" lvl="0" marL="457200" rtl="0" algn="l">
              <a:spcBef>
                <a:spcPts val="1600"/>
              </a:spcBef>
              <a:spcAft>
                <a:spcPts val="0"/>
              </a:spcAft>
              <a:buSzPts val="1300"/>
              <a:buChar char="●"/>
            </a:pPr>
            <a:r>
              <a:rPr lang="en"/>
              <a:t> Code</a:t>
            </a:r>
            <a:endParaRPr/>
          </a:p>
          <a:p>
            <a:pPr indent="-311150" lvl="0" marL="457200" rtl="0" algn="l">
              <a:spcBef>
                <a:spcPts val="0"/>
              </a:spcBef>
              <a:spcAft>
                <a:spcPts val="0"/>
              </a:spcAft>
              <a:buSzPts val="1300"/>
              <a:buChar char="●"/>
            </a:pPr>
            <a:r>
              <a:rPr lang="en"/>
              <a:t>Name</a:t>
            </a:r>
            <a:endParaRPr/>
          </a:p>
          <a:p>
            <a:pPr indent="-311150" lvl="0" marL="457200" rtl="0" algn="l">
              <a:spcBef>
                <a:spcPts val="0"/>
              </a:spcBef>
              <a:spcAft>
                <a:spcPts val="0"/>
              </a:spcAft>
              <a:buSzPts val="1300"/>
              <a:buChar char="●"/>
            </a:pPr>
            <a:r>
              <a:rPr lang="en"/>
              <a:t>Brand </a:t>
            </a:r>
            <a:endParaRPr/>
          </a:p>
          <a:p>
            <a:pPr indent="-311150" lvl="0" marL="457200" rtl="0" algn="l">
              <a:spcBef>
                <a:spcPts val="0"/>
              </a:spcBef>
              <a:spcAft>
                <a:spcPts val="0"/>
              </a:spcAft>
              <a:buSzPts val="1300"/>
              <a:buChar char="●"/>
            </a:pPr>
            <a:r>
              <a:rPr lang="en"/>
              <a:t>Price</a:t>
            </a:r>
            <a:endParaRPr/>
          </a:p>
          <a:p>
            <a:pPr indent="-311150" lvl="0" marL="457200" rtl="0" algn="l">
              <a:spcBef>
                <a:spcPts val="0"/>
              </a:spcBef>
              <a:spcAft>
                <a:spcPts val="0"/>
              </a:spcAft>
              <a:buSzPts val="1300"/>
              <a:buChar char="●"/>
            </a:pPr>
            <a:r>
              <a:rPr lang="en"/>
              <a:t>Quantity</a:t>
            </a:r>
            <a:endParaRPr/>
          </a:p>
          <a:p>
            <a:pPr indent="0" lvl="0" marL="0" rtl="0" algn="l">
              <a:spcBef>
                <a:spcPts val="1600"/>
              </a:spcBef>
              <a:spcAft>
                <a:spcPts val="0"/>
              </a:spcAft>
              <a:buNone/>
            </a:pPr>
            <a:r>
              <a:rPr lang="en"/>
              <a:t>It will  easy for the user to  see all the products information in a very short time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2807850" y="523225"/>
            <a:ext cx="3528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Search Products</a:t>
            </a:r>
            <a:endParaRPr sz="3000"/>
          </a:p>
        </p:txBody>
      </p:sp>
      <p:sp>
        <p:nvSpPr>
          <p:cNvPr id="165" name="Google Shape;165;p18"/>
          <p:cNvSpPr txBox="1"/>
          <p:nvPr>
            <p:ph idx="1" type="body"/>
          </p:nvPr>
        </p:nvSpPr>
        <p:spPr>
          <a:xfrm>
            <a:off x="1297500" y="1567550"/>
            <a:ext cx="7038900" cy="331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This function is also related to the Add Product that we used before. It is a very quick process to show a individuals projects information. The user only have to press the name  of the products and the program will show the information </a:t>
            </a:r>
            <a:r>
              <a:rPr lang="en" sz="1800"/>
              <a:t>sequentially </a:t>
            </a:r>
            <a:r>
              <a:rPr lang="en" sz="1800"/>
              <a:t> it will show the details of the products to the user. When a user search by name it will show all the details that we have stored in the in the previous function. This function will locate the text file, access the file and start to search and when it found the information it shows the screen and if it not  found it will show the user that there are no information in there that the user searced.</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543100" y="405500"/>
            <a:ext cx="40578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latin typeface="Lato"/>
                <a:ea typeface="Lato"/>
                <a:cs typeface="Lato"/>
                <a:sym typeface="Lato"/>
              </a:rPr>
              <a:t>Replacement Products</a:t>
            </a:r>
            <a:endParaRPr sz="3000">
              <a:latin typeface="Lato"/>
              <a:ea typeface="Lato"/>
              <a:cs typeface="Lato"/>
              <a:sym typeface="Lato"/>
            </a:endParaRPr>
          </a:p>
          <a:p>
            <a:pPr indent="0" lvl="0" marL="0" rtl="0" algn="l">
              <a:spcBef>
                <a:spcPts val="1600"/>
              </a:spcBef>
              <a:spcAft>
                <a:spcPts val="0"/>
              </a:spcAft>
              <a:buNone/>
            </a:pPr>
            <a:r>
              <a:t/>
            </a:r>
            <a:endParaRPr/>
          </a:p>
        </p:txBody>
      </p:sp>
      <p:sp>
        <p:nvSpPr>
          <p:cNvPr id="171" name="Google Shape;171;p19"/>
          <p:cNvSpPr txBox="1"/>
          <p:nvPr>
            <p:ph idx="1" type="body"/>
          </p:nvPr>
        </p:nvSpPr>
        <p:spPr>
          <a:xfrm>
            <a:off x="1285725" y="15322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It is also related to the Add Product function .It helps to replace the products.  When a user search something by its code it will show the details and also shows the replacement bar to edit product details or change its code, name, price or quantity. This function also works like search product function . It search the code of all products and only shows that product that the user wants. After that the user can easily replace them. After save the replacement the product which replaced will change also in the stock and the replaced product will delete and show the new recorde.</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902050" y="346675"/>
            <a:ext cx="3339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Delete Products</a:t>
            </a:r>
            <a:endParaRPr sz="3000"/>
          </a:p>
        </p:txBody>
      </p:sp>
      <p:sp>
        <p:nvSpPr>
          <p:cNvPr id="177" name="Google Shape;177;p20"/>
          <p:cNvSpPr txBox="1"/>
          <p:nvPr>
            <p:ph idx="1" type="body"/>
          </p:nvPr>
        </p:nvSpPr>
        <p:spPr>
          <a:xfrm>
            <a:off x="1297500" y="1260775"/>
            <a:ext cx="7118100" cy="342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This function is related to the Add Product function.It helps to delete products from the stock.  When a user search a product with its name the program find the text file access it, find the product and delete it . If the program doesn’t find the same name in the text file it will show the user that there a no product like this name and it also say the user to search surely to delete the product.</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2472450" y="440850"/>
            <a:ext cx="41991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3000">
                <a:latin typeface="Lato"/>
                <a:ea typeface="Lato"/>
                <a:cs typeface="Lato"/>
                <a:sym typeface="Lato"/>
              </a:rPr>
              <a:t>Add Employees Details</a:t>
            </a:r>
            <a:endParaRPr sz="3000"/>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function is for to add employees.The user can add employees easily.A employee has some important topics such as : </a:t>
            </a:r>
            <a:endParaRPr/>
          </a:p>
          <a:p>
            <a:pPr indent="-311150" lvl="0" marL="457200" rtl="0" algn="l">
              <a:spcBef>
                <a:spcPts val="1600"/>
              </a:spcBef>
              <a:spcAft>
                <a:spcPts val="0"/>
              </a:spcAft>
              <a:buSzPts val="1300"/>
              <a:buChar char="●"/>
            </a:pPr>
            <a:r>
              <a:rPr lang="en"/>
              <a:t>ID</a:t>
            </a:r>
            <a:endParaRPr/>
          </a:p>
          <a:p>
            <a:pPr indent="-311150" lvl="0" marL="457200" rtl="0" algn="l">
              <a:spcBef>
                <a:spcPts val="0"/>
              </a:spcBef>
              <a:spcAft>
                <a:spcPts val="0"/>
              </a:spcAft>
              <a:buSzPts val="1300"/>
              <a:buChar char="●"/>
            </a:pPr>
            <a:r>
              <a:rPr lang="en"/>
              <a:t>Name</a:t>
            </a:r>
            <a:endParaRPr/>
          </a:p>
          <a:p>
            <a:pPr indent="-311150" lvl="0" marL="457200" rtl="0" algn="l">
              <a:spcBef>
                <a:spcPts val="0"/>
              </a:spcBef>
              <a:spcAft>
                <a:spcPts val="0"/>
              </a:spcAft>
              <a:buSzPts val="1300"/>
              <a:buChar char="●"/>
            </a:pPr>
            <a:r>
              <a:rPr lang="en"/>
              <a:t>Position</a:t>
            </a:r>
            <a:endParaRPr/>
          </a:p>
          <a:p>
            <a:pPr indent="-311150" lvl="0" marL="457200" rtl="0" algn="l">
              <a:spcBef>
                <a:spcPts val="0"/>
              </a:spcBef>
              <a:spcAft>
                <a:spcPts val="0"/>
              </a:spcAft>
              <a:buSzPts val="1300"/>
              <a:buChar char="●"/>
            </a:pPr>
            <a:r>
              <a:rPr lang="en"/>
              <a:t>Age</a:t>
            </a:r>
            <a:endParaRPr/>
          </a:p>
          <a:p>
            <a:pPr indent="-311150" lvl="0" marL="457200" rtl="0" algn="l">
              <a:spcBef>
                <a:spcPts val="0"/>
              </a:spcBef>
              <a:spcAft>
                <a:spcPts val="0"/>
              </a:spcAft>
              <a:buSzPts val="1300"/>
              <a:buChar char="●"/>
            </a:pPr>
            <a:r>
              <a:rPr lang="en"/>
              <a:t>Salary </a:t>
            </a:r>
            <a:endParaRPr/>
          </a:p>
          <a:p>
            <a:pPr indent="0" lvl="0" marL="0" rtl="0" algn="l">
              <a:spcBef>
                <a:spcPts val="1600"/>
              </a:spcBef>
              <a:spcAft>
                <a:spcPts val="1600"/>
              </a:spcAft>
              <a:buNone/>
            </a:pPr>
            <a:r>
              <a:rPr lang="en"/>
              <a:t>A user can store them easily . It creates its own text file to save all the information. It can easily save by the  user.  </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