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57" r:id="rId5"/>
    <p:sldId id="259" r:id="rId6"/>
    <p:sldId id="260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49310"/>
            <a:ext cx="8825658" cy="1836313"/>
          </a:xfrm>
        </p:spPr>
        <p:txBody>
          <a:bodyPr/>
          <a:lstStyle/>
          <a:p>
            <a:r>
              <a:rPr lang="en-US" dirty="0" smtClean="0"/>
              <a:t>NSU EKYC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284113"/>
            <a:ext cx="8825658" cy="2354687"/>
          </a:xfrm>
        </p:spPr>
        <p:txBody>
          <a:bodyPr>
            <a:normAutofit/>
          </a:bodyPr>
          <a:lstStyle/>
          <a:p>
            <a:r>
              <a:rPr lang="en-US" dirty="0" smtClean="0"/>
              <a:t>NAME                                   –       ID</a:t>
            </a:r>
          </a:p>
          <a:p>
            <a:r>
              <a:rPr lang="en-US" dirty="0" smtClean="0"/>
              <a:t>MD. </a:t>
            </a:r>
            <a:r>
              <a:rPr lang="en-US" dirty="0" err="1" smtClean="0"/>
              <a:t>Imtiaz</a:t>
            </a:r>
            <a:r>
              <a:rPr lang="en-US" dirty="0" smtClean="0"/>
              <a:t> </a:t>
            </a:r>
            <a:r>
              <a:rPr lang="en-US" dirty="0" err="1" smtClean="0"/>
              <a:t>hoque</a:t>
            </a:r>
            <a:r>
              <a:rPr lang="en-US" dirty="0" smtClean="0"/>
              <a:t>                   1811330042</a:t>
            </a:r>
          </a:p>
          <a:p>
            <a:r>
              <a:rPr lang="en-US" dirty="0" smtClean="0"/>
              <a:t>MD. </a:t>
            </a:r>
            <a:r>
              <a:rPr lang="en-US" dirty="0" err="1" smtClean="0"/>
              <a:t>Azmi</a:t>
            </a:r>
            <a:r>
              <a:rPr lang="en-US" dirty="0" smtClean="0"/>
              <a:t> Siddique                  1812307042</a:t>
            </a:r>
          </a:p>
          <a:p>
            <a:r>
              <a:rPr lang="en-US" dirty="0" err="1" smtClean="0"/>
              <a:t>md.</a:t>
            </a:r>
            <a:r>
              <a:rPr lang="en-US" dirty="0" smtClean="0"/>
              <a:t> </a:t>
            </a:r>
            <a:r>
              <a:rPr lang="en-US" dirty="0" err="1" smtClean="0"/>
              <a:t>Najmus</a:t>
            </a:r>
            <a:r>
              <a:rPr lang="en-US" dirty="0" smtClean="0"/>
              <a:t> </a:t>
            </a:r>
            <a:r>
              <a:rPr lang="en-US" dirty="0" err="1" smtClean="0"/>
              <a:t>sakib</a:t>
            </a:r>
            <a:r>
              <a:rPr lang="en-US" dirty="0" smtClean="0"/>
              <a:t>                   1813345642</a:t>
            </a:r>
          </a:p>
          <a:p>
            <a:r>
              <a:rPr lang="en-US" dirty="0" err="1" smtClean="0"/>
              <a:t>Zarin</a:t>
            </a:r>
            <a:r>
              <a:rPr lang="en-US" dirty="0" smtClean="0"/>
              <a:t> </a:t>
            </a:r>
            <a:r>
              <a:rPr lang="en-US" dirty="0" err="1" smtClean="0"/>
              <a:t>tasnim</a:t>
            </a:r>
            <a:r>
              <a:rPr lang="en-US" dirty="0" smtClean="0"/>
              <a:t>                            1831423642</a:t>
            </a:r>
          </a:p>
        </p:txBody>
      </p:sp>
    </p:spTree>
    <p:extLst>
      <p:ext uri="{BB962C8B-B14F-4D97-AF65-F5344CB8AC3E}">
        <p14:creationId xmlns:p14="http://schemas.microsoft.com/office/powerpoint/2010/main" val="322522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22" y="1473369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Things we will be covering: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Abstract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HLD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ER-diagram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UML-diagram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Theme Design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39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1" y="12895"/>
            <a:ext cx="8825661" cy="1126588"/>
          </a:xfrm>
        </p:spPr>
        <p:txBody>
          <a:bodyPr/>
          <a:lstStyle/>
          <a:p>
            <a:r>
              <a:rPr lang="en-US" sz="5400" dirty="0" smtClean="0"/>
              <a:t>ABSTRACT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0" y="1447800"/>
            <a:ext cx="8825663" cy="4572000"/>
          </a:xfrm>
        </p:spPr>
        <p:txBody>
          <a:bodyPr/>
          <a:lstStyle/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we will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develop?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purpose to develop?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features for admin?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features for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4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4953" y="134154"/>
            <a:ext cx="8825661" cy="1012065"/>
          </a:xfrm>
        </p:spPr>
        <p:txBody>
          <a:bodyPr/>
          <a:lstStyle/>
          <a:p>
            <a:r>
              <a:rPr lang="en-US" sz="5400" dirty="0" smtClean="0"/>
              <a:t>HIGH LEVEL DESIGN</a:t>
            </a:r>
            <a:endParaRPr lang="en-US" sz="5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1611804"/>
            <a:ext cx="3455684" cy="385762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829577" y="1611804"/>
            <a:ext cx="5151037" cy="4577079"/>
          </a:xfrm>
          <a:noFill/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Brief description of high level design: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Id claim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2) Security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3) Web search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4) Fetch function</a:t>
            </a:r>
          </a:p>
        </p:txBody>
      </p:sp>
    </p:spTree>
    <p:extLst>
      <p:ext uri="{BB962C8B-B14F-4D97-AF65-F5344CB8AC3E}">
        <p14:creationId xmlns:p14="http://schemas.microsoft.com/office/powerpoint/2010/main" val="10058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1" y="0"/>
            <a:ext cx="8825661" cy="1068946"/>
          </a:xfrm>
        </p:spPr>
        <p:txBody>
          <a:bodyPr/>
          <a:lstStyle/>
          <a:p>
            <a:r>
              <a:rPr lang="en-US" sz="5400" dirty="0" smtClean="0"/>
              <a:t>ER- DIAGRAM</a:t>
            </a:r>
            <a:endParaRPr lang="en-US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5709" y="1672589"/>
            <a:ext cx="2729806" cy="449639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► What’s a ER diagram?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Now, lets have look to our E-r diagram.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05" y="1530921"/>
            <a:ext cx="7501720" cy="4998668"/>
          </a:xfrm>
        </p:spPr>
      </p:pic>
    </p:spTree>
    <p:extLst>
      <p:ext uri="{BB962C8B-B14F-4D97-AF65-F5344CB8AC3E}">
        <p14:creationId xmlns:p14="http://schemas.microsoft.com/office/powerpoint/2010/main" val="6105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1" y="44003"/>
            <a:ext cx="8825661" cy="1050701"/>
          </a:xfrm>
        </p:spPr>
        <p:txBody>
          <a:bodyPr/>
          <a:lstStyle/>
          <a:p>
            <a:r>
              <a:rPr lang="en-US" sz="5400" dirty="0" smtClean="0"/>
              <a:t>UML DIAGRAM</a:t>
            </a:r>
            <a:endParaRPr lang="en-US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45509" y="1626059"/>
            <a:ext cx="2369198" cy="4348923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► What’s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dirty="0" smtClean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lets have look to our E-r diagram.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27" y="1626059"/>
            <a:ext cx="7398689" cy="4348923"/>
          </a:xfrm>
        </p:spPr>
      </p:pic>
    </p:spTree>
    <p:extLst>
      <p:ext uri="{BB962C8B-B14F-4D97-AF65-F5344CB8AC3E}">
        <p14:creationId xmlns:p14="http://schemas.microsoft.com/office/powerpoint/2010/main" val="289704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1275"/>
            <a:ext cx="8825660" cy="857519"/>
          </a:xfrm>
        </p:spPr>
        <p:txBody>
          <a:bodyPr/>
          <a:lstStyle/>
          <a:p>
            <a:r>
              <a:rPr lang="en-US" sz="5400" dirty="0" smtClean="0"/>
              <a:t>THEME DESIGN</a:t>
            </a:r>
            <a:endParaRPr lang="en-US" sz="5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38" y="1746453"/>
            <a:ext cx="5195888" cy="45339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841" y="1746453"/>
            <a:ext cx="49053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1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978" y="1447800"/>
            <a:ext cx="8808636" cy="4572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●[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1]"Free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Templates ·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CoreUI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Coreui.io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2021. [Online]. Available: https://coreui.io/laravel/. [Accessed: 09- Nov- 2021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US" sz="2800" dirty="0"/>
              <a:t> [2]"Face Recognition designs, themes, templates and downloadable graphic elements on </a:t>
            </a:r>
            <a:r>
              <a:rPr lang="en-US" sz="2800" dirty="0" err="1"/>
              <a:t>Dribbble</a:t>
            </a:r>
            <a:r>
              <a:rPr lang="en-US" sz="2800" dirty="0"/>
              <a:t>", </a:t>
            </a:r>
            <a:r>
              <a:rPr lang="en-US" sz="2800" i="1" dirty="0"/>
              <a:t>Dribbble.com</a:t>
            </a:r>
            <a:r>
              <a:rPr lang="en-US" sz="2800" dirty="0"/>
              <a:t>, 2021. [Online]. Available: https://dribbble.com/tags/face_recognition. [Accessed: 09- Nov- </a:t>
            </a:r>
            <a:r>
              <a:rPr lang="en-US" sz="2800" dirty="0" smtClean="0"/>
              <a:t>2021]s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9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</TotalTime>
  <Words>205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Times New Roman</vt:lpstr>
      <vt:lpstr>Wingdings</vt:lpstr>
      <vt:lpstr>Wingdings 3</vt:lpstr>
      <vt:lpstr>Ion</vt:lpstr>
      <vt:lpstr>NSU EKYC SYSTEM</vt:lpstr>
      <vt:lpstr>PowerPoint Presentation</vt:lpstr>
      <vt:lpstr>ABSTRACT</vt:lpstr>
      <vt:lpstr>HIGH LEVEL DESIGN</vt:lpstr>
      <vt:lpstr>ER- DIAGRAM</vt:lpstr>
      <vt:lpstr>UML DIAGRAM</vt:lpstr>
      <vt:lpstr>THEME DESIGN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NSU EKYC SYSTEM</dc:title>
  <dc:creator>imtubabui@outlook.com</dc:creator>
  <cp:lastModifiedBy>imtubabui@outlook.com</cp:lastModifiedBy>
  <cp:revision>19</cp:revision>
  <dcterms:created xsi:type="dcterms:W3CDTF">2021-11-09T19:44:15Z</dcterms:created>
  <dcterms:modified xsi:type="dcterms:W3CDTF">2021-11-10T17:42:58Z</dcterms:modified>
</cp:coreProperties>
</file>