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3"/>
  </p:normalViewPr>
  <p:slideViewPr>
    <p:cSldViewPr snapToGrid="0">
      <p:cViewPr>
        <p:scale>
          <a:sx n="171" d="100"/>
          <a:sy n="171" d="100"/>
        </p:scale>
        <p:origin x="144" y="-9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21750" y="1889680"/>
            <a:ext cx="4324418" cy="1381529"/>
          </a:xfrm>
          <a:prstGeom prst="rect">
            <a:avLst/>
          </a:prstGeom>
          <a:noFill/>
          <a:ln>
            <a:noFill/>
          </a:ln>
        </p:spPr>
        <p:txBody>
          <a:bodyPr spcFirstLastPara="1" wrap="square" lIns="91425" tIns="45700" rIns="91425" bIns="45700" anchor="t" anchorCtr="0">
            <a:noAutofit/>
          </a:bodyPr>
          <a:lstStyle/>
          <a:p>
            <a:pPr lvl="0"/>
            <a:r>
              <a:rPr lang="en-CA" sz="800" dirty="0"/>
              <a:t>Big Mountain Resort is a ski resort located in Montana. Big Mountain Resort has recently installed an additional chair lift to help increase the </a:t>
            </a:r>
            <a:br>
              <a:rPr lang="en-CA" sz="800" dirty="0"/>
            </a:br>
            <a:r>
              <a:rPr lang="en-CA" sz="800" dirty="0"/>
              <a:t>distribution of visitors across the mountain. This additional chair increases their operating costs by $1,540,000 this season. The resort's pricing strategy has been to charge a premium above the average price of resorts in its market segment. But the market average does not provide the business with a good sense of how important some facilities are compared to others. The strategy for valuing the ticket price can be based on total chair and base elevation and summit elevation. Furthermore, the price can be higher for weekend compared to weekdays. </a:t>
            </a:r>
          </a:p>
        </p:txBody>
      </p:sp>
      <p:sp>
        <p:nvSpPr>
          <p:cNvPr id="35" name="Google Shape;35;p1"/>
          <p:cNvSpPr txBox="1"/>
          <p:nvPr/>
        </p:nvSpPr>
        <p:spPr>
          <a:xfrm>
            <a:off x="143108" y="3538874"/>
            <a:ext cx="4324418" cy="481035"/>
          </a:xfrm>
          <a:prstGeom prst="rect">
            <a:avLst/>
          </a:prstGeom>
          <a:noFill/>
          <a:ln>
            <a:noFill/>
          </a:ln>
        </p:spPr>
        <p:txBody>
          <a:bodyPr spcFirstLastPara="1" wrap="square" lIns="91425" tIns="45700" rIns="91425" bIns="45700" anchor="t" anchorCtr="0">
            <a:noAutofit/>
          </a:bodyPr>
          <a:lstStyle/>
          <a:p>
            <a:pPr lvl="0" algn="just"/>
            <a:r>
              <a:rPr lang="en-CA" sz="1000" dirty="0"/>
              <a:t>Considering these three merits, the price at least can be sold 70$,  increased by 15% in the beginning of ski season relative to the average price for ski resorts(61 $). Further more, the price be valued 10% higher for weekend (total 77 $) compared with weekdays. So it is expected that with 250,000 visitors during weekday in a year,  revenue increased by 2,250,000 for weekdays. Moreover, with 100000 visitor during weekend in a year, revenue can be increased by 700,000. </a:t>
            </a:r>
            <a:endParaRPr sz="1000"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CA" sz="1000" dirty="0"/>
              <a:t>Increasing price tickets for weekend and weekday. </a:t>
            </a: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CA" sz="1000" i="0" u="none" strike="noStrike" cap="none" dirty="0">
                <a:solidFill>
                  <a:srgbClr val="000000"/>
                </a:solidFill>
                <a:latin typeface="Arial"/>
                <a:ea typeface="Arial"/>
                <a:cs typeface="Arial"/>
                <a:sym typeface="Arial"/>
              </a:rPr>
              <a:t>Reducing the average snow fall </a:t>
            </a:r>
          </a:p>
          <a:p>
            <a:pPr marL="0" marR="0" lvl="0" indent="0" algn="l" rtl="0">
              <a:lnSpc>
                <a:spcPct val="100000"/>
              </a:lnSpc>
              <a:spcBef>
                <a:spcPts val="0"/>
              </a:spcBef>
              <a:spcAft>
                <a:spcPts val="0"/>
              </a:spcAft>
              <a:buNone/>
            </a:pPr>
            <a:r>
              <a:rPr lang="en-CA" sz="1000" i="0" u="none" strike="noStrike" cap="none" dirty="0">
                <a:solidFill>
                  <a:srgbClr val="000000"/>
                </a:solidFill>
                <a:latin typeface="Arial"/>
                <a:ea typeface="Arial"/>
                <a:cs typeface="Arial"/>
                <a:sym typeface="Arial"/>
              </a:rPr>
              <a:t>Reducing Days open and become less than projected days</a:t>
            </a:r>
          </a:p>
          <a:p>
            <a:pPr marL="0" marR="0" lvl="0" indent="0" algn="l" rtl="0">
              <a:lnSpc>
                <a:spcPct val="100000"/>
              </a:lnSpc>
              <a:spcBef>
                <a:spcPts val="0"/>
              </a:spcBef>
              <a:spcAft>
                <a:spcPts val="0"/>
              </a:spcAft>
              <a:buNone/>
            </a:pPr>
            <a:r>
              <a:rPr lang="en-CA" sz="1000" dirty="0"/>
              <a:t>Decreasing the Number of visitors</a:t>
            </a:r>
            <a:endParaRPr sz="100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r>
              <a:rPr lang="en-CA" sz="1000" dirty="0"/>
              <a:t>CSV file from the database manager and column descriptions in the metadata </a:t>
            </a: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343905"/>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r>
              <a:rPr lang="en-CA" sz="1000" dirty="0"/>
              <a:t>Director of Operations, Jimmy Blackburn, and Alesha Eisen, the Database Manager </a:t>
            </a:r>
            <a:endParaRPr lang="en-CA" sz="1000" dirty="0">
              <a:effectLst/>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lvl="0">
              <a:buSzPts val="1400"/>
            </a:pPr>
            <a:r>
              <a:rPr lang="en-CA" dirty="0"/>
              <a:t>Find a strategy for valuing the ticket price in Big mountain Resort and </a:t>
            </a:r>
            <a:br>
              <a:rPr lang="en-CA" dirty="0"/>
            </a:br>
            <a:r>
              <a:rPr lang="en-CA" dirty="0"/>
              <a:t>changes to cut costs without undermining the ticket price or support an even higher ticket price. </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975</TotalTime>
  <Words>635</Words>
  <Application>Microsoft Macintosh PowerPoint</Application>
  <PresentationFormat>On-screen Show (4:3)</PresentationFormat>
  <Paragraphs>43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masoumeh dehghani</cp:lastModifiedBy>
  <cp:revision>10</cp:revision>
  <dcterms:modified xsi:type="dcterms:W3CDTF">2021-11-09T16:55:01Z</dcterms:modified>
</cp:coreProperties>
</file>