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46CB-E626-4CEE-B58A-CA8AA3510E7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950D-553C-4986-BFA7-CD2E1C11F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\Desktop\fiver\p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8763"/>
            <a:ext cx="8572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\Desktop\fiver\p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33488"/>
            <a:ext cx="8462963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i\Desktop\fiver\p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233488"/>
            <a:ext cx="83915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0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i\Desktop\fiver\p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47788"/>
            <a:ext cx="48863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lgerian" pitchFamily="82" charset="0"/>
              </a:rPr>
              <a:t>IF YOU HAVE ANY ISSUE REGARDING YOUR WEBSITE</a:t>
            </a:r>
            <a:endParaRPr lang="en-US" dirty="0">
              <a:solidFill>
                <a:srgbClr val="CC3300"/>
              </a:solidFill>
              <a:latin typeface="Algerian" pitchFamily="82" charset="0"/>
            </a:endParaRPr>
          </a:p>
        </p:txBody>
      </p:sp>
      <p:pic>
        <p:nvPicPr>
          <p:cNvPr id="4098" name="Picture 2" descr="C:\Users\Chi\Desktop\fiver\JD5VS_profile_logo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551991" cy="45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CC3300"/>
                </a:solidFill>
                <a:latin typeface="Algerian" pitchFamily="82" charset="0"/>
              </a:rPr>
              <a:t>LEt’S</a:t>
            </a:r>
            <a:r>
              <a:rPr lang="en-US" dirty="0" smtClean="0">
                <a:solidFill>
                  <a:srgbClr val="CC3300"/>
                </a:solidFill>
                <a:latin typeface="Algerian" pitchFamily="82" charset="0"/>
              </a:rPr>
              <a:t> DO THIS MY FRIEND </a:t>
            </a:r>
            <a:r>
              <a:rPr lang="en-US" dirty="0" smtClean="0">
                <a:solidFill>
                  <a:srgbClr val="CC3300"/>
                </a:solidFill>
                <a:latin typeface="Algerian" pitchFamily="82" charset="0"/>
                <a:sym typeface="Wingdings" pitchFamily="2" charset="2"/>
              </a:rPr>
              <a:t></a:t>
            </a:r>
            <a:br>
              <a:rPr lang="en-US" dirty="0" smtClean="0">
                <a:solidFill>
                  <a:srgbClr val="CC3300"/>
                </a:solidFill>
                <a:latin typeface="Algerian" pitchFamily="82" charset="0"/>
                <a:sym typeface="Wingdings" pitchFamily="2" charset="2"/>
              </a:rPr>
            </a:br>
            <a:r>
              <a:rPr lang="en-US" dirty="0" smtClean="0">
                <a:solidFill>
                  <a:srgbClr val="CC3300"/>
                </a:solidFill>
                <a:latin typeface="Algerian" pitchFamily="82" charset="0"/>
                <a:sym typeface="Wingdings" pitchFamily="2" charset="2"/>
              </a:rPr>
              <a:t>I AM READY TO FIX YOUR WEBSITE</a:t>
            </a:r>
            <a:endParaRPr lang="en-US" dirty="0">
              <a:solidFill>
                <a:srgbClr val="CC3300"/>
              </a:solidFill>
              <a:latin typeface="Algerian" pitchFamily="82" charset="0"/>
            </a:endParaRPr>
          </a:p>
        </p:txBody>
      </p:sp>
      <p:pic>
        <p:nvPicPr>
          <p:cNvPr id="5122" name="Picture 2" descr="C:\Users\Chi\Desktop\fiver\10f22b62a4ca6af5b282a6ed62c95f3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66700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IF YOU HAVE ANY ISSUE REGARDING YOUR WEBSITE</vt:lpstr>
      <vt:lpstr>LEt’S DO THIS MY FRIEND  I AM READY TO FIX YOUR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Choo</dc:creator>
  <cp:lastModifiedBy>Chi Choo</cp:lastModifiedBy>
  <cp:revision>12</cp:revision>
  <dcterms:created xsi:type="dcterms:W3CDTF">2006-08-16T00:00:00Z</dcterms:created>
  <dcterms:modified xsi:type="dcterms:W3CDTF">2016-10-17T02:35:22Z</dcterms:modified>
</cp:coreProperties>
</file>