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6" r:id="rId4"/>
    <p:sldId id="257" r:id="rId5"/>
    <p:sldId id="259" r:id="rId6"/>
    <p:sldId id="261" r:id="rId7"/>
    <p:sldId id="270" r:id="rId9"/>
    <p:sldId id="271" r:id="rId10"/>
    <p:sldId id="272" r:id="rId11"/>
    <p:sldId id="273" r:id="rId12"/>
    <p:sldId id="274" r:id="rId13"/>
    <p:sldId id="276" r:id="rId14"/>
    <p:sldId id="275" r:id="rId15"/>
    <p:sldId id="262" r:id="rId16"/>
    <p:sldId id="283" r:id="rId17"/>
    <p:sldId id="264" r:id="rId18"/>
    <p:sldId id="260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9BFE"/>
    <a:srgbClr val="74B9FF"/>
    <a:srgbClr val="81ECEC"/>
    <a:srgbClr val="55EFC4"/>
    <a:srgbClr val="8E44AD"/>
    <a:srgbClr val="2C4450"/>
    <a:srgbClr val="E67E22"/>
    <a:srgbClr val="F1C40F"/>
    <a:srgbClr val="604DB1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3.jpeg"/><Relationship Id="rId6" Type="http://schemas.openxmlformats.org/officeDocument/2006/relationships/image" Target="../media/image8.png"/><Relationship Id="rId5" Type="http://schemas.openxmlformats.org/officeDocument/2006/relationships/slide" Target="slide4.xml"/><Relationship Id="rId4" Type="http://schemas.openxmlformats.org/officeDocument/2006/relationships/image" Target="../media/image5.png"/><Relationship Id="rId3" Type="http://schemas.openxmlformats.org/officeDocument/2006/relationships/slide" Target="slide9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4.jpeg"/><Relationship Id="rId6" Type="http://schemas.openxmlformats.org/officeDocument/2006/relationships/image" Target="../media/image8.png"/><Relationship Id="rId5" Type="http://schemas.openxmlformats.org/officeDocument/2006/relationships/slide" Target="slide4.xml"/><Relationship Id="rId4" Type="http://schemas.openxmlformats.org/officeDocument/2006/relationships/image" Target="../media/image5.png"/><Relationship Id="rId3" Type="http://schemas.openxmlformats.org/officeDocument/2006/relationships/slide" Target="slide9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17.xml"/><Relationship Id="rId4" Type="http://schemas.openxmlformats.org/officeDocument/2006/relationships/image" Target="../media/image8.png"/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slide" Target="slide1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slide" Target="slide15.xml"/><Relationship Id="rId6" Type="http://schemas.openxmlformats.org/officeDocument/2006/relationships/image" Target="../media/image5.png"/><Relationship Id="rId5" Type="http://schemas.openxmlformats.org/officeDocument/2006/relationships/slide" Target="slide17.xml"/><Relationship Id="rId4" Type="http://schemas.openxmlformats.org/officeDocument/2006/relationships/image" Target="../media/image8.png"/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slide" Target="slide14.xml"/><Relationship Id="rId6" Type="http://schemas.openxmlformats.org/officeDocument/2006/relationships/image" Target="../media/image5.png"/><Relationship Id="rId5" Type="http://schemas.openxmlformats.org/officeDocument/2006/relationships/slide" Target="slide17.xml"/><Relationship Id="rId4" Type="http://schemas.openxmlformats.org/officeDocument/2006/relationships/image" Target="../media/image8.png"/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slide" Target="slide17.xml"/><Relationship Id="rId3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slide" Target="slide4.xml"/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image" Target="../media/image2.jpeg"/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" Target="slide14.xml"/><Relationship Id="rId8" Type="http://schemas.openxmlformats.org/officeDocument/2006/relationships/image" Target="../media/image5.png"/><Relationship Id="rId7" Type="http://schemas.openxmlformats.org/officeDocument/2006/relationships/slide" Target="slide17.xml"/><Relationship Id="rId6" Type="http://schemas.openxmlformats.org/officeDocument/2006/relationships/image" Target="../media/image4.png"/><Relationship Id="rId5" Type="http://schemas.openxmlformats.org/officeDocument/2006/relationships/slide" Target="slide15.xml"/><Relationship Id="rId4" Type="http://schemas.openxmlformats.org/officeDocument/2006/relationships/image" Target="../media/image3.png"/><Relationship Id="rId3" Type="http://schemas.openxmlformats.org/officeDocument/2006/relationships/slide" Target="slide16.xml"/><Relationship Id="rId2" Type="http://schemas.openxmlformats.org/officeDocument/2006/relationships/image" Target="../media/image2.jpe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.xml"/><Relationship Id="rId13" Type="http://schemas.openxmlformats.org/officeDocument/2006/relationships/slide" Target="slide12.xml"/><Relationship Id="rId12" Type="http://schemas.openxmlformats.org/officeDocument/2006/relationships/image" Target="../media/image7.jpeg"/><Relationship Id="rId11" Type="http://schemas.openxmlformats.org/officeDocument/2006/relationships/slide" Target="slide5.xml"/><Relationship Id="rId10" Type="http://schemas.openxmlformats.org/officeDocument/2006/relationships/image" Target="../media/image6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" Target="slide11.xml"/><Relationship Id="rId8" Type="http://schemas.openxmlformats.org/officeDocument/2006/relationships/slide" Target="slide10.xml"/><Relationship Id="rId7" Type="http://schemas.openxmlformats.org/officeDocument/2006/relationships/slide" Target="slide9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image" Target="../media/image5.png"/><Relationship Id="rId3" Type="http://schemas.openxmlformats.org/officeDocument/2006/relationships/slide" Target="slide16.xml"/><Relationship Id="rId2" Type="http://schemas.openxmlformats.org/officeDocument/2006/relationships/image" Target="../media/image2.jpeg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8.png"/><Relationship Id="rId12" Type="http://schemas.openxmlformats.org/officeDocument/2006/relationships/slide" Target="slide4.xml"/><Relationship Id="rId11" Type="http://schemas.openxmlformats.org/officeDocument/2006/relationships/slide" Target="slide12.xml"/><Relationship Id="rId10" Type="http://schemas.openxmlformats.org/officeDocument/2006/relationships/slide" Target="slide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jpeg"/><Relationship Id="rId6" Type="http://schemas.openxmlformats.org/officeDocument/2006/relationships/image" Target="../media/image8.png"/><Relationship Id="rId5" Type="http://schemas.openxmlformats.org/officeDocument/2006/relationships/slide" Target="slide4.xml"/><Relationship Id="rId4" Type="http://schemas.openxmlformats.org/officeDocument/2006/relationships/image" Target="../media/image5.png"/><Relationship Id="rId3" Type="http://schemas.openxmlformats.org/officeDocument/2006/relationships/slide" Target="slide1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jpeg"/><Relationship Id="rId6" Type="http://schemas.openxmlformats.org/officeDocument/2006/relationships/image" Target="../media/image8.png"/><Relationship Id="rId5" Type="http://schemas.openxmlformats.org/officeDocument/2006/relationships/slide" Target="slide4.xml"/><Relationship Id="rId4" Type="http://schemas.openxmlformats.org/officeDocument/2006/relationships/image" Target="../media/image5.png"/><Relationship Id="rId3" Type="http://schemas.openxmlformats.org/officeDocument/2006/relationships/slide" Target="slide1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jpeg"/><Relationship Id="rId6" Type="http://schemas.openxmlformats.org/officeDocument/2006/relationships/image" Target="../media/image8.png"/><Relationship Id="rId5" Type="http://schemas.openxmlformats.org/officeDocument/2006/relationships/slide" Target="slide4.xml"/><Relationship Id="rId4" Type="http://schemas.openxmlformats.org/officeDocument/2006/relationships/image" Target="../media/image5.png"/><Relationship Id="rId3" Type="http://schemas.openxmlformats.org/officeDocument/2006/relationships/slide" Target="slide14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2.jpeg"/><Relationship Id="rId6" Type="http://schemas.openxmlformats.org/officeDocument/2006/relationships/image" Target="../media/image8.png"/><Relationship Id="rId5" Type="http://schemas.openxmlformats.org/officeDocument/2006/relationships/slide" Target="slide4.xml"/><Relationship Id="rId4" Type="http://schemas.openxmlformats.org/officeDocument/2006/relationships/image" Target="../media/image5.png"/><Relationship Id="rId3" Type="http://schemas.openxmlformats.org/officeDocument/2006/relationships/slide" Target="slide9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376555"/>
            <a:ext cx="7440930" cy="5573395"/>
          </a:xfrm>
          <a:prstGeom prst="rect">
            <a:avLst/>
          </a:prstGeom>
        </p:spPr>
      </p:pic>
      <p:pic>
        <p:nvPicPr>
          <p:cNvPr id="6" name="Picture 5" descr="logo-shop-auto_74829-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355" y="1798320"/>
            <a:ext cx="1556385" cy="39751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065976" y="2840990"/>
            <a:ext cx="22435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sz="2800" dirty="0" smtClean="0">
                <a:solidFill>
                  <a:srgbClr val="1ABC9C"/>
                </a:solidFill>
              </a:rPr>
              <a:t>YOUR DREAM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algn="ctr" fontAlgn="auto">
              <a:lnSpc>
                <a:spcPct val="100000"/>
              </a:lnSpc>
            </a:pPr>
            <a:r>
              <a:rPr lang="en-US" sz="1600" dirty="0" smtClean="0">
                <a:solidFill>
                  <a:srgbClr val="30CC9C"/>
                </a:solidFill>
              </a:rPr>
              <a:t>OUR RESPONSIBILITY</a:t>
            </a:r>
            <a:endParaRPr lang="en-US" sz="1600" dirty="0" smtClean="0">
              <a:solidFill>
                <a:srgbClr val="30CC9C"/>
              </a:solidFill>
            </a:endParaRPr>
          </a:p>
          <a:p>
            <a:pPr algn="ctr" fontAlgn="auto">
              <a:lnSpc>
                <a:spcPct val="100000"/>
              </a:lnSpc>
            </a:pPr>
            <a:r>
              <a:rPr lang="en-US" sz="1200" dirty="0" smtClean="0">
                <a:solidFill>
                  <a:srgbClr val="3498DB"/>
                </a:solidFill>
              </a:rPr>
              <a:t>WELCOME TO FAMILY</a:t>
            </a:r>
            <a:endParaRPr lang="en-US" sz="1200" dirty="0">
              <a:solidFill>
                <a:srgbClr val="3498D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9355" y="416560"/>
            <a:ext cx="7440930" cy="5573395"/>
          </a:xfrm>
          <a:prstGeom prst="rect">
            <a:avLst/>
          </a:prstGeom>
        </p:spPr>
      </p:pic>
      <p:pic>
        <p:nvPicPr>
          <p:cNvPr id="6" name="Picture 5" descr="logo-shop-auto_74829-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146" y="1115309"/>
            <a:ext cx="1556385" cy="397510"/>
          </a:xfrm>
          <a:prstGeom prst="rect">
            <a:avLst/>
          </a:prstGeom>
        </p:spPr>
      </p:pic>
      <p:pic>
        <p:nvPicPr>
          <p:cNvPr id="21" name="Picture 20" descr="19-194798_transparent-logout-png-sign-out-icon-transparent-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415" y="829310"/>
            <a:ext cx="234950" cy="24701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304155" y="1618615"/>
            <a:ext cx="1751330" cy="3841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Honda City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137150" y="3427730"/>
            <a:ext cx="1134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/>
              <a:t>Manufacturing Price</a:t>
            </a:r>
            <a:endParaRPr lang="en-US" sz="1200"/>
          </a:p>
        </p:txBody>
      </p:sp>
      <p:sp>
        <p:nvSpPr>
          <p:cNvPr id="13" name="Rectangles 12"/>
          <p:cNvSpPr/>
          <p:nvPr/>
        </p:nvSpPr>
        <p:spPr>
          <a:xfrm>
            <a:off x="6285865" y="3427730"/>
            <a:ext cx="952500" cy="460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$ 20,000</a:t>
            </a:r>
            <a:endParaRPr lang="en-US" sz="1600"/>
          </a:p>
        </p:txBody>
      </p:sp>
      <p:sp>
        <p:nvSpPr>
          <p:cNvPr id="17" name="Text Box 16"/>
          <p:cNvSpPr txBox="1"/>
          <p:nvPr/>
        </p:nvSpPr>
        <p:spPr>
          <a:xfrm>
            <a:off x="5137150" y="4159250"/>
            <a:ext cx="1057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Sale Price</a:t>
            </a:r>
            <a:endParaRPr lang="en-US" sz="1400"/>
          </a:p>
        </p:txBody>
      </p:sp>
      <p:sp>
        <p:nvSpPr>
          <p:cNvPr id="18" name="Rectangles 17"/>
          <p:cNvSpPr/>
          <p:nvPr/>
        </p:nvSpPr>
        <p:spPr>
          <a:xfrm>
            <a:off x="6271895" y="4082415"/>
            <a:ext cx="952500" cy="460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$ 55,600</a:t>
            </a:r>
            <a:endParaRPr lang="en-US" sz="1600"/>
          </a:p>
        </p:txBody>
      </p:sp>
      <p:pic>
        <p:nvPicPr>
          <p:cNvPr id="9" name="Picture 8" descr="download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150" y="829310"/>
            <a:ext cx="215900" cy="203835"/>
          </a:xfrm>
          <a:prstGeom prst="rect">
            <a:avLst/>
          </a:prstGeom>
        </p:spPr>
      </p:pic>
      <p:pic>
        <p:nvPicPr>
          <p:cNvPr id="4" name="Picture 3" descr="downloa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8765" y="1973580"/>
            <a:ext cx="1644650" cy="1231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9355" y="416560"/>
            <a:ext cx="7440930" cy="5573395"/>
          </a:xfrm>
          <a:prstGeom prst="rect">
            <a:avLst/>
          </a:prstGeom>
        </p:spPr>
      </p:pic>
      <p:pic>
        <p:nvPicPr>
          <p:cNvPr id="6" name="Picture 5" descr="logo-shop-auto_74829-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146" y="1115309"/>
            <a:ext cx="1556385" cy="397510"/>
          </a:xfrm>
          <a:prstGeom prst="rect">
            <a:avLst/>
          </a:prstGeom>
        </p:spPr>
      </p:pic>
      <p:pic>
        <p:nvPicPr>
          <p:cNvPr id="21" name="Picture 20" descr="19-194798_transparent-logout-png-sign-out-icon-transparent-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415" y="819150"/>
            <a:ext cx="234950" cy="24701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304155" y="1618615"/>
            <a:ext cx="1751330" cy="3841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Skoda Octavla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137150" y="3427730"/>
            <a:ext cx="1134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/>
              <a:t>Manufacturing Price</a:t>
            </a:r>
            <a:endParaRPr lang="en-US" sz="1200"/>
          </a:p>
        </p:txBody>
      </p:sp>
      <p:sp>
        <p:nvSpPr>
          <p:cNvPr id="13" name="Rectangles 12"/>
          <p:cNvSpPr/>
          <p:nvPr/>
        </p:nvSpPr>
        <p:spPr>
          <a:xfrm>
            <a:off x="6285865" y="3427730"/>
            <a:ext cx="952500" cy="460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$ 33,000</a:t>
            </a:r>
            <a:endParaRPr lang="en-US" sz="1600"/>
          </a:p>
        </p:txBody>
      </p:sp>
      <p:sp>
        <p:nvSpPr>
          <p:cNvPr id="17" name="Text Box 16"/>
          <p:cNvSpPr txBox="1"/>
          <p:nvPr/>
        </p:nvSpPr>
        <p:spPr>
          <a:xfrm>
            <a:off x="5137150" y="4159250"/>
            <a:ext cx="1057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Sale Price</a:t>
            </a:r>
            <a:endParaRPr lang="en-US" sz="1400"/>
          </a:p>
        </p:txBody>
      </p:sp>
      <p:sp>
        <p:nvSpPr>
          <p:cNvPr id="18" name="Rectangles 17"/>
          <p:cNvSpPr/>
          <p:nvPr/>
        </p:nvSpPr>
        <p:spPr>
          <a:xfrm>
            <a:off x="6271895" y="4082415"/>
            <a:ext cx="952500" cy="460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$ 91,740</a:t>
            </a:r>
            <a:endParaRPr lang="en-US" sz="1600"/>
          </a:p>
        </p:txBody>
      </p:sp>
      <p:pic>
        <p:nvPicPr>
          <p:cNvPr id="9" name="Picture 8" descr="download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150" y="819150"/>
            <a:ext cx="215900" cy="203835"/>
          </a:xfrm>
          <a:prstGeom prst="rect">
            <a:avLst/>
          </a:prstGeom>
        </p:spPr>
      </p:pic>
      <p:pic>
        <p:nvPicPr>
          <p:cNvPr id="4" name="Picture 3" descr="downloa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3045" y="2001520"/>
            <a:ext cx="1644650" cy="1231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035" y="357505"/>
            <a:ext cx="7440930" cy="5573395"/>
          </a:xfrm>
          <a:prstGeom prst="rect">
            <a:avLst/>
          </a:prstGeom>
        </p:spPr>
      </p:pic>
      <p:pic>
        <p:nvPicPr>
          <p:cNvPr id="6" name="Picture 5" descr="logo-shop-auto_74829-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5" y="1019175"/>
            <a:ext cx="1556385" cy="397510"/>
          </a:xfrm>
          <a:prstGeom prst="rect">
            <a:avLst/>
          </a:prstGeom>
        </p:spPr>
      </p:pic>
      <p:pic>
        <p:nvPicPr>
          <p:cNvPr id="20" name="Picture 19" descr="download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825" y="789940"/>
            <a:ext cx="215900" cy="20383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076825" y="4039235"/>
            <a:ext cx="1047750" cy="34671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800" b="1" dirty="0">
                <a:solidFill>
                  <a:schemeClr val="accent2">
                    <a:lumMod val="75000"/>
                  </a:schemeClr>
                </a:solidFill>
              </a:rPr>
              <a:t>DISCOUNT</a:t>
            </a:r>
            <a:endParaRPr lang="en-US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16015" y="4029075"/>
            <a:ext cx="1019175" cy="33210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081905" y="3225165"/>
            <a:ext cx="1047750" cy="3251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800" b="1" dirty="0" smtClean="0">
                <a:solidFill>
                  <a:schemeClr val="accent2">
                    <a:lumMod val="75000"/>
                  </a:schemeClr>
                </a:solidFill>
              </a:rPr>
              <a:t>UNIT SOLD</a:t>
            </a:r>
            <a:endParaRPr lang="en-US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19190" y="3205480"/>
            <a:ext cx="1019175" cy="3124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081270" y="2817495"/>
            <a:ext cx="1047750" cy="3365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800" b="1" dirty="0">
                <a:solidFill>
                  <a:schemeClr val="accent2">
                    <a:lumMod val="75000"/>
                  </a:schemeClr>
                </a:solidFill>
              </a:rPr>
              <a:t>COUNTRY</a:t>
            </a:r>
            <a:endParaRPr lang="en-US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216015" y="2833370"/>
            <a:ext cx="1019175" cy="32321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81905" y="1995805"/>
            <a:ext cx="1047750" cy="34671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800" b="1" dirty="0">
                <a:solidFill>
                  <a:schemeClr val="accent2">
                    <a:lumMod val="75000"/>
                  </a:schemeClr>
                </a:solidFill>
              </a:rPr>
              <a:t>CAR MODEL</a:t>
            </a:r>
            <a:endParaRPr lang="en-US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16650" y="1995805"/>
            <a:ext cx="1019175" cy="33210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81905" y="2406650"/>
            <a:ext cx="1047750" cy="34671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800" b="1" dirty="0">
                <a:solidFill>
                  <a:schemeClr val="accent2">
                    <a:lumMod val="75000"/>
                  </a:schemeClr>
                </a:solidFill>
              </a:rPr>
              <a:t>SEGMENT</a:t>
            </a:r>
            <a:endParaRPr lang="en-US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216015" y="2423160"/>
            <a:ext cx="1019175" cy="33210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81905" y="3621405"/>
            <a:ext cx="1047750" cy="34671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800" b="1" dirty="0">
                <a:solidFill>
                  <a:schemeClr val="accent2">
                    <a:lumMod val="75000"/>
                  </a:schemeClr>
                </a:solidFill>
              </a:rPr>
              <a:t>SOLE PRICE</a:t>
            </a:r>
            <a:endParaRPr lang="en-US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16015" y="3627755"/>
            <a:ext cx="1019175" cy="33210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000" b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6" name="Picture 25" descr="19-194798_transparent-logout-png-sign-out-icon-transparent-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3415" y="772160"/>
            <a:ext cx="234950" cy="247015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6278245" y="4872355"/>
            <a:ext cx="901065" cy="37719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E44AD"/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rgbClr val="2C4450"/>
                </a:solidFill>
              </a:rPr>
              <a:t>PRINT</a:t>
            </a:r>
            <a:endParaRPr lang="en-US" sz="1000" b="1">
              <a:solidFill>
                <a:srgbClr val="2C445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081905" y="1689735"/>
            <a:ext cx="2153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CAR SEAL STATEMENT</a:t>
            </a:r>
            <a:endParaRPr lang="en-US" sz="1000"/>
          </a:p>
        </p:txBody>
      </p:sp>
      <p:sp>
        <p:nvSpPr>
          <p:cNvPr id="7" name="Rounded Rectangle 6"/>
          <p:cNvSpPr/>
          <p:nvPr/>
        </p:nvSpPr>
        <p:spPr>
          <a:xfrm>
            <a:off x="5080000" y="4441190"/>
            <a:ext cx="1047750" cy="34671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800" b="1" dirty="0">
                <a:solidFill>
                  <a:schemeClr val="accent2">
                    <a:lumMod val="75000"/>
                  </a:schemeClr>
                </a:solidFill>
              </a:rPr>
              <a:t>DATE</a:t>
            </a:r>
            <a:endParaRPr lang="en-US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19190" y="4431030"/>
            <a:ext cx="1019175" cy="33210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en-US" sz="1000" b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 descr="download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825" y="819150"/>
            <a:ext cx="215900" cy="2038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035" y="357505"/>
            <a:ext cx="7440930" cy="5573395"/>
          </a:xfrm>
          <a:prstGeom prst="rect">
            <a:avLst/>
          </a:prstGeom>
        </p:spPr>
      </p:pic>
      <p:pic>
        <p:nvPicPr>
          <p:cNvPr id="6" name="Picture 5" descr="logo-shop-auto_74829-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220" y="1471295"/>
            <a:ext cx="1556385" cy="39751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265545" y="1055370"/>
            <a:ext cx="93916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solidFill>
                  <a:schemeClr val="accent3"/>
                </a:solidFill>
              </a:rPr>
              <a:t>Md. Fahim BHuiyan</a:t>
            </a:r>
            <a:endParaRPr lang="en-US" sz="70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227955" y="2687955"/>
            <a:ext cx="1885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Download Your Invoice </a:t>
            </a:r>
            <a:endParaRPr lang="en-US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5330825" y="3064510"/>
            <a:ext cx="165735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Download</a:t>
            </a:r>
            <a:endParaRPr lang="en-US" sz="2000"/>
          </a:p>
        </p:txBody>
      </p:sp>
      <p:sp>
        <p:nvSpPr>
          <p:cNvPr id="10" name="Rounded Rectangle 9">
            <a:hlinkClick r:id="rId3" tooltip="" action="ppaction://hlinksldjump"/>
          </p:cNvPr>
          <p:cNvSpPr/>
          <p:nvPr/>
        </p:nvSpPr>
        <p:spPr>
          <a:xfrm>
            <a:off x="5330825" y="3914140"/>
            <a:ext cx="1657350" cy="4476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CANCEL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035" y="367030"/>
            <a:ext cx="7440930" cy="5573395"/>
          </a:xfrm>
          <a:prstGeom prst="rect">
            <a:avLst/>
          </a:prstGeom>
        </p:spPr>
      </p:pic>
      <p:pic>
        <p:nvPicPr>
          <p:cNvPr id="6" name="Picture 5" descr="logo-shop-auto_74829-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990" y="1635125"/>
            <a:ext cx="1556385" cy="397510"/>
          </a:xfrm>
          <a:prstGeom prst="rect">
            <a:avLst/>
          </a:prstGeom>
        </p:spPr>
      </p:pic>
      <p:pic>
        <p:nvPicPr>
          <p:cNvPr id="20" name="Picture 19" descr="download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825" y="789940"/>
            <a:ext cx="215900" cy="2038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285865" y="1019175"/>
            <a:ext cx="9391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accent3"/>
                </a:solidFill>
              </a:rPr>
              <a:t>MD. FAHIM BHUIYAN</a:t>
            </a:r>
            <a:endParaRPr lang="en-US" sz="600" dirty="0">
              <a:solidFill>
                <a:schemeClr val="accent3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84445" y="1217930"/>
            <a:ext cx="2153920" cy="37719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1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CUSTOMER/PROFILE</a:t>
            </a:r>
            <a:endParaRPr lang="en-US" sz="1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082540" y="2224405"/>
            <a:ext cx="1047750" cy="3835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Employee ID</a:t>
            </a:r>
            <a:endParaRPr lang="en-US" sz="1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17285" y="2226945"/>
            <a:ext cx="1019175" cy="4013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accent2">
                    <a:lumMod val="75000"/>
                  </a:schemeClr>
                </a:solidFill>
              </a:rPr>
              <a:t>CA22000001</a:t>
            </a:r>
            <a:endParaRPr lang="en-US" sz="1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84445" y="2710815"/>
            <a:ext cx="1047750" cy="42291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 b="1" dirty="0" smtClean="0">
                <a:solidFill>
                  <a:schemeClr val="accent2">
                    <a:lumMod val="75000"/>
                  </a:schemeClr>
                </a:solidFill>
              </a:rPr>
              <a:t>FULL NAME</a:t>
            </a:r>
            <a:endParaRPr 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05855" y="2710815"/>
            <a:ext cx="1019175" cy="4032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900" b="1" dirty="0" smtClean="0">
                <a:solidFill>
                  <a:schemeClr val="accent2">
                    <a:lumMod val="75000"/>
                  </a:schemeClr>
                </a:solidFill>
              </a:rPr>
              <a:t>MD. FAHIM BHUIYAN</a:t>
            </a:r>
            <a:endParaRPr lang="en-US" sz="9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084445" y="3237230"/>
            <a:ext cx="1047750" cy="3835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 b="1" dirty="0" smtClean="0">
                <a:solidFill>
                  <a:schemeClr val="accent2">
                    <a:lumMod val="75000"/>
                  </a:schemeClr>
                </a:solidFill>
              </a:rPr>
              <a:t>AGE</a:t>
            </a:r>
            <a:endParaRPr 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245860" y="3260090"/>
            <a:ext cx="1019175" cy="36893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  <a:endParaRPr 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84445" y="3724275"/>
            <a:ext cx="1047750" cy="3651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 b="1" dirty="0" smtClean="0">
                <a:solidFill>
                  <a:schemeClr val="accent2">
                    <a:lumMod val="75000"/>
                  </a:schemeClr>
                </a:solidFill>
              </a:rPr>
              <a:t>GENDER</a:t>
            </a:r>
            <a:endParaRPr 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19190" y="3714115"/>
            <a:ext cx="1019175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2">
                    <a:lumMod val="75000"/>
                  </a:schemeClr>
                </a:solidFill>
              </a:rPr>
              <a:t>MALE</a:t>
            </a:r>
            <a:endParaRPr 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Picture 15" descr="19-194798_transparent-logout-png-sign-out-icon-transparent-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3415" y="772160"/>
            <a:ext cx="234950" cy="247015"/>
          </a:xfrm>
          <a:prstGeom prst="rect">
            <a:avLst/>
          </a:prstGeom>
        </p:spPr>
      </p:pic>
      <p:sp>
        <p:nvSpPr>
          <p:cNvPr id="24" name="Rounded Rectangle 23">
            <a:hlinkClick r:id="rId7" tooltip="" action="ppaction://hlinksldjump"/>
          </p:cNvPr>
          <p:cNvSpPr/>
          <p:nvPr/>
        </p:nvSpPr>
        <p:spPr>
          <a:xfrm>
            <a:off x="5948680" y="5066665"/>
            <a:ext cx="1289685" cy="22542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E44AD"/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2C4450"/>
                </a:solidFill>
              </a:rPr>
              <a:t>EDIT PROFILE</a:t>
            </a:r>
            <a:endParaRPr lang="en-US" sz="1000" b="1" dirty="0">
              <a:solidFill>
                <a:srgbClr val="2C445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71110" y="4631055"/>
            <a:ext cx="1047750" cy="3651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000" b="1" dirty="0" smtClean="0">
                <a:solidFill>
                  <a:schemeClr val="accent2">
                    <a:lumMod val="75000"/>
                  </a:schemeClr>
                </a:solidFill>
              </a:rPr>
              <a:t>SALARY</a:t>
            </a:r>
            <a:endParaRPr 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05855" y="4620895"/>
            <a:ext cx="1019175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 dirty="0" smtClean="0">
                <a:solidFill>
                  <a:schemeClr val="accent2">
                    <a:lumMod val="75000"/>
                  </a:schemeClr>
                </a:solidFill>
              </a:rPr>
              <a:t>$20,000</a:t>
            </a:r>
            <a:endParaRPr 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82540" y="4175125"/>
            <a:ext cx="1047750" cy="3651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000" b="1" dirty="0" smtClean="0">
                <a:solidFill>
                  <a:schemeClr val="accent2">
                    <a:lumMod val="75000"/>
                  </a:schemeClr>
                </a:solidFill>
              </a:rPr>
              <a:t>POST</a:t>
            </a:r>
            <a:endParaRPr 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17285" y="4164965"/>
            <a:ext cx="1019175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 dirty="0" smtClean="0">
                <a:solidFill>
                  <a:schemeClr val="accent2">
                    <a:lumMod val="75000"/>
                  </a:schemeClr>
                </a:solidFill>
              </a:rPr>
              <a:t>CEO</a:t>
            </a:r>
            <a:endParaRPr 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035" y="353060"/>
            <a:ext cx="7440930" cy="5573395"/>
          </a:xfrm>
          <a:prstGeom prst="rect">
            <a:avLst/>
          </a:prstGeom>
        </p:spPr>
      </p:pic>
      <p:pic>
        <p:nvPicPr>
          <p:cNvPr id="6" name="Picture 5" descr="logo-shop-auto_74829-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5" y="1578610"/>
            <a:ext cx="1556385" cy="39751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076825" y="1201420"/>
            <a:ext cx="2153920" cy="37719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1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PROFILE UPDATE</a:t>
            </a:r>
            <a:endParaRPr lang="en-US" sz="1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076825" y="2274570"/>
            <a:ext cx="1047750" cy="343535"/>
          </a:xfrm>
          <a:prstGeom prst="roundRect">
            <a:avLst>
              <a:gd name="adj" fmla="val 50000"/>
            </a:avLst>
          </a:prstGeom>
          <a:ln>
            <a:solidFill>
              <a:srgbClr val="F1C40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 b="1">
                <a:solidFill>
                  <a:srgbClr val="E67E22"/>
                </a:solidFill>
              </a:rPr>
              <a:t>Empolyee ID</a:t>
            </a:r>
            <a:endParaRPr lang="en-US" sz="1000" b="1">
              <a:solidFill>
                <a:srgbClr val="E67E22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11570" y="2273300"/>
            <a:ext cx="1019175" cy="329565"/>
          </a:xfrm>
          <a:prstGeom prst="roundRect">
            <a:avLst>
              <a:gd name="adj" fmla="val 50000"/>
            </a:avLst>
          </a:prstGeom>
          <a:ln>
            <a:solidFill>
              <a:srgbClr val="F1C40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rgbClr val="E67E22"/>
                </a:solidFill>
              </a:rPr>
              <a:t>CA22000001</a:t>
            </a:r>
            <a:endParaRPr lang="en-US" sz="1000" b="1">
              <a:solidFill>
                <a:srgbClr val="E67E22"/>
              </a:solidFill>
            </a:endParaRPr>
          </a:p>
        </p:txBody>
      </p:sp>
      <p:pic>
        <p:nvPicPr>
          <p:cNvPr id="20" name="Picture 19" descr="download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825" y="789940"/>
            <a:ext cx="215900" cy="20383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076825" y="2674620"/>
            <a:ext cx="1047750" cy="351790"/>
          </a:xfrm>
          <a:prstGeom prst="roundRect">
            <a:avLst>
              <a:gd name="adj" fmla="val 50000"/>
            </a:avLst>
          </a:prstGeom>
          <a:ln>
            <a:solidFill>
              <a:srgbClr val="F1C40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 b="1">
                <a:solidFill>
                  <a:srgbClr val="E67E22"/>
                </a:solidFill>
              </a:rPr>
              <a:t>Full Name</a:t>
            </a:r>
            <a:endParaRPr lang="en-US" sz="1000" b="1">
              <a:solidFill>
                <a:srgbClr val="E67E2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11570" y="2679065"/>
            <a:ext cx="1019175" cy="338455"/>
          </a:xfrm>
          <a:prstGeom prst="roundRect">
            <a:avLst>
              <a:gd name="adj" fmla="val 50000"/>
            </a:avLst>
          </a:prstGeom>
          <a:ln>
            <a:solidFill>
              <a:srgbClr val="F1C40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>
                <a:solidFill>
                  <a:srgbClr val="E67E22"/>
                </a:solidFill>
              </a:rPr>
              <a:t>Md. Fahim Bhuiyan</a:t>
            </a:r>
            <a:endParaRPr lang="en-US" sz="700" b="1">
              <a:solidFill>
                <a:srgbClr val="E67E22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082540" y="3470275"/>
            <a:ext cx="1047750" cy="323215"/>
          </a:xfrm>
          <a:prstGeom prst="roundRect">
            <a:avLst>
              <a:gd name="adj" fmla="val 50000"/>
            </a:avLst>
          </a:prstGeom>
          <a:ln>
            <a:solidFill>
              <a:srgbClr val="F1C40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 b="1">
                <a:solidFill>
                  <a:srgbClr val="E67E22"/>
                </a:solidFill>
              </a:rPr>
              <a:t>Gender</a:t>
            </a:r>
            <a:endParaRPr lang="en-US" sz="1000" b="1">
              <a:solidFill>
                <a:srgbClr val="E67E22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217285" y="3474085"/>
            <a:ext cx="1019175" cy="310515"/>
          </a:xfrm>
          <a:prstGeom prst="roundRect">
            <a:avLst>
              <a:gd name="adj" fmla="val 50000"/>
            </a:avLst>
          </a:prstGeom>
          <a:ln>
            <a:solidFill>
              <a:srgbClr val="F1C40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000" b="1">
              <a:solidFill>
                <a:srgbClr val="E67E22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082540" y="3081655"/>
            <a:ext cx="1047750" cy="309880"/>
          </a:xfrm>
          <a:prstGeom prst="roundRect">
            <a:avLst>
              <a:gd name="adj" fmla="val 50000"/>
            </a:avLst>
          </a:prstGeom>
          <a:ln>
            <a:solidFill>
              <a:srgbClr val="F1C40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 b="1">
                <a:solidFill>
                  <a:srgbClr val="E67E22"/>
                </a:solidFill>
              </a:rPr>
              <a:t>Age</a:t>
            </a:r>
            <a:endParaRPr lang="en-US" sz="1000" b="1">
              <a:solidFill>
                <a:srgbClr val="E67E22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217285" y="3083560"/>
            <a:ext cx="1019175" cy="297815"/>
          </a:xfrm>
          <a:prstGeom prst="roundRect">
            <a:avLst>
              <a:gd name="adj" fmla="val 50000"/>
            </a:avLst>
          </a:prstGeom>
          <a:ln>
            <a:solidFill>
              <a:srgbClr val="F1C40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1000" b="1">
              <a:solidFill>
                <a:srgbClr val="E67E22"/>
              </a:solidFill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6299200" y="1008380"/>
            <a:ext cx="9391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accent3"/>
                </a:solidFill>
              </a:rPr>
              <a:t>MD. FAHIM BHUIYAN</a:t>
            </a:r>
            <a:endParaRPr lang="en-US" sz="600" dirty="0">
              <a:solidFill>
                <a:schemeClr val="accent3"/>
              </a:solidFill>
            </a:endParaRPr>
          </a:p>
        </p:txBody>
      </p:sp>
      <p:pic>
        <p:nvPicPr>
          <p:cNvPr id="37" name="Picture 36" descr="19-194798_transparent-logout-png-sign-out-icon-transparent-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3415" y="772160"/>
            <a:ext cx="234950" cy="247015"/>
          </a:xfrm>
          <a:prstGeom prst="rect">
            <a:avLst/>
          </a:prstGeom>
        </p:spPr>
      </p:pic>
      <p:sp>
        <p:nvSpPr>
          <p:cNvPr id="77" name="Rounded Rectangle 76">
            <a:hlinkClick r:id="rId7" tooltip="" action="ppaction://hlinksldjump"/>
          </p:cNvPr>
          <p:cNvSpPr/>
          <p:nvPr/>
        </p:nvSpPr>
        <p:spPr>
          <a:xfrm>
            <a:off x="5663565" y="4925060"/>
            <a:ext cx="991870" cy="26352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E44AD"/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rgbClr val="2C4450"/>
                </a:solidFill>
              </a:rPr>
              <a:t>UPDATE</a:t>
            </a:r>
            <a:endParaRPr lang="en-US" sz="1000" b="1">
              <a:solidFill>
                <a:srgbClr val="2C445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82540" y="1210310"/>
            <a:ext cx="2153920" cy="37719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PROFILE UPDATE</a:t>
            </a:r>
            <a:endParaRPr lang="en-US" sz="1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82540" y="3898900"/>
            <a:ext cx="1047750" cy="315595"/>
          </a:xfrm>
          <a:prstGeom prst="roundRect">
            <a:avLst>
              <a:gd name="adj" fmla="val 50000"/>
            </a:avLst>
          </a:prstGeom>
          <a:ln>
            <a:solidFill>
              <a:srgbClr val="F1C40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000" b="1">
                <a:solidFill>
                  <a:srgbClr val="E67E22"/>
                </a:solidFill>
              </a:rPr>
              <a:t>Post</a:t>
            </a:r>
            <a:endParaRPr lang="en-US" sz="1000" b="1">
              <a:solidFill>
                <a:srgbClr val="E67E22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17285" y="3896360"/>
            <a:ext cx="1019175" cy="302895"/>
          </a:xfrm>
          <a:prstGeom prst="roundRect">
            <a:avLst>
              <a:gd name="adj" fmla="val 50000"/>
            </a:avLst>
          </a:prstGeom>
          <a:ln>
            <a:solidFill>
              <a:srgbClr val="F1C40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en-US" sz="1000" b="1">
              <a:solidFill>
                <a:srgbClr val="E67E2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076825" y="4361815"/>
            <a:ext cx="1047750" cy="290830"/>
          </a:xfrm>
          <a:prstGeom prst="roundRect">
            <a:avLst>
              <a:gd name="adj" fmla="val 50000"/>
            </a:avLst>
          </a:prstGeom>
          <a:ln>
            <a:solidFill>
              <a:srgbClr val="F1C40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000" b="1">
                <a:solidFill>
                  <a:srgbClr val="E67E22"/>
                </a:solidFill>
              </a:rPr>
              <a:t>Salary</a:t>
            </a:r>
            <a:endParaRPr lang="en-US" sz="1000" b="1">
              <a:solidFill>
                <a:srgbClr val="E67E22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11570" y="4359910"/>
            <a:ext cx="1019175" cy="287655"/>
          </a:xfrm>
          <a:prstGeom prst="roundRect">
            <a:avLst>
              <a:gd name="adj" fmla="val 50000"/>
            </a:avLst>
          </a:prstGeom>
          <a:ln>
            <a:solidFill>
              <a:srgbClr val="F1C40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en-US" sz="1000" b="1">
              <a:solidFill>
                <a:srgbClr val="E67E2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035" y="357505"/>
            <a:ext cx="7440930" cy="5573395"/>
          </a:xfrm>
          <a:prstGeom prst="rect">
            <a:avLst/>
          </a:prstGeom>
        </p:spPr>
      </p:pic>
      <p:pic>
        <p:nvPicPr>
          <p:cNvPr id="20" name="Picture 19" descr="download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789940"/>
            <a:ext cx="215900" cy="2038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226175" y="1019175"/>
            <a:ext cx="9391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accent3"/>
                </a:solidFill>
              </a:rPr>
              <a:t>MD. FAHIM BHUIYAN</a:t>
            </a:r>
            <a:endParaRPr lang="en-US" sz="600" dirty="0">
              <a:solidFill>
                <a:schemeClr val="accent3"/>
              </a:solidFill>
            </a:endParaRPr>
          </a:p>
        </p:txBody>
      </p:sp>
      <p:pic>
        <p:nvPicPr>
          <p:cNvPr id="16" name="Picture 15" descr="19-194798_transparent-logout-png-sign-out-icon-transparent-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415" y="772160"/>
            <a:ext cx="234950" cy="2470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234940" y="2030730"/>
            <a:ext cx="1021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SETTINGS</a:t>
            </a:r>
            <a:endParaRPr lang="en-US" sz="1600" dirty="0"/>
          </a:p>
        </p:txBody>
      </p:sp>
      <p:sp>
        <p:nvSpPr>
          <p:cNvPr id="4" name="Text Box 3"/>
          <p:cNvSpPr txBox="1"/>
          <p:nvPr/>
        </p:nvSpPr>
        <p:spPr>
          <a:xfrm>
            <a:off x="5236210" y="2724150"/>
            <a:ext cx="73660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Auto Settings</a:t>
            </a:r>
            <a:endParaRPr lang="en-US" sz="800"/>
          </a:p>
        </p:txBody>
      </p:sp>
      <p:sp>
        <p:nvSpPr>
          <p:cNvPr id="7" name="Rectangles 6"/>
          <p:cNvSpPr/>
          <p:nvPr/>
        </p:nvSpPr>
        <p:spPr>
          <a:xfrm>
            <a:off x="6606540" y="2724150"/>
            <a:ext cx="449580" cy="2438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ON</a:t>
            </a:r>
            <a:endParaRPr lang="en-US" sz="1200"/>
          </a:p>
        </p:txBody>
      </p:sp>
      <p:sp>
        <p:nvSpPr>
          <p:cNvPr id="11" name="Text Box 10"/>
          <p:cNvSpPr txBox="1"/>
          <p:nvPr/>
        </p:nvSpPr>
        <p:spPr>
          <a:xfrm>
            <a:off x="5236210" y="3037205"/>
            <a:ext cx="74549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Start On Boot</a:t>
            </a:r>
            <a:endParaRPr lang="en-US" sz="800"/>
          </a:p>
        </p:txBody>
      </p:sp>
      <p:sp>
        <p:nvSpPr>
          <p:cNvPr id="12" name="Rectangles 11"/>
          <p:cNvSpPr/>
          <p:nvPr/>
        </p:nvSpPr>
        <p:spPr>
          <a:xfrm>
            <a:off x="6606540" y="3037205"/>
            <a:ext cx="449580" cy="2438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ON</a:t>
            </a:r>
            <a:endParaRPr lang="en-US" sz="1200"/>
          </a:p>
        </p:txBody>
      </p:sp>
      <p:sp>
        <p:nvSpPr>
          <p:cNvPr id="13" name="Text Box 12"/>
          <p:cNvSpPr txBox="1"/>
          <p:nvPr/>
        </p:nvSpPr>
        <p:spPr>
          <a:xfrm>
            <a:off x="5236210" y="3350260"/>
            <a:ext cx="9899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Activation Message</a:t>
            </a:r>
            <a:endParaRPr lang="en-US" sz="800"/>
          </a:p>
        </p:txBody>
      </p:sp>
      <p:sp>
        <p:nvSpPr>
          <p:cNvPr id="14" name="Rectangles 13"/>
          <p:cNvSpPr/>
          <p:nvPr/>
        </p:nvSpPr>
        <p:spPr>
          <a:xfrm>
            <a:off x="6606540" y="3350260"/>
            <a:ext cx="449580" cy="2438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ON</a:t>
            </a:r>
            <a:endParaRPr lang="en-US" sz="1200"/>
          </a:p>
        </p:txBody>
      </p:sp>
      <p:sp>
        <p:nvSpPr>
          <p:cNvPr id="15" name="Text Box 14"/>
          <p:cNvSpPr txBox="1"/>
          <p:nvPr/>
        </p:nvSpPr>
        <p:spPr>
          <a:xfrm>
            <a:off x="5234940" y="3684270"/>
            <a:ext cx="101727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Notification Buttons</a:t>
            </a:r>
            <a:endParaRPr lang="en-US" sz="800"/>
          </a:p>
        </p:txBody>
      </p:sp>
      <p:sp>
        <p:nvSpPr>
          <p:cNvPr id="17" name="Rectangles 16"/>
          <p:cNvSpPr/>
          <p:nvPr/>
        </p:nvSpPr>
        <p:spPr>
          <a:xfrm>
            <a:off x="6605270" y="3684270"/>
            <a:ext cx="449580" cy="2438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OFF</a:t>
            </a:r>
            <a:endParaRPr lang="en-US" sz="1200"/>
          </a:p>
        </p:txBody>
      </p:sp>
      <p:sp>
        <p:nvSpPr>
          <p:cNvPr id="18" name="Text Box 17"/>
          <p:cNvSpPr txBox="1"/>
          <p:nvPr/>
        </p:nvSpPr>
        <p:spPr>
          <a:xfrm>
            <a:off x="5234940" y="4018280"/>
            <a:ext cx="88455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Hide Notification</a:t>
            </a:r>
            <a:endParaRPr lang="en-US" sz="800"/>
          </a:p>
        </p:txBody>
      </p:sp>
      <p:sp>
        <p:nvSpPr>
          <p:cNvPr id="19" name="Rectangles 18"/>
          <p:cNvSpPr/>
          <p:nvPr/>
        </p:nvSpPr>
        <p:spPr>
          <a:xfrm>
            <a:off x="6605270" y="4018280"/>
            <a:ext cx="449580" cy="2438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OFF</a:t>
            </a:r>
            <a:endParaRPr lang="en-US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035" y="357505"/>
            <a:ext cx="7440930" cy="5573395"/>
          </a:xfrm>
          <a:prstGeom prst="rect">
            <a:avLst/>
          </a:prstGeom>
        </p:spPr>
      </p:pic>
      <p:pic>
        <p:nvPicPr>
          <p:cNvPr id="6" name="Picture 5" descr="logo-shop-auto_74829-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220" y="1471295"/>
            <a:ext cx="1556385" cy="39751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265545" y="1055370"/>
            <a:ext cx="93916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solidFill>
                  <a:schemeClr val="accent3"/>
                </a:solidFill>
              </a:rPr>
              <a:t>Md. Fahim BHuiyan</a:t>
            </a:r>
            <a:endParaRPr lang="en-US" sz="700">
              <a:solidFill>
                <a:schemeClr val="accent3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227954" y="2442845"/>
            <a:ext cx="19767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Are you sure you want to log out?</a:t>
            </a:r>
            <a:endParaRPr lang="en-US" sz="1000" dirty="0"/>
          </a:p>
        </p:txBody>
      </p:sp>
      <p:sp>
        <p:nvSpPr>
          <p:cNvPr id="4" name="Text Box 3"/>
          <p:cNvSpPr txBox="1"/>
          <p:nvPr/>
        </p:nvSpPr>
        <p:spPr>
          <a:xfrm>
            <a:off x="5227955" y="2687955"/>
            <a:ext cx="1885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We can’t notify you of new </a:t>
            </a:r>
            <a:endParaRPr lang="en-US" sz="1000" dirty="0"/>
          </a:p>
        </p:txBody>
      </p:sp>
      <p:sp>
        <p:nvSpPr>
          <p:cNvPr id="7" name="Text Box 6"/>
          <p:cNvSpPr txBox="1"/>
          <p:nvPr/>
        </p:nvSpPr>
        <p:spPr>
          <a:xfrm>
            <a:off x="5227955" y="2933065"/>
            <a:ext cx="1885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matches if you do.</a:t>
            </a:r>
            <a:endParaRPr lang="en-US" sz="1000"/>
          </a:p>
        </p:txBody>
      </p:sp>
      <p:sp>
        <p:nvSpPr>
          <p:cNvPr id="8" name="Rounded Rectangle 7">
            <a:hlinkClick r:id="rId3" action="ppaction://hlinksldjump"/>
          </p:cNvPr>
          <p:cNvSpPr/>
          <p:nvPr/>
        </p:nvSpPr>
        <p:spPr>
          <a:xfrm>
            <a:off x="5330825" y="3681095"/>
            <a:ext cx="1657350" cy="4476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 OUT</a:t>
            </a:r>
            <a:endParaRPr lang="en-US"/>
          </a:p>
        </p:txBody>
      </p:sp>
      <p:sp>
        <p:nvSpPr>
          <p:cNvPr id="9" name="Rounded Rectangle 8">
            <a:hlinkClick r:id="rId4" action="ppaction://hlinksldjump"/>
          </p:cNvPr>
          <p:cNvSpPr/>
          <p:nvPr/>
        </p:nvSpPr>
        <p:spPr>
          <a:xfrm>
            <a:off x="5342255" y="4366895"/>
            <a:ext cx="1657350" cy="4476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035" y="367030"/>
            <a:ext cx="7440930" cy="5573395"/>
          </a:xfrm>
          <a:prstGeom prst="rect">
            <a:avLst/>
          </a:prstGeom>
        </p:spPr>
      </p:pic>
      <p:sp>
        <p:nvSpPr>
          <p:cNvPr id="7" name="Rounded Rectangle 6">
            <a:hlinkClick r:id="rId2" action="ppaction://hlinksldjump"/>
          </p:cNvPr>
          <p:cNvSpPr/>
          <p:nvPr/>
        </p:nvSpPr>
        <p:spPr>
          <a:xfrm>
            <a:off x="5076190" y="1132840"/>
            <a:ext cx="772160" cy="37719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1000" b="1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 IN</a:t>
            </a:r>
            <a:endParaRPr lang="en-US" sz="1000" b="1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130800" y="2649220"/>
            <a:ext cx="2049780" cy="377190"/>
          </a:xfrm>
          <a:prstGeom prst="roundRect">
            <a:avLst>
              <a:gd name="adj" fmla="val 50000"/>
            </a:avLst>
          </a:prstGeom>
          <a:ln>
            <a:solidFill>
              <a:srgbClr val="F1C40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 b="1">
                <a:solidFill>
                  <a:srgbClr val="E67E22"/>
                </a:solidFill>
              </a:rPr>
              <a:t>USERNAME/EMPLOYEE ID</a:t>
            </a:r>
            <a:endParaRPr lang="en-US" sz="1000" b="1">
              <a:solidFill>
                <a:srgbClr val="E67E2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24450" y="3252470"/>
            <a:ext cx="2049780" cy="377190"/>
          </a:xfrm>
          <a:prstGeom prst="roundRect">
            <a:avLst>
              <a:gd name="adj" fmla="val 50000"/>
            </a:avLst>
          </a:prstGeom>
          <a:ln>
            <a:solidFill>
              <a:srgbClr val="F1C40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 b="1">
                <a:solidFill>
                  <a:srgbClr val="E67E22"/>
                </a:solidFill>
              </a:rPr>
              <a:t>PASSWORD</a:t>
            </a:r>
            <a:endParaRPr lang="en-US" sz="1000" b="1">
              <a:solidFill>
                <a:srgbClr val="E67E22"/>
              </a:solidFill>
            </a:endParaRPr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5375275" y="3855720"/>
            <a:ext cx="1557020" cy="37719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E44AD"/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2C4450"/>
                </a:solidFill>
              </a:rPr>
              <a:t>LOGIN</a:t>
            </a:r>
            <a:endParaRPr lang="en-US" b="1">
              <a:solidFill>
                <a:srgbClr val="2C4450"/>
              </a:solidFill>
            </a:endParaRPr>
          </a:p>
        </p:txBody>
      </p:sp>
      <p:pic>
        <p:nvPicPr>
          <p:cNvPr id="6" name="Picture 5" descr="logo-shop-auto_74829-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275" y="1820545"/>
            <a:ext cx="1556385" cy="397510"/>
          </a:xfrm>
          <a:prstGeom prst="rect">
            <a:avLst/>
          </a:prstGeom>
        </p:spPr>
      </p:pic>
      <p:sp>
        <p:nvSpPr>
          <p:cNvPr id="8" name="Rounded Rectangle 7">
            <a:hlinkClick r:id="rId5" action="ppaction://hlinksldjump"/>
          </p:cNvPr>
          <p:cNvSpPr/>
          <p:nvPr/>
        </p:nvSpPr>
        <p:spPr>
          <a:xfrm>
            <a:off x="6170930" y="1132840"/>
            <a:ext cx="1059815" cy="37719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UP</a:t>
            </a:r>
            <a:endParaRPr lang="en-US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035" y="357505"/>
            <a:ext cx="7440930" cy="5573395"/>
          </a:xfrm>
          <a:prstGeom prst="rect">
            <a:avLst/>
          </a:prstGeom>
        </p:spPr>
      </p:pic>
      <p:pic>
        <p:nvPicPr>
          <p:cNvPr id="6" name="Picture 5" descr="logo-shop-auto_74829-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5" y="1619250"/>
            <a:ext cx="1556385" cy="39751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5114290" y="2190750"/>
            <a:ext cx="2029460" cy="377190"/>
          </a:xfrm>
          <a:prstGeom prst="roundRect">
            <a:avLst>
              <a:gd name="adj" fmla="val 50000"/>
            </a:avLst>
          </a:prstGeom>
          <a:ln>
            <a:solidFill>
              <a:srgbClr val="F1C40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 b="1">
                <a:solidFill>
                  <a:srgbClr val="E67E22"/>
                </a:solidFill>
              </a:rPr>
              <a:t>FULL NAME</a:t>
            </a:r>
            <a:endParaRPr lang="en-US" sz="1000" b="1">
              <a:solidFill>
                <a:srgbClr val="E67E22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114925" y="3256915"/>
            <a:ext cx="2029460" cy="377190"/>
          </a:xfrm>
          <a:prstGeom prst="roundRect">
            <a:avLst>
              <a:gd name="adj" fmla="val 50000"/>
            </a:avLst>
          </a:prstGeom>
          <a:ln>
            <a:solidFill>
              <a:srgbClr val="F1C40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 b="1">
                <a:solidFill>
                  <a:srgbClr val="E67E22"/>
                </a:solidFill>
              </a:rPr>
              <a:t>EMAIL</a:t>
            </a:r>
            <a:endParaRPr lang="en-US" sz="1000" b="1">
              <a:solidFill>
                <a:srgbClr val="E67E2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14290" y="2741930"/>
            <a:ext cx="2029460" cy="377190"/>
          </a:xfrm>
          <a:prstGeom prst="roundRect">
            <a:avLst>
              <a:gd name="adj" fmla="val 50000"/>
            </a:avLst>
          </a:prstGeom>
          <a:ln>
            <a:solidFill>
              <a:srgbClr val="F1C40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900" b="1">
                <a:solidFill>
                  <a:srgbClr val="E67E22"/>
                </a:solidFill>
              </a:rPr>
              <a:t>MOBILE NUMBER</a:t>
            </a:r>
            <a:endParaRPr lang="en-US" sz="900" b="1">
              <a:solidFill>
                <a:srgbClr val="E67E22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14925" y="3799205"/>
            <a:ext cx="2029460" cy="377190"/>
          </a:xfrm>
          <a:prstGeom prst="roundRect">
            <a:avLst>
              <a:gd name="adj" fmla="val 50000"/>
            </a:avLst>
          </a:prstGeom>
          <a:ln>
            <a:solidFill>
              <a:srgbClr val="F1C40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 b="1">
                <a:solidFill>
                  <a:srgbClr val="E67E22"/>
                </a:solidFill>
              </a:rPr>
              <a:t>USERNAME</a:t>
            </a:r>
            <a:endParaRPr lang="en-US" sz="1000" b="1">
              <a:solidFill>
                <a:srgbClr val="E67E22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14290" y="4340860"/>
            <a:ext cx="2029460" cy="377190"/>
          </a:xfrm>
          <a:prstGeom prst="roundRect">
            <a:avLst>
              <a:gd name="adj" fmla="val 50000"/>
            </a:avLst>
          </a:prstGeom>
          <a:ln>
            <a:solidFill>
              <a:srgbClr val="F1C40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 b="1">
                <a:solidFill>
                  <a:srgbClr val="E67E22"/>
                </a:solidFill>
              </a:rPr>
              <a:t>PASSWORD</a:t>
            </a:r>
            <a:endParaRPr lang="en-US" sz="1000" b="1">
              <a:solidFill>
                <a:srgbClr val="E67E22"/>
              </a:solidFill>
            </a:endParaRPr>
          </a:p>
        </p:txBody>
      </p:sp>
      <p:sp>
        <p:nvSpPr>
          <p:cNvPr id="18" name="Rounded Rectangle 17">
            <a:hlinkClick r:id="rId3" action="ppaction://hlinksldjump"/>
          </p:cNvPr>
          <p:cNvSpPr/>
          <p:nvPr/>
        </p:nvSpPr>
        <p:spPr>
          <a:xfrm>
            <a:off x="5076190" y="1132840"/>
            <a:ext cx="772160" cy="37719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 IN</a:t>
            </a:r>
            <a:endParaRPr lang="en-US" sz="1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170930" y="1132840"/>
            <a:ext cx="1059815" cy="37719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1000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UP</a:t>
            </a:r>
            <a:endParaRPr lang="en-US" sz="1000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ounded Rectangle 24">
            <a:hlinkClick r:id="rId3" tooltip="" action="ppaction://hlinksldjump"/>
          </p:cNvPr>
          <p:cNvSpPr/>
          <p:nvPr/>
        </p:nvSpPr>
        <p:spPr>
          <a:xfrm>
            <a:off x="5351145" y="4813935"/>
            <a:ext cx="1557020" cy="37719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E44AD"/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2C4450"/>
                </a:solidFill>
              </a:rPr>
              <a:t>SIGN UP</a:t>
            </a:r>
            <a:endParaRPr lang="en-US" b="1">
              <a:solidFill>
                <a:srgbClr val="2C44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7455" y="387985"/>
            <a:ext cx="7440930" cy="5573395"/>
          </a:xfrm>
          <a:prstGeom prst="rect">
            <a:avLst/>
          </a:prstGeom>
        </p:spPr>
      </p:pic>
      <p:pic>
        <p:nvPicPr>
          <p:cNvPr id="6" name="Picture 5" descr="logo-shop-auto_74829-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881" y="1458209"/>
            <a:ext cx="1556385" cy="39751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256655" y="1080836"/>
            <a:ext cx="9391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accent3"/>
                </a:solidFill>
              </a:rPr>
              <a:t>MD. FAHIM BHUIYAN</a:t>
            </a:r>
            <a:endParaRPr lang="en-US" sz="600" dirty="0">
              <a:solidFill>
                <a:schemeClr val="accent3"/>
              </a:solidFill>
            </a:endParaRPr>
          </a:p>
        </p:txBody>
      </p:sp>
      <p:pic>
        <p:nvPicPr>
          <p:cNvPr id="7" name="Picture 6" descr="download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880" y="3226435"/>
            <a:ext cx="713740" cy="629920"/>
          </a:xfrm>
          <a:prstGeom prst="rect">
            <a:avLst/>
          </a:prstGeom>
        </p:spPr>
      </p:pic>
      <p:pic>
        <p:nvPicPr>
          <p:cNvPr id="8" name="Picture 7" descr="206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025" y="3226435"/>
            <a:ext cx="605790" cy="6057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374130" y="3932555"/>
            <a:ext cx="8133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1" dirty="0" smtClean="0">
                <a:solidFill>
                  <a:schemeClr val="accent3">
                    <a:lumMod val="75000"/>
                  </a:schemeClr>
                </a:solidFill>
              </a:rPr>
              <a:t>PROFILE UPDATE</a:t>
            </a:r>
            <a:endParaRPr lang="en-US" sz="7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135880" y="3901440"/>
            <a:ext cx="654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 smtClean="0">
                <a:solidFill>
                  <a:schemeClr val="accent3">
                    <a:lumMod val="75000"/>
                  </a:schemeClr>
                </a:solidFill>
              </a:rPr>
              <a:t>SETTINGS </a:t>
            </a:r>
            <a:endParaRPr lang="en-US" sz="9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521450" y="2682875"/>
            <a:ext cx="4095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>
                    <a:lumMod val="75000"/>
                  </a:schemeClr>
                </a:solidFill>
              </a:rPr>
              <a:t>CAR</a:t>
            </a:r>
            <a:endParaRPr lang="en-US" sz="9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1" name="Picture 20" descr="19-194798_transparent-logout-png-sign-out-icon-transparent-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3415" y="772160"/>
            <a:ext cx="234950" cy="247015"/>
          </a:xfrm>
          <a:prstGeom prst="rect">
            <a:avLst/>
          </a:prstGeom>
        </p:spPr>
      </p:pic>
      <p:pic>
        <p:nvPicPr>
          <p:cNvPr id="22" name="Picture 21" descr="user-profile-icon-free-vector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2395" y="2095500"/>
            <a:ext cx="667385" cy="667385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5215890" y="2762885"/>
            <a:ext cx="621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 dirty="0" smtClean="0">
                <a:solidFill>
                  <a:schemeClr val="accent3">
                    <a:lumMod val="75000"/>
                  </a:schemeClr>
                </a:solidFill>
              </a:rPr>
              <a:t>PROFILE</a:t>
            </a:r>
            <a:endParaRPr lang="en-US" sz="9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4" name="Picture 23" descr="car-icon-in-flat-style-simple-traffic-icon-free-vector">
            <a:hlinkClick r:id="rId11" tooltip="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7290" y="2135505"/>
            <a:ext cx="938530" cy="587375"/>
          </a:xfrm>
          <a:prstGeom prst="rect">
            <a:avLst/>
          </a:prstGeom>
        </p:spPr>
      </p:pic>
      <p:sp>
        <p:nvSpPr>
          <p:cNvPr id="26" name="Rounded Rectangle 25">
            <a:hlinkClick r:id="rId13" tooltip="" action="ppaction://hlinksldjump"/>
          </p:cNvPr>
          <p:cNvSpPr/>
          <p:nvPr/>
        </p:nvSpPr>
        <p:spPr>
          <a:xfrm>
            <a:off x="5223510" y="4649470"/>
            <a:ext cx="1972310" cy="317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ym typeface="+mn-ea"/>
              </a:rPr>
              <a:t>CAR SEAL STATEMENT</a:t>
            </a:r>
            <a:endParaRPr lang="en-US" sz="12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7455" y="387985"/>
            <a:ext cx="7440930" cy="5573395"/>
          </a:xfrm>
          <a:prstGeom prst="rect">
            <a:avLst/>
          </a:prstGeom>
        </p:spPr>
      </p:pic>
      <p:pic>
        <p:nvPicPr>
          <p:cNvPr id="6" name="Picture 5" descr="logo-shop-auto_74829-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146" y="1115309"/>
            <a:ext cx="1556385" cy="397510"/>
          </a:xfrm>
          <a:prstGeom prst="rect">
            <a:avLst/>
          </a:prstGeom>
        </p:spPr>
      </p:pic>
      <p:pic>
        <p:nvPicPr>
          <p:cNvPr id="21" name="Picture 20" descr="19-194798_transparent-logout-png-sign-out-icon-transparent-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415" y="772160"/>
            <a:ext cx="234950" cy="247015"/>
          </a:xfrm>
          <a:prstGeom prst="rect">
            <a:avLst/>
          </a:prstGeom>
        </p:spPr>
      </p:pic>
      <p:sp>
        <p:nvSpPr>
          <p:cNvPr id="3" name="Rounded Rectangle 2">
            <a:hlinkClick r:id="rId5" tooltip="" action="ppaction://hlinksldjump"/>
          </p:cNvPr>
          <p:cNvSpPr/>
          <p:nvPr/>
        </p:nvSpPr>
        <p:spPr>
          <a:xfrm>
            <a:off x="5292725" y="1715135"/>
            <a:ext cx="1751330" cy="384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TATA PUNCH</a:t>
            </a:r>
            <a:endParaRPr lang="en-US"/>
          </a:p>
        </p:txBody>
      </p:sp>
      <p:sp>
        <p:nvSpPr>
          <p:cNvPr id="4" name="Rounded Rectangle 3">
            <a:hlinkClick r:id="rId6" tooltip="" action="ppaction://hlinksldjump"/>
          </p:cNvPr>
          <p:cNvSpPr/>
          <p:nvPr/>
        </p:nvSpPr>
        <p:spPr>
          <a:xfrm>
            <a:off x="5304155" y="2244090"/>
            <a:ext cx="1751330" cy="384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Mahindra Thar</a:t>
            </a:r>
            <a:endParaRPr lang="en-US"/>
          </a:p>
        </p:txBody>
      </p:sp>
      <p:sp>
        <p:nvSpPr>
          <p:cNvPr id="12" name="Rounded Rectangle 11">
            <a:hlinkClick r:id="rId7" tooltip="" action="ppaction://hlinksldjump"/>
          </p:cNvPr>
          <p:cNvSpPr/>
          <p:nvPr/>
        </p:nvSpPr>
        <p:spPr>
          <a:xfrm>
            <a:off x="5304155" y="3359785"/>
            <a:ext cx="1751330" cy="384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Tata Tiago</a:t>
            </a:r>
            <a:endParaRPr lang="en-US"/>
          </a:p>
        </p:txBody>
      </p:sp>
      <p:sp>
        <p:nvSpPr>
          <p:cNvPr id="14" name="Rounded Rectangle 13">
            <a:hlinkClick r:id="rId8" tooltip="" action="ppaction://hlinksldjump"/>
          </p:cNvPr>
          <p:cNvSpPr/>
          <p:nvPr/>
        </p:nvSpPr>
        <p:spPr>
          <a:xfrm>
            <a:off x="5304155" y="3853180"/>
            <a:ext cx="1751330" cy="384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Honda City</a:t>
            </a:r>
            <a:endParaRPr lang="en-US"/>
          </a:p>
        </p:txBody>
      </p:sp>
      <p:sp>
        <p:nvSpPr>
          <p:cNvPr id="15" name="Rounded Rectangle 14">
            <a:hlinkClick r:id="rId9" tooltip="" action="ppaction://hlinksldjump"/>
          </p:cNvPr>
          <p:cNvSpPr/>
          <p:nvPr/>
        </p:nvSpPr>
        <p:spPr>
          <a:xfrm>
            <a:off x="5304155" y="4346575"/>
            <a:ext cx="1751330" cy="384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Skoda Octavla</a:t>
            </a:r>
            <a:endParaRPr lang="en-US"/>
          </a:p>
        </p:txBody>
      </p:sp>
      <p:sp>
        <p:nvSpPr>
          <p:cNvPr id="16" name="Rounded Rectangle 15">
            <a:hlinkClick r:id="rId10" tooltip="" action="ppaction://hlinksldjump"/>
          </p:cNvPr>
          <p:cNvSpPr/>
          <p:nvPr/>
        </p:nvSpPr>
        <p:spPr>
          <a:xfrm>
            <a:off x="5304155" y="2795270"/>
            <a:ext cx="1751330" cy="384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 b="1"/>
              <a:t>Maruti Suzuki Ertiga</a:t>
            </a:r>
            <a:endParaRPr lang="en-US" sz="1400" b="1"/>
          </a:p>
        </p:txBody>
      </p:sp>
      <p:sp>
        <p:nvSpPr>
          <p:cNvPr id="26" name="Rounded Rectangle 25">
            <a:hlinkClick r:id="rId11" tooltip="" action="ppaction://hlinksldjump"/>
          </p:cNvPr>
          <p:cNvSpPr/>
          <p:nvPr/>
        </p:nvSpPr>
        <p:spPr>
          <a:xfrm>
            <a:off x="5231765" y="4911090"/>
            <a:ext cx="1972310" cy="317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ym typeface="+mn-ea"/>
              </a:rPr>
              <a:t>CAR SEAL STATEMENT</a:t>
            </a:r>
            <a:endParaRPr lang="en-US" sz="1200">
              <a:sym typeface="+mn-ea"/>
            </a:endParaRPr>
          </a:p>
        </p:txBody>
      </p:sp>
      <p:pic>
        <p:nvPicPr>
          <p:cNvPr id="17" name="Picture 16" descr="download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76825" y="819150"/>
            <a:ext cx="215900" cy="203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9355" y="416560"/>
            <a:ext cx="7440930" cy="5573395"/>
          </a:xfrm>
          <a:prstGeom prst="rect">
            <a:avLst/>
          </a:prstGeom>
        </p:spPr>
      </p:pic>
      <p:pic>
        <p:nvPicPr>
          <p:cNvPr id="6" name="Picture 5" descr="logo-shop-auto_74829-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146" y="1115309"/>
            <a:ext cx="1556385" cy="397510"/>
          </a:xfrm>
          <a:prstGeom prst="rect">
            <a:avLst/>
          </a:prstGeom>
        </p:spPr>
      </p:pic>
      <p:pic>
        <p:nvPicPr>
          <p:cNvPr id="21" name="Picture 20" descr="19-194798_transparent-logout-png-sign-out-icon-transparent-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415" y="819150"/>
            <a:ext cx="234950" cy="24701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304155" y="1618615"/>
            <a:ext cx="1751330" cy="3841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TATA PUNCH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137150" y="3427730"/>
            <a:ext cx="1134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/>
              <a:t>Manufacturing Price</a:t>
            </a:r>
            <a:endParaRPr lang="en-US" sz="1200"/>
          </a:p>
        </p:txBody>
      </p:sp>
      <p:sp>
        <p:nvSpPr>
          <p:cNvPr id="13" name="Rectangles 12"/>
          <p:cNvSpPr/>
          <p:nvPr/>
        </p:nvSpPr>
        <p:spPr>
          <a:xfrm>
            <a:off x="6285865" y="3427730"/>
            <a:ext cx="952500" cy="460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$ 22,000</a:t>
            </a:r>
            <a:endParaRPr lang="en-US" sz="1600"/>
          </a:p>
        </p:txBody>
      </p:sp>
      <p:sp>
        <p:nvSpPr>
          <p:cNvPr id="17" name="Text Box 16"/>
          <p:cNvSpPr txBox="1"/>
          <p:nvPr/>
        </p:nvSpPr>
        <p:spPr>
          <a:xfrm>
            <a:off x="5137150" y="4159250"/>
            <a:ext cx="1057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Sale Price</a:t>
            </a:r>
            <a:endParaRPr lang="en-US" sz="1400"/>
          </a:p>
        </p:txBody>
      </p:sp>
      <p:sp>
        <p:nvSpPr>
          <p:cNvPr id="18" name="Rectangles 17"/>
          <p:cNvSpPr/>
          <p:nvPr/>
        </p:nvSpPr>
        <p:spPr>
          <a:xfrm>
            <a:off x="6271895" y="4082415"/>
            <a:ext cx="952500" cy="460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$ 61,160</a:t>
            </a:r>
            <a:endParaRPr lang="en-US" sz="1600"/>
          </a:p>
        </p:txBody>
      </p:sp>
      <p:pic>
        <p:nvPicPr>
          <p:cNvPr id="19" name="Picture 18" descr="download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8255" y="819150"/>
            <a:ext cx="215900" cy="203835"/>
          </a:xfrm>
          <a:prstGeom prst="rect">
            <a:avLst/>
          </a:prstGeom>
        </p:spPr>
      </p:pic>
      <p:pic>
        <p:nvPicPr>
          <p:cNvPr id="20" name="Picture 19" descr="downloa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320" y="2019300"/>
            <a:ext cx="19050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9355" y="416560"/>
            <a:ext cx="7440930" cy="5573395"/>
          </a:xfrm>
          <a:prstGeom prst="rect">
            <a:avLst/>
          </a:prstGeom>
        </p:spPr>
      </p:pic>
      <p:pic>
        <p:nvPicPr>
          <p:cNvPr id="6" name="Picture 5" descr="logo-shop-auto_74829-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146" y="1115309"/>
            <a:ext cx="1556385" cy="397510"/>
          </a:xfrm>
          <a:prstGeom prst="rect">
            <a:avLst/>
          </a:prstGeom>
        </p:spPr>
      </p:pic>
      <p:pic>
        <p:nvPicPr>
          <p:cNvPr id="21" name="Picture 20" descr="19-194798_transparent-logout-png-sign-out-icon-transparent-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415" y="819150"/>
            <a:ext cx="234950" cy="24701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304155" y="1618615"/>
            <a:ext cx="1751330" cy="3841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Mahindra Thar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137150" y="3427730"/>
            <a:ext cx="1134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/>
              <a:t>Manufacturing Price</a:t>
            </a:r>
            <a:endParaRPr lang="en-US" sz="1200"/>
          </a:p>
        </p:txBody>
      </p:sp>
      <p:sp>
        <p:nvSpPr>
          <p:cNvPr id="13" name="Rectangles 12"/>
          <p:cNvSpPr/>
          <p:nvPr/>
        </p:nvSpPr>
        <p:spPr>
          <a:xfrm>
            <a:off x="6285865" y="3427730"/>
            <a:ext cx="952500" cy="460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$ 27,000</a:t>
            </a:r>
            <a:endParaRPr lang="en-US" sz="1600"/>
          </a:p>
        </p:txBody>
      </p:sp>
      <p:sp>
        <p:nvSpPr>
          <p:cNvPr id="17" name="Text Box 16"/>
          <p:cNvSpPr txBox="1"/>
          <p:nvPr/>
        </p:nvSpPr>
        <p:spPr>
          <a:xfrm>
            <a:off x="5137150" y="4159250"/>
            <a:ext cx="1057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Sale Price</a:t>
            </a:r>
            <a:endParaRPr lang="en-US" sz="1400"/>
          </a:p>
        </p:txBody>
      </p:sp>
      <p:sp>
        <p:nvSpPr>
          <p:cNvPr id="18" name="Rectangles 17"/>
          <p:cNvSpPr/>
          <p:nvPr/>
        </p:nvSpPr>
        <p:spPr>
          <a:xfrm>
            <a:off x="6271895" y="4082415"/>
            <a:ext cx="952500" cy="460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$ 75,060</a:t>
            </a:r>
            <a:endParaRPr lang="en-US" sz="1600"/>
          </a:p>
        </p:txBody>
      </p:sp>
      <p:pic>
        <p:nvPicPr>
          <p:cNvPr id="9" name="Picture 8" descr="download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150" y="819150"/>
            <a:ext cx="215900" cy="203835"/>
          </a:xfrm>
          <a:prstGeom prst="rect">
            <a:avLst/>
          </a:prstGeom>
        </p:spPr>
      </p:pic>
      <p:pic>
        <p:nvPicPr>
          <p:cNvPr id="4" name="Picture 3" descr="downloa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495" y="2019300"/>
            <a:ext cx="189865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9355" y="416560"/>
            <a:ext cx="7440930" cy="5573395"/>
          </a:xfrm>
          <a:prstGeom prst="rect">
            <a:avLst/>
          </a:prstGeom>
        </p:spPr>
      </p:pic>
      <p:pic>
        <p:nvPicPr>
          <p:cNvPr id="6" name="Picture 5" descr="logo-shop-auto_74829-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146" y="1115309"/>
            <a:ext cx="1556385" cy="397510"/>
          </a:xfrm>
          <a:prstGeom prst="rect">
            <a:avLst/>
          </a:prstGeom>
        </p:spPr>
      </p:pic>
      <p:pic>
        <p:nvPicPr>
          <p:cNvPr id="21" name="Picture 20" descr="19-194798_transparent-logout-png-sign-out-icon-transparent-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445" y="819150"/>
            <a:ext cx="234950" cy="24701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304155" y="1618615"/>
            <a:ext cx="1751330" cy="3841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Maruti Suzuki Ertiga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137150" y="3427730"/>
            <a:ext cx="1134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/>
              <a:t>Manufacturing Price</a:t>
            </a:r>
            <a:endParaRPr lang="en-US" sz="1200"/>
          </a:p>
        </p:txBody>
      </p:sp>
      <p:sp>
        <p:nvSpPr>
          <p:cNvPr id="13" name="Rectangles 12"/>
          <p:cNvSpPr/>
          <p:nvPr/>
        </p:nvSpPr>
        <p:spPr>
          <a:xfrm>
            <a:off x="6285865" y="3427730"/>
            <a:ext cx="952500" cy="460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$ 30,000</a:t>
            </a:r>
            <a:endParaRPr lang="en-US" sz="1600"/>
          </a:p>
        </p:txBody>
      </p:sp>
      <p:sp>
        <p:nvSpPr>
          <p:cNvPr id="17" name="Text Box 16"/>
          <p:cNvSpPr txBox="1"/>
          <p:nvPr/>
        </p:nvSpPr>
        <p:spPr>
          <a:xfrm>
            <a:off x="5137150" y="4159250"/>
            <a:ext cx="1057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Sale Price</a:t>
            </a:r>
            <a:endParaRPr lang="en-US" sz="1400"/>
          </a:p>
        </p:txBody>
      </p:sp>
      <p:sp>
        <p:nvSpPr>
          <p:cNvPr id="18" name="Rectangles 17"/>
          <p:cNvSpPr/>
          <p:nvPr/>
        </p:nvSpPr>
        <p:spPr>
          <a:xfrm>
            <a:off x="6271895" y="4082415"/>
            <a:ext cx="952500" cy="460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$ 83,400</a:t>
            </a:r>
            <a:endParaRPr lang="en-US" sz="1600"/>
          </a:p>
        </p:txBody>
      </p:sp>
      <p:pic>
        <p:nvPicPr>
          <p:cNvPr id="9" name="Picture 8" descr="download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0960" y="819150"/>
            <a:ext cx="215900" cy="203835"/>
          </a:xfrm>
          <a:prstGeom prst="rect">
            <a:avLst/>
          </a:prstGeom>
        </p:spPr>
      </p:pic>
      <p:pic>
        <p:nvPicPr>
          <p:cNvPr id="4" name="Picture 3" descr="downloa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6860" y="2099310"/>
            <a:ext cx="1644650" cy="1231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9355" y="416560"/>
            <a:ext cx="7440930" cy="5573395"/>
          </a:xfrm>
          <a:prstGeom prst="rect">
            <a:avLst/>
          </a:prstGeom>
        </p:spPr>
      </p:pic>
      <p:pic>
        <p:nvPicPr>
          <p:cNvPr id="6" name="Picture 5" descr="logo-shop-auto_74829-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146" y="1115309"/>
            <a:ext cx="1556385" cy="397510"/>
          </a:xfrm>
          <a:prstGeom prst="rect">
            <a:avLst/>
          </a:prstGeom>
        </p:spPr>
      </p:pic>
      <p:pic>
        <p:nvPicPr>
          <p:cNvPr id="21" name="Picture 20" descr="19-194798_transparent-logout-png-sign-out-icon-transparent-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415" y="801370"/>
            <a:ext cx="234950" cy="24701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304155" y="1618615"/>
            <a:ext cx="1751330" cy="3841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Tata Tiago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137150" y="3427730"/>
            <a:ext cx="1134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/>
              <a:t>Manufacturing Price</a:t>
            </a:r>
            <a:endParaRPr lang="en-US" sz="1200"/>
          </a:p>
        </p:txBody>
      </p:sp>
      <p:sp>
        <p:nvSpPr>
          <p:cNvPr id="13" name="Rectangles 12"/>
          <p:cNvSpPr/>
          <p:nvPr/>
        </p:nvSpPr>
        <p:spPr>
          <a:xfrm>
            <a:off x="6285865" y="3427730"/>
            <a:ext cx="952500" cy="460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$ 34,000</a:t>
            </a:r>
            <a:endParaRPr lang="en-US" sz="1600"/>
          </a:p>
        </p:txBody>
      </p:sp>
      <p:sp>
        <p:nvSpPr>
          <p:cNvPr id="17" name="Text Box 16"/>
          <p:cNvSpPr txBox="1"/>
          <p:nvPr/>
        </p:nvSpPr>
        <p:spPr>
          <a:xfrm>
            <a:off x="5137150" y="4159250"/>
            <a:ext cx="1057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Sale Price</a:t>
            </a:r>
            <a:endParaRPr lang="en-US" sz="1400"/>
          </a:p>
        </p:txBody>
      </p:sp>
      <p:sp>
        <p:nvSpPr>
          <p:cNvPr id="18" name="Rectangles 17"/>
          <p:cNvSpPr/>
          <p:nvPr/>
        </p:nvSpPr>
        <p:spPr>
          <a:xfrm>
            <a:off x="6271895" y="4082415"/>
            <a:ext cx="952500" cy="460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/>
              <a:t>$ 94,520</a:t>
            </a:r>
            <a:endParaRPr lang="en-US" sz="1600"/>
          </a:p>
        </p:txBody>
      </p:sp>
      <p:pic>
        <p:nvPicPr>
          <p:cNvPr id="9" name="Picture 8" descr="download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150" y="819785"/>
            <a:ext cx="215900" cy="203835"/>
          </a:xfrm>
          <a:prstGeom prst="rect">
            <a:avLst/>
          </a:prstGeom>
        </p:spPr>
      </p:pic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495" y="2058035"/>
            <a:ext cx="1898650" cy="106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  <a:extLst>
      <a:ext uri="{D81B5157-A7B6-4480-A006-42BB1BC3E7BB}">
        <wpsdc:hlinkScheme xmlns:wpsdc="http://www.wps.cn/officeDocument/2017/drawingmlCustomData" underline="false"/>
      </a:ext>
    </a:extLst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  <a:extLst>
      <a:ext uri="{D81B5157-A7B6-4480-A006-42BB1BC3E7BB}">
        <wpsdc:hlinkScheme xmlns:wpsdc="http://www.wps.cn/officeDocument/2017/drawingmlCustomData" underline="false"/>
      </a:ext>
    </a:extLst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1263</Words>
  <Application>WPS Presentation</Application>
  <PresentationFormat>Widescreen</PresentationFormat>
  <Paragraphs>232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Fahim Bhuiyan</dc:creator>
  <cp:lastModifiedBy>fahim</cp:lastModifiedBy>
  <cp:revision>32</cp:revision>
  <dcterms:created xsi:type="dcterms:W3CDTF">2022-03-29T18:11:00Z</dcterms:created>
  <dcterms:modified xsi:type="dcterms:W3CDTF">2022-04-01T05:01:07Z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22BC5A60B7164018B709F4FA4AACF1EF</vt:lpwstr>
  </property>
  <property fmtid="{D5CDD505-2E9C-101B-9397-08002B2CF9AE}" pid="3" name="KSOProductBuildVer">
    <vt:lpwstr>1033-11.2.0.11042</vt:lpwstr>
  </property>
</Properties>
</file>