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
      <p:font typeface="Poppins"/>
      <p:regular r:id="rId35"/>
      <p:bold r:id="rId36"/>
      <p:italic r:id="rId37"/>
      <p:boldItalic r:id="rId38"/>
    </p:embeddedFont>
    <p:embeddedFont>
      <p:font typeface="Poppins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Medium-bold.fntdata"/><Relationship Id="rId20" Type="http://schemas.openxmlformats.org/officeDocument/2006/relationships/slide" Target="slides/slide16.xml"/><Relationship Id="rId42" Type="http://schemas.openxmlformats.org/officeDocument/2006/relationships/font" Target="fonts/PoppinsMedium-boldItalic.fntdata"/><Relationship Id="rId41" Type="http://schemas.openxmlformats.org/officeDocument/2006/relationships/font" Target="fonts/PoppinsMedium-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Poppins-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Poppins-italic.fntdata"/><Relationship Id="rId14" Type="http://schemas.openxmlformats.org/officeDocument/2006/relationships/slide" Target="slides/slide10.xml"/><Relationship Id="rId36" Type="http://schemas.openxmlformats.org/officeDocument/2006/relationships/font" Target="fonts/Poppins-bold.fntdata"/><Relationship Id="rId17" Type="http://schemas.openxmlformats.org/officeDocument/2006/relationships/slide" Target="slides/slide13.xml"/><Relationship Id="rId39" Type="http://schemas.openxmlformats.org/officeDocument/2006/relationships/font" Target="fonts/PoppinsMedium-regular.fntdata"/><Relationship Id="rId16" Type="http://schemas.openxmlformats.org/officeDocument/2006/relationships/slide" Target="slides/slide12.xml"/><Relationship Id="rId38" Type="http://schemas.openxmlformats.org/officeDocument/2006/relationships/font" Target="fonts/Poppi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fd9273a2ac_0_6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g1fd9273a2ac_0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aa51ee8ec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aa51ee8ec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aa51ee8ec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aa51ee8ec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aa51ee8ec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aa51ee8ec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aa51ee8ec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aa51ee8ec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aa51ee8ec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aa51ee8ec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aa51ee8ec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aa51ee8ec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fd9273a2ac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fd9273a2ac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aa549ba9ad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g2aa549ba9ad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aa549ba9a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aa549ba9a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aa681a53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aa681a53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fd9273a2ac_0_6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1fd9273a2ac_0_6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aa549ba9ad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g2aa549ba9a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aa549ba9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aa549ba9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aa549ba9a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aa549ba9a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aa549ba9a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aa549ba9a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aa549ba9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aa549ba9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fd9273a2ac_0_10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g1fd9273a2ac_0_10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fd9273a2ac_0_10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g1fd9273a2ac_0_10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fd9273a2ac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fd9273a2ac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64a50da5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64a50da5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aa51ee8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aa51ee8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aa51ee8e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aa51ee8e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aa51ee8ec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aa51ee8ec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aa51ee8ec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aa51ee8ec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aa51ee8ec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aa51ee8ec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tigeranalytics.com/" TargetMode="External"/><Relationship Id="rId3" Type="http://schemas.openxmlformats.org/officeDocument/2006/relationships/hyperlink" Target="https://twitter.com/tigeranalytics" TargetMode="External"/><Relationship Id="rId4" Type="http://schemas.openxmlformats.org/officeDocument/2006/relationships/hyperlink" Target="https://twitter.com/tigeranalytics" TargetMode="External"/><Relationship Id="rId9" Type="http://schemas.openxmlformats.org/officeDocument/2006/relationships/image" Target="../media/image1.png"/><Relationship Id="rId5"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6"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7" Type="http://schemas.openxmlformats.org/officeDocument/2006/relationships/hyperlink" Target="https://www.facebook.com/tigeranalytics/" TargetMode="External"/><Relationship Id="rId8" Type="http://schemas.openxmlformats.org/officeDocument/2006/relationships/hyperlink" Target="https://www.facebook.com/tigeranalytic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tigeranalytics.com/" TargetMode="External"/><Relationship Id="rId3" Type="http://schemas.openxmlformats.org/officeDocument/2006/relationships/hyperlink" Target="https://twitter.com/tigeranalytics" TargetMode="External"/><Relationship Id="rId4" Type="http://schemas.openxmlformats.org/officeDocument/2006/relationships/hyperlink" Target="https://twitter.com/tigeranalytics" TargetMode="External"/><Relationship Id="rId9" Type="http://schemas.openxmlformats.org/officeDocument/2006/relationships/image" Target="../media/image1.png"/><Relationship Id="rId5"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6"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7" Type="http://schemas.openxmlformats.org/officeDocument/2006/relationships/hyperlink" Target="https://www.facebook.com/tigeranalytics/" TargetMode="External"/><Relationship Id="rId8" Type="http://schemas.openxmlformats.org/officeDocument/2006/relationships/hyperlink" Target="https://www.facebook.com/tigeranalytic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showMasterSp="0">
  <p:cSld name="Title 1">
    <p:spTree>
      <p:nvGrpSpPr>
        <p:cNvPr id="8" name="Shape 8"/>
        <p:cNvGrpSpPr/>
        <p:nvPr/>
      </p:nvGrpSpPr>
      <p:grpSpPr>
        <a:xfrm>
          <a:off x="0" y="0"/>
          <a:ext cx="0" cy="0"/>
          <a:chOff x="0" y="0"/>
          <a:chExt cx="0" cy="0"/>
        </a:xfrm>
      </p:grpSpPr>
      <p:sp>
        <p:nvSpPr>
          <p:cNvPr id="9" name="Google Shape;9;p2"/>
          <p:cNvSpPr txBox="1"/>
          <p:nvPr/>
        </p:nvSpPr>
        <p:spPr>
          <a:xfrm>
            <a:off x="413150" y="4874750"/>
            <a:ext cx="1511100" cy="9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600">
                <a:solidFill>
                  <a:schemeClr val="lt1"/>
                </a:solidFill>
                <a:latin typeface="Calibri"/>
                <a:ea typeface="Calibri"/>
                <a:cs typeface="Calibri"/>
                <a:sym typeface="Calibri"/>
              </a:rPr>
              <a:t>Tiger Analytics Inc. © 2023. All Rights Reserved.</a:t>
            </a:r>
            <a:endParaRPr sz="600">
              <a:solidFill>
                <a:schemeClr val="lt1"/>
              </a:solidFill>
              <a:latin typeface="Calibri"/>
              <a:ea typeface="Calibri"/>
              <a:cs typeface="Calibri"/>
              <a:sym typeface="Calibri"/>
            </a:endParaRPr>
          </a:p>
        </p:txBody>
      </p:sp>
      <p:sp>
        <p:nvSpPr>
          <p:cNvPr id="10" name="Google Shape;10;p2"/>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1" name="Google Shape;11;p2"/>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2" name="Google Shape;12;p2"/>
          <p:cNvSpPr txBox="1"/>
          <p:nvPr>
            <p:ph type="title"/>
          </p:nvPr>
        </p:nvSpPr>
        <p:spPr>
          <a:xfrm>
            <a:off x="415650" y="1557350"/>
            <a:ext cx="4158600" cy="10146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p:txBody>
      </p:sp>
      <p:sp>
        <p:nvSpPr>
          <p:cNvPr id="13" name="Google Shape;13;p2"/>
          <p:cNvSpPr txBox="1"/>
          <p:nvPr>
            <p:ph idx="1" type="subTitle"/>
          </p:nvPr>
        </p:nvSpPr>
        <p:spPr>
          <a:xfrm>
            <a:off x="415650" y="2695325"/>
            <a:ext cx="4158600" cy="289500"/>
          </a:xfrm>
          <a:prstGeom prst="rect">
            <a:avLst/>
          </a:prstGeom>
        </p:spPr>
        <p:txBody>
          <a:bodyPr anchorCtr="0" anchor="t" bIns="0" lIns="0" spcFirstLastPara="1" rIns="0" wrap="square" tIns="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200"/>
              </a:spcBef>
              <a:spcAft>
                <a:spcPts val="0"/>
              </a:spcAft>
              <a:buSzPts val="1400"/>
              <a:buFont typeface="Poppins"/>
              <a:buNone/>
              <a:defRPr>
                <a:latin typeface="Poppins"/>
                <a:ea typeface="Poppins"/>
                <a:cs typeface="Poppins"/>
                <a:sym typeface="Poppins"/>
              </a:defRPr>
            </a:lvl2pPr>
            <a:lvl3pPr lvl="2" rtl="0">
              <a:spcBef>
                <a:spcPts val="200"/>
              </a:spcBef>
              <a:spcAft>
                <a:spcPts val="0"/>
              </a:spcAft>
              <a:buSzPts val="1400"/>
              <a:buFont typeface="Poppins"/>
              <a:buNone/>
              <a:defRPr>
                <a:latin typeface="Poppins"/>
                <a:ea typeface="Poppins"/>
                <a:cs typeface="Poppins"/>
                <a:sym typeface="Poppins"/>
              </a:defRPr>
            </a:lvl3pPr>
            <a:lvl4pPr lvl="3" rtl="0">
              <a:spcBef>
                <a:spcPts val="200"/>
              </a:spcBef>
              <a:spcAft>
                <a:spcPts val="0"/>
              </a:spcAft>
              <a:buSzPts val="1400"/>
              <a:buFont typeface="Poppins"/>
              <a:buNone/>
              <a:defRPr>
                <a:latin typeface="Poppins"/>
                <a:ea typeface="Poppins"/>
                <a:cs typeface="Poppins"/>
                <a:sym typeface="Poppins"/>
              </a:defRPr>
            </a:lvl4pPr>
            <a:lvl5pPr lvl="4" rtl="0">
              <a:spcBef>
                <a:spcPts val="200"/>
              </a:spcBef>
              <a:spcAft>
                <a:spcPts val="0"/>
              </a:spcAft>
              <a:buSzPts val="1400"/>
              <a:buFont typeface="Poppins"/>
              <a:buNone/>
              <a:defRPr>
                <a:latin typeface="Poppins"/>
                <a:ea typeface="Poppins"/>
                <a:cs typeface="Poppins"/>
                <a:sym typeface="Poppins"/>
              </a:defRPr>
            </a:lvl5pPr>
            <a:lvl6pPr lvl="5" rtl="0">
              <a:spcBef>
                <a:spcPts val="200"/>
              </a:spcBef>
              <a:spcAft>
                <a:spcPts val="0"/>
              </a:spcAft>
              <a:buSzPts val="1400"/>
              <a:buFont typeface="Poppins"/>
              <a:buNone/>
              <a:defRPr>
                <a:latin typeface="Poppins"/>
                <a:ea typeface="Poppins"/>
                <a:cs typeface="Poppins"/>
                <a:sym typeface="Poppins"/>
              </a:defRPr>
            </a:lvl6pPr>
            <a:lvl7pPr lvl="6" rtl="0">
              <a:spcBef>
                <a:spcPts val="200"/>
              </a:spcBef>
              <a:spcAft>
                <a:spcPts val="0"/>
              </a:spcAft>
              <a:buSzPts val="1400"/>
              <a:buFont typeface="Poppins"/>
              <a:buNone/>
              <a:defRPr>
                <a:latin typeface="Poppins"/>
                <a:ea typeface="Poppins"/>
                <a:cs typeface="Poppins"/>
                <a:sym typeface="Poppins"/>
              </a:defRPr>
            </a:lvl7pPr>
            <a:lvl8pPr lvl="7" rtl="0">
              <a:spcBef>
                <a:spcPts val="200"/>
              </a:spcBef>
              <a:spcAft>
                <a:spcPts val="0"/>
              </a:spcAft>
              <a:buSzPts val="1400"/>
              <a:buFont typeface="Poppins"/>
              <a:buNone/>
              <a:defRPr>
                <a:latin typeface="Poppins"/>
                <a:ea typeface="Poppins"/>
                <a:cs typeface="Poppins"/>
                <a:sym typeface="Poppins"/>
              </a:defRPr>
            </a:lvl8pPr>
            <a:lvl9pPr lvl="8" rtl="0">
              <a:spcBef>
                <a:spcPts val="200"/>
              </a:spcBef>
              <a:spcAft>
                <a:spcPts val="200"/>
              </a:spcAft>
              <a:buSzPts val="1400"/>
              <a:buFont typeface="Poppins"/>
              <a:buNone/>
              <a:defRPr>
                <a:latin typeface="Poppins"/>
                <a:ea typeface="Poppins"/>
                <a:cs typeface="Poppins"/>
                <a:sym typeface="Poppins"/>
              </a:defRPr>
            </a:lvl9pPr>
          </a:lstStyle>
          <a:p/>
        </p:txBody>
      </p:sp>
      <p:sp>
        <p:nvSpPr>
          <p:cNvPr id="14" name="Google Shape;14;p2"/>
          <p:cNvSpPr txBox="1"/>
          <p:nvPr>
            <p:ph idx="2" type="subTitle"/>
          </p:nvPr>
        </p:nvSpPr>
        <p:spPr>
          <a:xfrm>
            <a:off x="415650" y="3108200"/>
            <a:ext cx="1746600" cy="223500"/>
          </a:xfrm>
          <a:prstGeom prst="rect">
            <a:avLst/>
          </a:prstGeom>
          <a:solidFill>
            <a:schemeClr val="dk2"/>
          </a:solidFill>
        </p:spPr>
        <p:txBody>
          <a:bodyPr anchorCtr="0" anchor="ctr" bIns="45700" lIns="91425" spcFirstLastPara="1" rIns="91425" wrap="square" tIns="4570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200"/>
              </a:spcBef>
              <a:spcAft>
                <a:spcPts val="0"/>
              </a:spcAft>
              <a:buSzPts val="1200"/>
              <a:buFont typeface="Poppins"/>
              <a:buNone/>
              <a:defRPr sz="1200">
                <a:latin typeface="Poppins"/>
                <a:ea typeface="Poppins"/>
                <a:cs typeface="Poppins"/>
                <a:sym typeface="Poppins"/>
              </a:defRPr>
            </a:lvl2pPr>
            <a:lvl3pPr lvl="2" rtl="0">
              <a:spcBef>
                <a:spcPts val="200"/>
              </a:spcBef>
              <a:spcAft>
                <a:spcPts val="0"/>
              </a:spcAft>
              <a:buSzPts val="1200"/>
              <a:buFont typeface="Poppins"/>
              <a:buNone/>
              <a:defRPr sz="1200">
                <a:latin typeface="Poppins"/>
                <a:ea typeface="Poppins"/>
                <a:cs typeface="Poppins"/>
                <a:sym typeface="Poppins"/>
              </a:defRPr>
            </a:lvl3pPr>
            <a:lvl4pPr lvl="3" rtl="0">
              <a:spcBef>
                <a:spcPts val="200"/>
              </a:spcBef>
              <a:spcAft>
                <a:spcPts val="0"/>
              </a:spcAft>
              <a:buSzPts val="1200"/>
              <a:buFont typeface="Poppins"/>
              <a:buNone/>
              <a:defRPr sz="1200">
                <a:latin typeface="Poppins"/>
                <a:ea typeface="Poppins"/>
                <a:cs typeface="Poppins"/>
                <a:sym typeface="Poppins"/>
              </a:defRPr>
            </a:lvl4pPr>
            <a:lvl5pPr lvl="4" rtl="0">
              <a:spcBef>
                <a:spcPts val="200"/>
              </a:spcBef>
              <a:spcAft>
                <a:spcPts val="0"/>
              </a:spcAft>
              <a:buSzPts val="1200"/>
              <a:buFont typeface="Poppins"/>
              <a:buNone/>
              <a:defRPr sz="1200">
                <a:latin typeface="Poppins"/>
                <a:ea typeface="Poppins"/>
                <a:cs typeface="Poppins"/>
                <a:sym typeface="Poppins"/>
              </a:defRPr>
            </a:lvl5pPr>
            <a:lvl6pPr lvl="5" rtl="0">
              <a:spcBef>
                <a:spcPts val="200"/>
              </a:spcBef>
              <a:spcAft>
                <a:spcPts val="0"/>
              </a:spcAft>
              <a:buSzPts val="1200"/>
              <a:buFont typeface="Poppins"/>
              <a:buNone/>
              <a:defRPr sz="1200">
                <a:latin typeface="Poppins"/>
                <a:ea typeface="Poppins"/>
                <a:cs typeface="Poppins"/>
                <a:sym typeface="Poppins"/>
              </a:defRPr>
            </a:lvl6pPr>
            <a:lvl7pPr lvl="6" rtl="0">
              <a:spcBef>
                <a:spcPts val="200"/>
              </a:spcBef>
              <a:spcAft>
                <a:spcPts val="0"/>
              </a:spcAft>
              <a:buSzPts val="1200"/>
              <a:buFont typeface="Poppins"/>
              <a:buNone/>
              <a:defRPr sz="1200">
                <a:latin typeface="Poppins"/>
                <a:ea typeface="Poppins"/>
                <a:cs typeface="Poppins"/>
                <a:sym typeface="Poppins"/>
              </a:defRPr>
            </a:lvl7pPr>
            <a:lvl8pPr lvl="7" rtl="0">
              <a:spcBef>
                <a:spcPts val="200"/>
              </a:spcBef>
              <a:spcAft>
                <a:spcPts val="0"/>
              </a:spcAft>
              <a:buSzPts val="1200"/>
              <a:buFont typeface="Poppins"/>
              <a:buNone/>
              <a:defRPr sz="1200">
                <a:latin typeface="Poppins"/>
                <a:ea typeface="Poppins"/>
                <a:cs typeface="Poppins"/>
                <a:sym typeface="Poppins"/>
              </a:defRPr>
            </a:lvl8pPr>
            <a:lvl9pPr lvl="8" rtl="0">
              <a:spcBef>
                <a:spcPts val="200"/>
              </a:spcBef>
              <a:spcAft>
                <a:spcPts val="200"/>
              </a:spcAft>
              <a:buSzPts val="1200"/>
              <a:buFont typeface="Poppins"/>
              <a:buNone/>
              <a:defRPr sz="1200">
                <a:latin typeface="Poppins"/>
                <a:ea typeface="Poppins"/>
                <a:cs typeface="Poppins"/>
                <a:sym typeface="Poppins"/>
              </a:defRPr>
            </a:lvl9pPr>
          </a:lstStyle>
          <a:p/>
        </p:txBody>
      </p:sp>
      <p:sp>
        <p:nvSpPr>
          <p:cNvPr id="15" name="Google Shape;15;p2"/>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6" name="Google Shape;16;p2"/>
          <p:cNvSpPr txBox="1"/>
          <p:nvPr>
            <p:ph idx="3" type="subTitle"/>
          </p:nvPr>
        </p:nvSpPr>
        <p:spPr>
          <a:xfrm>
            <a:off x="2308944" y="4874750"/>
            <a:ext cx="1032600" cy="92400"/>
          </a:xfrm>
          <a:prstGeom prst="rect">
            <a:avLst/>
          </a:prstGeom>
        </p:spPr>
        <p:txBody>
          <a:bodyPr anchorCtr="0" anchor="t" bIns="0" lIns="0" spcFirstLastPara="1" rIns="0" wrap="square" tIns="0">
            <a:noAutofit/>
          </a:bodyPr>
          <a:lstStyle>
            <a:lvl1pPr lvl="0" rtl="0" algn="ctr">
              <a:spcBef>
                <a:spcPts val="0"/>
              </a:spcBef>
              <a:spcAft>
                <a:spcPts val="0"/>
              </a:spcAft>
              <a:buSzPts val="600"/>
              <a:buNone/>
              <a:defRPr sz="600"/>
            </a:lvl1pPr>
            <a:lvl2pPr lvl="1" rtl="0" algn="ctr">
              <a:spcBef>
                <a:spcPts val="200"/>
              </a:spcBef>
              <a:spcAft>
                <a:spcPts val="0"/>
              </a:spcAft>
              <a:buSzPts val="1400"/>
              <a:buNone/>
              <a:defRPr/>
            </a:lvl2pPr>
            <a:lvl3pPr lvl="2" rtl="0" algn="ctr">
              <a:spcBef>
                <a:spcPts val="200"/>
              </a:spcBef>
              <a:spcAft>
                <a:spcPts val="0"/>
              </a:spcAft>
              <a:buSzPts val="1400"/>
              <a:buNone/>
              <a:defRPr/>
            </a:lvl3pPr>
            <a:lvl4pPr lvl="3" rtl="0" algn="ctr">
              <a:spcBef>
                <a:spcPts val="200"/>
              </a:spcBef>
              <a:spcAft>
                <a:spcPts val="0"/>
              </a:spcAft>
              <a:buSzPts val="1400"/>
              <a:buNone/>
              <a:defRPr/>
            </a:lvl4pPr>
            <a:lvl5pPr lvl="4" rtl="0" algn="ctr">
              <a:spcBef>
                <a:spcPts val="200"/>
              </a:spcBef>
              <a:spcAft>
                <a:spcPts val="0"/>
              </a:spcAft>
              <a:buSzPts val="1400"/>
              <a:buNone/>
              <a:defRPr/>
            </a:lvl5pPr>
            <a:lvl6pPr lvl="5" rtl="0" algn="ctr">
              <a:spcBef>
                <a:spcPts val="200"/>
              </a:spcBef>
              <a:spcAft>
                <a:spcPts val="0"/>
              </a:spcAft>
              <a:buSzPts val="1400"/>
              <a:buNone/>
              <a:defRPr/>
            </a:lvl6pPr>
            <a:lvl7pPr lvl="6" rtl="0" algn="ctr">
              <a:spcBef>
                <a:spcPts val="200"/>
              </a:spcBef>
              <a:spcAft>
                <a:spcPts val="0"/>
              </a:spcAft>
              <a:buSzPts val="1400"/>
              <a:buNone/>
              <a:defRPr/>
            </a:lvl7pPr>
            <a:lvl8pPr lvl="7" rtl="0" algn="ctr">
              <a:spcBef>
                <a:spcPts val="200"/>
              </a:spcBef>
              <a:spcAft>
                <a:spcPts val="0"/>
              </a:spcAft>
              <a:buSzPts val="1400"/>
              <a:buNone/>
              <a:defRPr/>
            </a:lvl8pPr>
            <a:lvl9pPr lvl="8" rtl="0" algn="ctr">
              <a:spcBef>
                <a:spcPts val="200"/>
              </a:spcBef>
              <a:spcAft>
                <a:spcPts val="200"/>
              </a:spcAft>
              <a:buSzPts val="1400"/>
              <a:buNone/>
              <a:defRPr/>
            </a:lvl9pPr>
          </a:lstStyle>
          <a:p/>
        </p:txBody>
      </p:sp>
      <p:sp>
        <p:nvSpPr>
          <p:cNvPr id="17" name="Google Shape;17;p2"/>
          <p:cNvSpPr txBox="1"/>
          <p:nvPr>
            <p:ph idx="4" type="subTitle"/>
          </p:nvPr>
        </p:nvSpPr>
        <p:spPr>
          <a:xfrm>
            <a:off x="3927616" y="4874750"/>
            <a:ext cx="6420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200"/>
              </a:spcBef>
              <a:spcAft>
                <a:spcPts val="0"/>
              </a:spcAft>
              <a:buSzPts val="1400"/>
              <a:buNone/>
              <a:defRPr/>
            </a:lvl2pPr>
            <a:lvl3pPr lvl="2" rtl="0">
              <a:spcBef>
                <a:spcPts val="200"/>
              </a:spcBef>
              <a:spcAft>
                <a:spcPts val="0"/>
              </a:spcAft>
              <a:buSzPts val="1400"/>
              <a:buNone/>
              <a:defRPr/>
            </a:lvl3pPr>
            <a:lvl4pPr lvl="3" rtl="0">
              <a:spcBef>
                <a:spcPts val="200"/>
              </a:spcBef>
              <a:spcAft>
                <a:spcPts val="0"/>
              </a:spcAft>
              <a:buSzPts val="1400"/>
              <a:buNone/>
              <a:defRPr/>
            </a:lvl4pPr>
            <a:lvl5pPr lvl="4" rtl="0">
              <a:spcBef>
                <a:spcPts val="200"/>
              </a:spcBef>
              <a:spcAft>
                <a:spcPts val="0"/>
              </a:spcAft>
              <a:buSzPts val="1400"/>
              <a:buNone/>
              <a:defRPr/>
            </a:lvl5pPr>
            <a:lvl6pPr lvl="5" rtl="0">
              <a:spcBef>
                <a:spcPts val="200"/>
              </a:spcBef>
              <a:spcAft>
                <a:spcPts val="0"/>
              </a:spcAft>
              <a:buSzPts val="1400"/>
              <a:buNone/>
              <a:defRPr/>
            </a:lvl6pPr>
            <a:lvl7pPr lvl="6" rtl="0">
              <a:spcBef>
                <a:spcPts val="200"/>
              </a:spcBef>
              <a:spcAft>
                <a:spcPts val="0"/>
              </a:spcAft>
              <a:buSzPts val="1400"/>
              <a:buNone/>
              <a:defRPr/>
            </a:lvl7pPr>
            <a:lvl8pPr lvl="7" rtl="0">
              <a:spcBef>
                <a:spcPts val="200"/>
              </a:spcBef>
              <a:spcAft>
                <a:spcPts val="0"/>
              </a:spcAft>
              <a:buSzPts val="1400"/>
              <a:buNone/>
              <a:defRPr/>
            </a:lvl8pPr>
            <a:lvl9pPr lvl="8" rtl="0">
              <a:spcBef>
                <a:spcPts val="200"/>
              </a:spcBef>
              <a:spcAft>
                <a:spcPts val="200"/>
              </a:spcAft>
              <a:buSzPts val="1400"/>
              <a:buNone/>
              <a:defRPr/>
            </a:lvl9pPr>
          </a:lstStyle>
          <a:p/>
        </p:txBody>
      </p:sp>
      <p:sp>
        <p:nvSpPr>
          <p:cNvPr id="18" name="Google Shape;18;p2"/>
          <p:cNvSpPr txBox="1"/>
          <p:nvPr>
            <p:ph idx="5" type="subTitle"/>
          </p:nvPr>
        </p:nvSpPr>
        <p:spPr>
          <a:xfrm>
            <a:off x="5237692" y="4874750"/>
            <a:ext cx="5589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200"/>
              </a:spcBef>
              <a:spcAft>
                <a:spcPts val="0"/>
              </a:spcAft>
              <a:buSzPts val="1400"/>
              <a:buNone/>
              <a:defRPr/>
            </a:lvl2pPr>
            <a:lvl3pPr lvl="2" rtl="0">
              <a:spcBef>
                <a:spcPts val="200"/>
              </a:spcBef>
              <a:spcAft>
                <a:spcPts val="0"/>
              </a:spcAft>
              <a:buSzPts val="1400"/>
              <a:buNone/>
              <a:defRPr/>
            </a:lvl3pPr>
            <a:lvl4pPr lvl="3" rtl="0">
              <a:spcBef>
                <a:spcPts val="200"/>
              </a:spcBef>
              <a:spcAft>
                <a:spcPts val="0"/>
              </a:spcAft>
              <a:buSzPts val="1400"/>
              <a:buNone/>
              <a:defRPr/>
            </a:lvl4pPr>
            <a:lvl5pPr lvl="4" rtl="0">
              <a:spcBef>
                <a:spcPts val="200"/>
              </a:spcBef>
              <a:spcAft>
                <a:spcPts val="0"/>
              </a:spcAft>
              <a:buSzPts val="1400"/>
              <a:buNone/>
              <a:defRPr/>
            </a:lvl5pPr>
            <a:lvl6pPr lvl="5" rtl="0">
              <a:spcBef>
                <a:spcPts val="200"/>
              </a:spcBef>
              <a:spcAft>
                <a:spcPts val="0"/>
              </a:spcAft>
              <a:buSzPts val="1400"/>
              <a:buNone/>
              <a:defRPr/>
            </a:lvl6pPr>
            <a:lvl7pPr lvl="6" rtl="0">
              <a:spcBef>
                <a:spcPts val="200"/>
              </a:spcBef>
              <a:spcAft>
                <a:spcPts val="0"/>
              </a:spcAft>
              <a:buSzPts val="1400"/>
              <a:buNone/>
              <a:defRPr/>
            </a:lvl7pPr>
            <a:lvl8pPr lvl="7" rtl="0">
              <a:spcBef>
                <a:spcPts val="200"/>
              </a:spcBef>
              <a:spcAft>
                <a:spcPts val="0"/>
              </a:spcAft>
              <a:buSzPts val="1400"/>
              <a:buNone/>
              <a:defRPr/>
            </a:lvl8pPr>
            <a:lvl9pPr lvl="8" rtl="0">
              <a:spcBef>
                <a:spcPts val="200"/>
              </a:spcBef>
              <a:spcAft>
                <a:spcPts val="200"/>
              </a:spcAft>
              <a:buSzPts val="1400"/>
              <a:buNone/>
              <a:defRPr/>
            </a:lvl9pPr>
          </a:lstStyle>
          <a:p/>
        </p:txBody>
      </p:sp>
      <p:sp>
        <p:nvSpPr>
          <p:cNvPr id="19" name="Google Shape;19;p2"/>
          <p:cNvSpPr txBox="1"/>
          <p:nvPr/>
        </p:nvSpPr>
        <p:spPr>
          <a:xfrm>
            <a:off x="3726222" y="4874750"/>
            <a:ext cx="1758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20" name="Google Shape;20;p2"/>
          <p:cNvSpPr txBox="1"/>
          <p:nvPr/>
        </p:nvSpPr>
        <p:spPr>
          <a:xfrm>
            <a:off x="4948530" y="4874750"/>
            <a:ext cx="2625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pic>
        <p:nvPicPr>
          <p:cNvPr id="21" name="Google Shape;21;p2"/>
          <p:cNvPicPr preferRelativeResize="0"/>
          <p:nvPr/>
        </p:nvPicPr>
        <p:blipFill>
          <a:blip r:embed="rId2">
            <a:alphaModFix/>
          </a:blip>
          <a:stretch>
            <a:fillRect/>
          </a:stretch>
        </p:blipFill>
        <p:spPr>
          <a:xfrm>
            <a:off x="7881843" y="473336"/>
            <a:ext cx="875203" cy="362812"/>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25 Photos">
  <p:cSld name="Title Only 1_4_1">
    <p:spTree>
      <p:nvGrpSpPr>
        <p:cNvPr id="170" name="Shape 170"/>
        <p:cNvGrpSpPr/>
        <p:nvPr/>
      </p:nvGrpSpPr>
      <p:grpSpPr>
        <a:xfrm>
          <a:off x="0" y="0"/>
          <a:ext cx="0" cy="0"/>
          <a:chOff x="0" y="0"/>
          <a:chExt cx="0" cy="0"/>
        </a:xfrm>
      </p:grpSpPr>
      <p:sp>
        <p:nvSpPr>
          <p:cNvPr id="171" name="Google Shape;171;p11"/>
          <p:cNvSpPr/>
          <p:nvPr/>
        </p:nvSpPr>
        <p:spPr>
          <a:xfrm>
            <a:off x="415613"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2" name="Google Shape;172;p11"/>
          <p:cNvSpPr/>
          <p:nvPr/>
        </p:nvSpPr>
        <p:spPr>
          <a:xfrm>
            <a:off x="2089234"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3" name="Google Shape;173;p11"/>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4" name="Google Shape;174;p11"/>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175" name="Google Shape;175;p11"/>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76" name="Google Shape;176;p11"/>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77" name="Google Shape;177;p11"/>
          <p:cNvSpPr txBox="1"/>
          <p:nvPr>
            <p:ph idx="1" type="subTitle"/>
          </p:nvPr>
        </p:nvSpPr>
        <p:spPr>
          <a:xfrm>
            <a:off x="1042900" y="11674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178" name="Google Shape;178;p11"/>
          <p:cNvSpPr txBox="1"/>
          <p:nvPr>
            <p:ph idx="2" type="subTitle"/>
          </p:nvPr>
        </p:nvSpPr>
        <p:spPr>
          <a:xfrm>
            <a:off x="1042900" y="10200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79" name="Google Shape;179;p11"/>
          <p:cNvSpPr txBox="1"/>
          <p:nvPr>
            <p:ph idx="3" type="subTitle"/>
          </p:nvPr>
        </p:nvSpPr>
        <p:spPr>
          <a:xfrm>
            <a:off x="2716521" y="11674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180" name="Google Shape;180;p11"/>
          <p:cNvSpPr txBox="1"/>
          <p:nvPr>
            <p:ph idx="4" type="subTitle"/>
          </p:nvPr>
        </p:nvSpPr>
        <p:spPr>
          <a:xfrm>
            <a:off x="2716521" y="10200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81" name="Google Shape;181;p11"/>
          <p:cNvSpPr txBox="1"/>
          <p:nvPr>
            <p:ph idx="5" type="subTitle"/>
          </p:nvPr>
        </p:nvSpPr>
        <p:spPr>
          <a:xfrm>
            <a:off x="4390143" y="11674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182" name="Google Shape;182;p11"/>
          <p:cNvSpPr txBox="1"/>
          <p:nvPr>
            <p:ph idx="6" type="subTitle"/>
          </p:nvPr>
        </p:nvSpPr>
        <p:spPr>
          <a:xfrm>
            <a:off x="4390143" y="10200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83" name="Google Shape;183;p11"/>
          <p:cNvSpPr txBox="1"/>
          <p:nvPr>
            <p:ph idx="7" type="subTitle"/>
          </p:nvPr>
        </p:nvSpPr>
        <p:spPr>
          <a:xfrm>
            <a:off x="6063764" y="11674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184" name="Google Shape;184;p11"/>
          <p:cNvSpPr txBox="1"/>
          <p:nvPr>
            <p:ph idx="8" type="subTitle"/>
          </p:nvPr>
        </p:nvSpPr>
        <p:spPr>
          <a:xfrm>
            <a:off x="6063764" y="10200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85" name="Google Shape;185;p11"/>
          <p:cNvSpPr txBox="1"/>
          <p:nvPr>
            <p:ph idx="9" type="subTitle"/>
          </p:nvPr>
        </p:nvSpPr>
        <p:spPr>
          <a:xfrm>
            <a:off x="7737386" y="11674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186" name="Google Shape;186;p11"/>
          <p:cNvSpPr txBox="1"/>
          <p:nvPr>
            <p:ph idx="13" type="subTitle"/>
          </p:nvPr>
        </p:nvSpPr>
        <p:spPr>
          <a:xfrm>
            <a:off x="7737386" y="10200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87" name="Google Shape;187;p11"/>
          <p:cNvSpPr/>
          <p:nvPr/>
        </p:nvSpPr>
        <p:spPr>
          <a:xfrm>
            <a:off x="3762856"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8" name="Google Shape;188;p11"/>
          <p:cNvSpPr/>
          <p:nvPr/>
        </p:nvSpPr>
        <p:spPr>
          <a:xfrm>
            <a:off x="5436477"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9" name="Google Shape;189;p11"/>
          <p:cNvSpPr/>
          <p:nvPr/>
        </p:nvSpPr>
        <p:spPr>
          <a:xfrm>
            <a:off x="7110099"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0" name="Google Shape;190;p11"/>
          <p:cNvSpPr/>
          <p:nvPr>
            <p:ph idx="14" type="pic"/>
          </p:nvPr>
        </p:nvSpPr>
        <p:spPr>
          <a:xfrm>
            <a:off x="461063" y="960971"/>
            <a:ext cx="457200" cy="457200"/>
          </a:xfrm>
          <a:prstGeom prst="ellipse">
            <a:avLst/>
          </a:prstGeom>
          <a:noFill/>
          <a:ln cap="flat" cmpd="sng" w="19050">
            <a:solidFill>
              <a:schemeClr val="dk1"/>
            </a:solidFill>
            <a:prstDash val="solid"/>
            <a:round/>
            <a:headEnd len="sm" w="sm" type="none"/>
            <a:tailEnd len="sm" w="sm" type="none"/>
          </a:ln>
        </p:spPr>
      </p:sp>
      <p:sp>
        <p:nvSpPr>
          <p:cNvPr id="191" name="Google Shape;191;p11"/>
          <p:cNvSpPr/>
          <p:nvPr>
            <p:ph idx="15" type="pic"/>
          </p:nvPr>
        </p:nvSpPr>
        <p:spPr>
          <a:xfrm>
            <a:off x="2134684" y="960971"/>
            <a:ext cx="457200" cy="457200"/>
          </a:xfrm>
          <a:prstGeom prst="ellipse">
            <a:avLst/>
          </a:prstGeom>
          <a:noFill/>
          <a:ln cap="flat" cmpd="sng" w="19050">
            <a:solidFill>
              <a:schemeClr val="dk1"/>
            </a:solidFill>
            <a:prstDash val="solid"/>
            <a:round/>
            <a:headEnd len="sm" w="sm" type="none"/>
            <a:tailEnd len="sm" w="sm" type="none"/>
          </a:ln>
        </p:spPr>
      </p:sp>
      <p:sp>
        <p:nvSpPr>
          <p:cNvPr id="192" name="Google Shape;192;p11"/>
          <p:cNvSpPr/>
          <p:nvPr>
            <p:ph idx="16" type="pic"/>
          </p:nvPr>
        </p:nvSpPr>
        <p:spPr>
          <a:xfrm>
            <a:off x="3808306" y="960971"/>
            <a:ext cx="457200" cy="457200"/>
          </a:xfrm>
          <a:prstGeom prst="ellipse">
            <a:avLst/>
          </a:prstGeom>
          <a:noFill/>
          <a:ln cap="flat" cmpd="sng" w="19050">
            <a:solidFill>
              <a:schemeClr val="dk1"/>
            </a:solidFill>
            <a:prstDash val="solid"/>
            <a:round/>
            <a:headEnd len="sm" w="sm" type="none"/>
            <a:tailEnd len="sm" w="sm" type="none"/>
          </a:ln>
        </p:spPr>
      </p:sp>
      <p:sp>
        <p:nvSpPr>
          <p:cNvPr id="193" name="Google Shape;193;p11"/>
          <p:cNvSpPr/>
          <p:nvPr>
            <p:ph idx="17" type="pic"/>
          </p:nvPr>
        </p:nvSpPr>
        <p:spPr>
          <a:xfrm>
            <a:off x="5481927" y="960971"/>
            <a:ext cx="457200" cy="457200"/>
          </a:xfrm>
          <a:prstGeom prst="ellipse">
            <a:avLst/>
          </a:prstGeom>
          <a:noFill/>
          <a:ln cap="flat" cmpd="sng" w="19050">
            <a:solidFill>
              <a:schemeClr val="dk1"/>
            </a:solidFill>
            <a:prstDash val="solid"/>
            <a:round/>
            <a:headEnd len="sm" w="sm" type="none"/>
            <a:tailEnd len="sm" w="sm" type="none"/>
          </a:ln>
        </p:spPr>
      </p:sp>
      <p:sp>
        <p:nvSpPr>
          <p:cNvPr id="194" name="Google Shape;194;p11"/>
          <p:cNvSpPr/>
          <p:nvPr>
            <p:ph idx="18" type="pic"/>
          </p:nvPr>
        </p:nvSpPr>
        <p:spPr>
          <a:xfrm>
            <a:off x="7155549" y="960971"/>
            <a:ext cx="457200" cy="457200"/>
          </a:xfrm>
          <a:prstGeom prst="ellipse">
            <a:avLst/>
          </a:prstGeom>
          <a:noFill/>
          <a:ln cap="flat" cmpd="sng" w="19050">
            <a:solidFill>
              <a:schemeClr val="dk1"/>
            </a:solidFill>
            <a:prstDash val="solid"/>
            <a:round/>
            <a:headEnd len="sm" w="sm" type="none"/>
            <a:tailEnd len="sm" w="sm" type="none"/>
          </a:ln>
        </p:spPr>
      </p:sp>
      <p:sp>
        <p:nvSpPr>
          <p:cNvPr id="195" name="Google Shape;195;p11"/>
          <p:cNvSpPr/>
          <p:nvPr/>
        </p:nvSpPr>
        <p:spPr>
          <a:xfrm>
            <a:off x="415613"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6" name="Google Shape;196;p11"/>
          <p:cNvSpPr/>
          <p:nvPr/>
        </p:nvSpPr>
        <p:spPr>
          <a:xfrm>
            <a:off x="2089234"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7" name="Google Shape;197;p11"/>
          <p:cNvSpPr txBox="1"/>
          <p:nvPr>
            <p:ph idx="19" type="subTitle"/>
          </p:nvPr>
        </p:nvSpPr>
        <p:spPr>
          <a:xfrm>
            <a:off x="1042900" y="19812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198" name="Google Shape;198;p11"/>
          <p:cNvSpPr txBox="1"/>
          <p:nvPr>
            <p:ph idx="20" type="subTitle"/>
          </p:nvPr>
        </p:nvSpPr>
        <p:spPr>
          <a:xfrm>
            <a:off x="1042900" y="18339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99" name="Google Shape;199;p11"/>
          <p:cNvSpPr txBox="1"/>
          <p:nvPr>
            <p:ph idx="21" type="subTitle"/>
          </p:nvPr>
        </p:nvSpPr>
        <p:spPr>
          <a:xfrm>
            <a:off x="2716521" y="19812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00" name="Google Shape;200;p11"/>
          <p:cNvSpPr txBox="1"/>
          <p:nvPr>
            <p:ph idx="22" type="subTitle"/>
          </p:nvPr>
        </p:nvSpPr>
        <p:spPr>
          <a:xfrm>
            <a:off x="2716521" y="18339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01" name="Google Shape;201;p11"/>
          <p:cNvSpPr txBox="1"/>
          <p:nvPr>
            <p:ph idx="23" type="subTitle"/>
          </p:nvPr>
        </p:nvSpPr>
        <p:spPr>
          <a:xfrm>
            <a:off x="4390143" y="19812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02" name="Google Shape;202;p11"/>
          <p:cNvSpPr txBox="1"/>
          <p:nvPr>
            <p:ph idx="24" type="subTitle"/>
          </p:nvPr>
        </p:nvSpPr>
        <p:spPr>
          <a:xfrm>
            <a:off x="4390143" y="18339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03" name="Google Shape;203;p11"/>
          <p:cNvSpPr txBox="1"/>
          <p:nvPr>
            <p:ph idx="25" type="subTitle"/>
          </p:nvPr>
        </p:nvSpPr>
        <p:spPr>
          <a:xfrm>
            <a:off x="6063764" y="19812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04" name="Google Shape;204;p11"/>
          <p:cNvSpPr txBox="1"/>
          <p:nvPr>
            <p:ph idx="26" type="subTitle"/>
          </p:nvPr>
        </p:nvSpPr>
        <p:spPr>
          <a:xfrm>
            <a:off x="6063764" y="18339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05" name="Google Shape;205;p11"/>
          <p:cNvSpPr txBox="1"/>
          <p:nvPr>
            <p:ph idx="27" type="subTitle"/>
          </p:nvPr>
        </p:nvSpPr>
        <p:spPr>
          <a:xfrm>
            <a:off x="7737386" y="19812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06" name="Google Shape;206;p11"/>
          <p:cNvSpPr txBox="1"/>
          <p:nvPr>
            <p:ph idx="28" type="subTitle"/>
          </p:nvPr>
        </p:nvSpPr>
        <p:spPr>
          <a:xfrm>
            <a:off x="7737386" y="18339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07" name="Google Shape;207;p11"/>
          <p:cNvSpPr/>
          <p:nvPr/>
        </p:nvSpPr>
        <p:spPr>
          <a:xfrm>
            <a:off x="3762856"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8" name="Google Shape;208;p11"/>
          <p:cNvSpPr/>
          <p:nvPr/>
        </p:nvSpPr>
        <p:spPr>
          <a:xfrm>
            <a:off x="5436477"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9" name="Google Shape;209;p11"/>
          <p:cNvSpPr/>
          <p:nvPr/>
        </p:nvSpPr>
        <p:spPr>
          <a:xfrm>
            <a:off x="7110099"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0" name="Google Shape;210;p11"/>
          <p:cNvSpPr/>
          <p:nvPr>
            <p:ph idx="29" type="pic"/>
          </p:nvPr>
        </p:nvSpPr>
        <p:spPr>
          <a:xfrm>
            <a:off x="461063" y="1774821"/>
            <a:ext cx="457200" cy="457200"/>
          </a:xfrm>
          <a:prstGeom prst="ellipse">
            <a:avLst/>
          </a:prstGeom>
          <a:noFill/>
          <a:ln cap="flat" cmpd="sng" w="19050">
            <a:solidFill>
              <a:schemeClr val="dk1"/>
            </a:solidFill>
            <a:prstDash val="solid"/>
            <a:round/>
            <a:headEnd len="sm" w="sm" type="none"/>
            <a:tailEnd len="sm" w="sm" type="none"/>
          </a:ln>
        </p:spPr>
      </p:sp>
      <p:sp>
        <p:nvSpPr>
          <p:cNvPr id="211" name="Google Shape;211;p11"/>
          <p:cNvSpPr/>
          <p:nvPr>
            <p:ph idx="30" type="pic"/>
          </p:nvPr>
        </p:nvSpPr>
        <p:spPr>
          <a:xfrm>
            <a:off x="2134684" y="1774821"/>
            <a:ext cx="457200" cy="457200"/>
          </a:xfrm>
          <a:prstGeom prst="ellipse">
            <a:avLst/>
          </a:prstGeom>
          <a:noFill/>
          <a:ln cap="flat" cmpd="sng" w="19050">
            <a:solidFill>
              <a:schemeClr val="dk1"/>
            </a:solidFill>
            <a:prstDash val="solid"/>
            <a:round/>
            <a:headEnd len="sm" w="sm" type="none"/>
            <a:tailEnd len="sm" w="sm" type="none"/>
          </a:ln>
        </p:spPr>
      </p:sp>
      <p:sp>
        <p:nvSpPr>
          <p:cNvPr id="212" name="Google Shape;212;p11"/>
          <p:cNvSpPr/>
          <p:nvPr>
            <p:ph idx="31" type="pic"/>
          </p:nvPr>
        </p:nvSpPr>
        <p:spPr>
          <a:xfrm>
            <a:off x="3808306" y="1774821"/>
            <a:ext cx="457200" cy="457200"/>
          </a:xfrm>
          <a:prstGeom prst="ellipse">
            <a:avLst/>
          </a:prstGeom>
          <a:noFill/>
          <a:ln cap="flat" cmpd="sng" w="19050">
            <a:solidFill>
              <a:schemeClr val="dk1"/>
            </a:solidFill>
            <a:prstDash val="solid"/>
            <a:round/>
            <a:headEnd len="sm" w="sm" type="none"/>
            <a:tailEnd len="sm" w="sm" type="none"/>
          </a:ln>
        </p:spPr>
      </p:sp>
      <p:sp>
        <p:nvSpPr>
          <p:cNvPr id="213" name="Google Shape;213;p11"/>
          <p:cNvSpPr/>
          <p:nvPr>
            <p:ph idx="32" type="pic"/>
          </p:nvPr>
        </p:nvSpPr>
        <p:spPr>
          <a:xfrm>
            <a:off x="5481927" y="1774821"/>
            <a:ext cx="457200" cy="457200"/>
          </a:xfrm>
          <a:prstGeom prst="ellipse">
            <a:avLst/>
          </a:prstGeom>
          <a:noFill/>
          <a:ln cap="flat" cmpd="sng" w="19050">
            <a:solidFill>
              <a:schemeClr val="dk1"/>
            </a:solidFill>
            <a:prstDash val="solid"/>
            <a:round/>
            <a:headEnd len="sm" w="sm" type="none"/>
            <a:tailEnd len="sm" w="sm" type="none"/>
          </a:ln>
        </p:spPr>
      </p:sp>
      <p:sp>
        <p:nvSpPr>
          <p:cNvPr id="214" name="Google Shape;214;p11"/>
          <p:cNvSpPr/>
          <p:nvPr>
            <p:ph idx="33" type="pic"/>
          </p:nvPr>
        </p:nvSpPr>
        <p:spPr>
          <a:xfrm>
            <a:off x="7155549" y="1774821"/>
            <a:ext cx="457200" cy="457200"/>
          </a:xfrm>
          <a:prstGeom prst="ellipse">
            <a:avLst/>
          </a:prstGeom>
          <a:noFill/>
          <a:ln cap="flat" cmpd="sng" w="19050">
            <a:solidFill>
              <a:schemeClr val="dk1"/>
            </a:solidFill>
            <a:prstDash val="solid"/>
            <a:round/>
            <a:headEnd len="sm" w="sm" type="none"/>
            <a:tailEnd len="sm" w="sm" type="none"/>
          </a:ln>
        </p:spPr>
      </p:sp>
      <p:sp>
        <p:nvSpPr>
          <p:cNvPr id="215" name="Google Shape;215;p11"/>
          <p:cNvSpPr/>
          <p:nvPr/>
        </p:nvSpPr>
        <p:spPr>
          <a:xfrm>
            <a:off x="415613"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6" name="Google Shape;216;p11"/>
          <p:cNvSpPr/>
          <p:nvPr/>
        </p:nvSpPr>
        <p:spPr>
          <a:xfrm>
            <a:off x="2089234"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7" name="Google Shape;217;p11"/>
          <p:cNvSpPr txBox="1"/>
          <p:nvPr>
            <p:ph idx="34" type="subTitle"/>
          </p:nvPr>
        </p:nvSpPr>
        <p:spPr>
          <a:xfrm>
            <a:off x="1042900" y="27951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18" name="Google Shape;218;p11"/>
          <p:cNvSpPr txBox="1"/>
          <p:nvPr>
            <p:ph idx="35" type="subTitle"/>
          </p:nvPr>
        </p:nvSpPr>
        <p:spPr>
          <a:xfrm>
            <a:off x="1042900" y="26477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19" name="Google Shape;219;p11"/>
          <p:cNvSpPr txBox="1"/>
          <p:nvPr>
            <p:ph idx="36" type="subTitle"/>
          </p:nvPr>
        </p:nvSpPr>
        <p:spPr>
          <a:xfrm>
            <a:off x="2716521" y="27951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20" name="Google Shape;220;p11"/>
          <p:cNvSpPr txBox="1"/>
          <p:nvPr>
            <p:ph idx="37" type="subTitle"/>
          </p:nvPr>
        </p:nvSpPr>
        <p:spPr>
          <a:xfrm>
            <a:off x="2716521" y="26477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21" name="Google Shape;221;p11"/>
          <p:cNvSpPr txBox="1"/>
          <p:nvPr>
            <p:ph idx="38" type="subTitle"/>
          </p:nvPr>
        </p:nvSpPr>
        <p:spPr>
          <a:xfrm>
            <a:off x="4390143" y="27951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22" name="Google Shape;222;p11"/>
          <p:cNvSpPr txBox="1"/>
          <p:nvPr>
            <p:ph idx="39" type="subTitle"/>
          </p:nvPr>
        </p:nvSpPr>
        <p:spPr>
          <a:xfrm>
            <a:off x="4390143" y="26477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23" name="Google Shape;223;p11"/>
          <p:cNvSpPr txBox="1"/>
          <p:nvPr>
            <p:ph idx="40" type="subTitle"/>
          </p:nvPr>
        </p:nvSpPr>
        <p:spPr>
          <a:xfrm>
            <a:off x="6063764" y="27951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24" name="Google Shape;224;p11"/>
          <p:cNvSpPr txBox="1"/>
          <p:nvPr>
            <p:ph idx="41" type="subTitle"/>
          </p:nvPr>
        </p:nvSpPr>
        <p:spPr>
          <a:xfrm>
            <a:off x="6063764" y="26477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25" name="Google Shape;225;p11"/>
          <p:cNvSpPr txBox="1"/>
          <p:nvPr>
            <p:ph idx="42" type="subTitle"/>
          </p:nvPr>
        </p:nvSpPr>
        <p:spPr>
          <a:xfrm>
            <a:off x="7737386" y="27951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26" name="Google Shape;226;p11"/>
          <p:cNvSpPr txBox="1"/>
          <p:nvPr>
            <p:ph idx="43" type="subTitle"/>
          </p:nvPr>
        </p:nvSpPr>
        <p:spPr>
          <a:xfrm>
            <a:off x="7737386" y="26477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27" name="Google Shape;227;p11"/>
          <p:cNvSpPr/>
          <p:nvPr/>
        </p:nvSpPr>
        <p:spPr>
          <a:xfrm>
            <a:off x="3762856"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8" name="Google Shape;228;p11"/>
          <p:cNvSpPr/>
          <p:nvPr/>
        </p:nvSpPr>
        <p:spPr>
          <a:xfrm>
            <a:off x="5436477"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9" name="Google Shape;229;p11"/>
          <p:cNvSpPr/>
          <p:nvPr/>
        </p:nvSpPr>
        <p:spPr>
          <a:xfrm>
            <a:off x="7110099"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0" name="Google Shape;230;p11"/>
          <p:cNvSpPr/>
          <p:nvPr>
            <p:ph idx="44" type="pic"/>
          </p:nvPr>
        </p:nvSpPr>
        <p:spPr>
          <a:xfrm>
            <a:off x="461063" y="2588671"/>
            <a:ext cx="457200" cy="457200"/>
          </a:xfrm>
          <a:prstGeom prst="ellipse">
            <a:avLst/>
          </a:prstGeom>
          <a:noFill/>
          <a:ln cap="flat" cmpd="sng" w="19050">
            <a:solidFill>
              <a:schemeClr val="dk1"/>
            </a:solidFill>
            <a:prstDash val="solid"/>
            <a:round/>
            <a:headEnd len="sm" w="sm" type="none"/>
            <a:tailEnd len="sm" w="sm" type="none"/>
          </a:ln>
        </p:spPr>
      </p:sp>
      <p:sp>
        <p:nvSpPr>
          <p:cNvPr id="231" name="Google Shape;231;p11"/>
          <p:cNvSpPr/>
          <p:nvPr>
            <p:ph idx="45" type="pic"/>
          </p:nvPr>
        </p:nvSpPr>
        <p:spPr>
          <a:xfrm>
            <a:off x="2134684" y="2588671"/>
            <a:ext cx="457200" cy="457200"/>
          </a:xfrm>
          <a:prstGeom prst="ellipse">
            <a:avLst/>
          </a:prstGeom>
          <a:noFill/>
          <a:ln cap="flat" cmpd="sng" w="19050">
            <a:solidFill>
              <a:schemeClr val="dk1"/>
            </a:solidFill>
            <a:prstDash val="solid"/>
            <a:round/>
            <a:headEnd len="sm" w="sm" type="none"/>
            <a:tailEnd len="sm" w="sm" type="none"/>
          </a:ln>
        </p:spPr>
      </p:sp>
      <p:sp>
        <p:nvSpPr>
          <p:cNvPr id="232" name="Google Shape;232;p11"/>
          <p:cNvSpPr/>
          <p:nvPr>
            <p:ph idx="46" type="pic"/>
          </p:nvPr>
        </p:nvSpPr>
        <p:spPr>
          <a:xfrm>
            <a:off x="3808306" y="2588671"/>
            <a:ext cx="457200" cy="457200"/>
          </a:xfrm>
          <a:prstGeom prst="ellipse">
            <a:avLst/>
          </a:prstGeom>
          <a:noFill/>
          <a:ln cap="flat" cmpd="sng" w="19050">
            <a:solidFill>
              <a:schemeClr val="dk1"/>
            </a:solidFill>
            <a:prstDash val="solid"/>
            <a:round/>
            <a:headEnd len="sm" w="sm" type="none"/>
            <a:tailEnd len="sm" w="sm" type="none"/>
          </a:ln>
        </p:spPr>
      </p:sp>
      <p:sp>
        <p:nvSpPr>
          <p:cNvPr id="233" name="Google Shape;233;p11"/>
          <p:cNvSpPr/>
          <p:nvPr>
            <p:ph idx="47" type="pic"/>
          </p:nvPr>
        </p:nvSpPr>
        <p:spPr>
          <a:xfrm>
            <a:off x="5481927" y="2588671"/>
            <a:ext cx="457200" cy="457200"/>
          </a:xfrm>
          <a:prstGeom prst="ellipse">
            <a:avLst/>
          </a:prstGeom>
          <a:noFill/>
          <a:ln cap="flat" cmpd="sng" w="19050">
            <a:solidFill>
              <a:schemeClr val="dk1"/>
            </a:solidFill>
            <a:prstDash val="solid"/>
            <a:round/>
            <a:headEnd len="sm" w="sm" type="none"/>
            <a:tailEnd len="sm" w="sm" type="none"/>
          </a:ln>
        </p:spPr>
      </p:sp>
      <p:sp>
        <p:nvSpPr>
          <p:cNvPr id="234" name="Google Shape;234;p11"/>
          <p:cNvSpPr/>
          <p:nvPr>
            <p:ph idx="48" type="pic"/>
          </p:nvPr>
        </p:nvSpPr>
        <p:spPr>
          <a:xfrm>
            <a:off x="7155549" y="2588671"/>
            <a:ext cx="457200" cy="457200"/>
          </a:xfrm>
          <a:prstGeom prst="ellipse">
            <a:avLst/>
          </a:prstGeom>
          <a:noFill/>
          <a:ln cap="flat" cmpd="sng" w="19050">
            <a:solidFill>
              <a:schemeClr val="dk1"/>
            </a:solidFill>
            <a:prstDash val="solid"/>
            <a:round/>
            <a:headEnd len="sm" w="sm" type="none"/>
            <a:tailEnd len="sm" w="sm" type="none"/>
          </a:ln>
        </p:spPr>
      </p:sp>
      <p:sp>
        <p:nvSpPr>
          <p:cNvPr id="235" name="Google Shape;235;p11"/>
          <p:cNvSpPr/>
          <p:nvPr/>
        </p:nvSpPr>
        <p:spPr>
          <a:xfrm>
            <a:off x="415613"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6" name="Google Shape;236;p11"/>
          <p:cNvSpPr/>
          <p:nvPr/>
        </p:nvSpPr>
        <p:spPr>
          <a:xfrm>
            <a:off x="2089234"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7" name="Google Shape;237;p11"/>
          <p:cNvSpPr txBox="1"/>
          <p:nvPr>
            <p:ph idx="49" type="subTitle"/>
          </p:nvPr>
        </p:nvSpPr>
        <p:spPr>
          <a:xfrm>
            <a:off x="1042900" y="36089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38" name="Google Shape;238;p11"/>
          <p:cNvSpPr txBox="1"/>
          <p:nvPr>
            <p:ph idx="50" type="subTitle"/>
          </p:nvPr>
        </p:nvSpPr>
        <p:spPr>
          <a:xfrm>
            <a:off x="1042900" y="34616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39" name="Google Shape;239;p11"/>
          <p:cNvSpPr txBox="1"/>
          <p:nvPr>
            <p:ph idx="51" type="subTitle"/>
          </p:nvPr>
        </p:nvSpPr>
        <p:spPr>
          <a:xfrm>
            <a:off x="2716521" y="36089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40" name="Google Shape;240;p11"/>
          <p:cNvSpPr txBox="1"/>
          <p:nvPr>
            <p:ph idx="52" type="subTitle"/>
          </p:nvPr>
        </p:nvSpPr>
        <p:spPr>
          <a:xfrm>
            <a:off x="2716521" y="34616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41" name="Google Shape;241;p11"/>
          <p:cNvSpPr txBox="1"/>
          <p:nvPr>
            <p:ph idx="53" type="subTitle"/>
          </p:nvPr>
        </p:nvSpPr>
        <p:spPr>
          <a:xfrm>
            <a:off x="4390143" y="36089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42" name="Google Shape;242;p11"/>
          <p:cNvSpPr txBox="1"/>
          <p:nvPr>
            <p:ph idx="54" type="subTitle"/>
          </p:nvPr>
        </p:nvSpPr>
        <p:spPr>
          <a:xfrm>
            <a:off x="4390143" y="34616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43" name="Google Shape;243;p11"/>
          <p:cNvSpPr txBox="1"/>
          <p:nvPr>
            <p:ph idx="55" type="subTitle"/>
          </p:nvPr>
        </p:nvSpPr>
        <p:spPr>
          <a:xfrm>
            <a:off x="6063764" y="36089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44" name="Google Shape;244;p11"/>
          <p:cNvSpPr txBox="1"/>
          <p:nvPr>
            <p:ph idx="56" type="subTitle"/>
          </p:nvPr>
        </p:nvSpPr>
        <p:spPr>
          <a:xfrm>
            <a:off x="6063764" y="34616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45" name="Google Shape;245;p11"/>
          <p:cNvSpPr txBox="1"/>
          <p:nvPr>
            <p:ph idx="57" type="subTitle"/>
          </p:nvPr>
        </p:nvSpPr>
        <p:spPr>
          <a:xfrm>
            <a:off x="7737386" y="360899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46" name="Google Shape;246;p11"/>
          <p:cNvSpPr txBox="1"/>
          <p:nvPr>
            <p:ph idx="58" type="subTitle"/>
          </p:nvPr>
        </p:nvSpPr>
        <p:spPr>
          <a:xfrm>
            <a:off x="7737386" y="346162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47" name="Google Shape;247;p11"/>
          <p:cNvSpPr/>
          <p:nvPr/>
        </p:nvSpPr>
        <p:spPr>
          <a:xfrm>
            <a:off x="3762856"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8" name="Google Shape;248;p11"/>
          <p:cNvSpPr/>
          <p:nvPr/>
        </p:nvSpPr>
        <p:spPr>
          <a:xfrm>
            <a:off x="5436477"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49" name="Google Shape;249;p11"/>
          <p:cNvSpPr/>
          <p:nvPr/>
        </p:nvSpPr>
        <p:spPr>
          <a:xfrm>
            <a:off x="7110099"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0" name="Google Shape;250;p11"/>
          <p:cNvSpPr/>
          <p:nvPr>
            <p:ph idx="59" type="pic"/>
          </p:nvPr>
        </p:nvSpPr>
        <p:spPr>
          <a:xfrm>
            <a:off x="461063" y="3402521"/>
            <a:ext cx="457200" cy="457200"/>
          </a:xfrm>
          <a:prstGeom prst="ellipse">
            <a:avLst/>
          </a:prstGeom>
          <a:noFill/>
          <a:ln cap="flat" cmpd="sng" w="19050">
            <a:solidFill>
              <a:schemeClr val="dk1"/>
            </a:solidFill>
            <a:prstDash val="solid"/>
            <a:round/>
            <a:headEnd len="sm" w="sm" type="none"/>
            <a:tailEnd len="sm" w="sm" type="none"/>
          </a:ln>
        </p:spPr>
      </p:sp>
      <p:sp>
        <p:nvSpPr>
          <p:cNvPr id="251" name="Google Shape;251;p11"/>
          <p:cNvSpPr/>
          <p:nvPr>
            <p:ph idx="60" type="pic"/>
          </p:nvPr>
        </p:nvSpPr>
        <p:spPr>
          <a:xfrm>
            <a:off x="2134684" y="3402521"/>
            <a:ext cx="457200" cy="457200"/>
          </a:xfrm>
          <a:prstGeom prst="ellipse">
            <a:avLst/>
          </a:prstGeom>
          <a:noFill/>
          <a:ln cap="flat" cmpd="sng" w="19050">
            <a:solidFill>
              <a:schemeClr val="dk1"/>
            </a:solidFill>
            <a:prstDash val="solid"/>
            <a:round/>
            <a:headEnd len="sm" w="sm" type="none"/>
            <a:tailEnd len="sm" w="sm" type="none"/>
          </a:ln>
        </p:spPr>
      </p:sp>
      <p:sp>
        <p:nvSpPr>
          <p:cNvPr id="252" name="Google Shape;252;p11"/>
          <p:cNvSpPr/>
          <p:nvPr>
            <p:ph idx="61" type="pic"/>
          </p:nvPr>
        </p:nvSpPr>
        <p:spPr>
          <a:xfrm>
            <a:off x="3808306" y="3402521"/>
            <a:ext cx="457200" cy="457200"/>
          </a:xfrm>
          <a:prstGeom prst="ellipse">
            <a:avLst/>
          </a:prstGeom>
          <a:noFill/>
          <a:ln cap="flat" cmpd="sng" w="19050">
            <a:solidFill>
              <a:schemeClr val="dk1"/>
            </a:solidFill>
            <a:prstDash val="solid"/>
            <a:round/>
            <a:headEnd len="sm" w="sm" type="none"/>
            <a:tailEnd len="sm" w="sm" type="none"/>
          </a:ln>
        </p:spPr>
      </p:sp>
      <p:sp>
        <p:nvSpPr>
          <p:cNvPr id="253" name="Google Shape;253;p11"/>
          <p:cNvSpPr/>
          <p:nvPr>
            <p:ph idx="62" type="pic"/>
          </p:nvPr>
        </p:nvSpPr>
        <p:spPr>
          <a:xfrm>
            <a:off x="5481927" y="3402521"/>
            <a:ext cx="457200" cy="457200"/>
          </a:xfrm>
          <a:prstGeom prst="ellipse">
            <a:avLst/>
          </a:prstGeom>
          <a:noFill/>
          <a:ln cap="flat" cmpd="sng" w="19050">
            <a:solidFill>
              <a:schemeClr val="dk1"/>
            </a:solidFill>
            <a:prstDash val="solid"/>
            <a:round/>
            <a:headEnd len="sm" w="sm" type="none"/>
            <a:tailEnd len="sm" w="sm" type="none"/>
          </a:ln>
        </p:spPr>
      </p:sp>
      <p:sp>
        <p:nvSpPr>
          <p:cNvPr id="254" name="Google Shape;254;p11"/>
          <p:cNvSpPr/>
          <p:nvPr>
            <p:ph idx="63" type="pic"/>
          </p:nvPr>
        </p:nvSpPr>
        <p:spPr>
          <a:xfrm>
            <a:off x="7155549" y="3402521"/>
            <a:ext cx="457200" cy="457200"/>
          </a:xfrm>
          <a:prstGeom prst="ellipse">
            <a:avLst/>
          </a:prstGeom>
          <a:noFill/>
          <a:ln cap="flat" cmpd="sng" w="19050">
            <a:solidFill>
              <a:schemeClr val="dk1"/>
            </a:solidFill>
            <a:prstDash val="solid"/>
            <a:round/>
            <a:headEnd len="sm" w="sm" type="none"/>
            <a:tailEnd len="sm" w="sm" type="none"/>
          </a:ln>
        </p:spPr>
      </p:sp>
      <p:sp>
        <p:nvSpPr>
          <p:cNvPr id="255" name="Google Shape;255;p11"/>
          <p:cNvSpPr/>
          <p:nvPr/>
        </p:nvSpPr>
        <p:spPr>
          <a:xfrm>
            <a:off x="415613"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6" name="Google Shape;256;p11"/>
          <p:cNvSpPr/>
          <p:nvPr/>
        </p:nvSpPr>
        <p:spPr>
          <a:xfrm>
            <a:off x="2089234"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7" name="Google Shape;257;p11"/>
          <p:cNvSpPr txBox="1"/>
          <p:nvPr>
            <p:ph idx="64" type="subTitle"/>
          </p:nvPr>
        </p:nvSpPr>
        <p:spPr>
          <a:xfrm>
            <a:off x="1042900" y="44228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58" name="Google Shape;258;p11"/>
          <p:cNvSpPr txBox="1"/>
          <p:nvPr>
            <p:ph idx="65" type="subTitle"/>
          </p:nvPr>
        </p:nvSpPr>
        <p:spPr>
          <a:xfrm>
            <a:off x="1042900" y="42754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59" name="Google Shape;259;p11"/>
          <p:cNvSpPr txBox="1"/>
          <p:nvPr>
            <p:ph idx="66" type="subTitle"/>
          </p:nvPr>
        </p:nvSpPr>
        <p:spPr>
          <a:xfrm>
            <a:off x="2716521" y="44228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60" name="Google Shape;260;p11"/>
          <p:cNvSpPr txBox="1"/>
          <p:nvPr>
            <p:ph idx="67" type="subTitle"/>
          </p:nvPr>
        </p:nvSpPr>
        <p:spPr>
          <a:xfrm>
            <a:off x="2716521" y="42754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61" name="Google Shape;261;p11"/>
          <p:cNvSpPr txBox="1"/>
          <p:nvPr>
            <p:ph idx="68" type="subTitle"/>
          </p:nvPr>
        </p:nvSpPr>
        <p:spPr>
          <a:xfrm>
            <a:off x="4390143" y="44228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62" name="Google Shape;262;p11"/>
          <p:cNvSpPr txBox="1"/>
          <p:nvPr>
            <p:ph idx="69" type="subTitle"/>
          </p:nvPr>
        </p:nvSpPr>
        <p:spPr>
          <a:xfrm>
            <a:off x="4390143" y="42754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63" name="Google Shape;263;p11"/>
          <p:cNvSpPr txBox="1"/>
          <p:nvPr>
            <p:ph idx="70" type="subTitle"/>
          </p:nvPr>
        </p:nvSpPr>
        <p:spPr>
          <a:xfrm>
            <a:off x="6063764" y="4422841"/>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64" name="Google Shape;264;p11"/>
          <p:cNvSpPr txBox="1"/>
          <p:nvPr>
            <p:ph idx="71" type="subTitle"/>
          </p:nvPr>
        </p:nvSpPr>
        <p:spPr>
          <a:xfrm>
            <a:off x="6063764" y="42754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65" name="Google Shape;265;p11"/>
          <p:cNvSpPr txBox="1"/>
          <p:nvPr>
            <p:ph idx="72" type="subTitle"/>
          </p:nvPr>
        </p:nvSpPr>
        <p:spPr>
          <a:xfrm>
            <a:off x="7737386" y="4422841"/>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dk1"/>
              </a:buClr>
              <a:buSzPts val="800"/>
              <a:buNone/>
              <a:defRPr sz="800">
                <a:solidFill>
                  <a:schemeClr val="dk1"/>
                </a:solidFill>
              </a:defRPr>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66" name="Google Shape;266;p11"/>
          <p:cNvSpPr txBox="1"/>
          <p:nvPr>
            <p:ph idx="73" type="subTitle"/>
          </p:nvPr>
        </p:nvSpPr>
        <p:spPr>
          <a:xfrm>
            <a:off x="7737386" y="4275477"/>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267" name="Google Shape;267;p11"/>
          <p:cNvSpPr/>
          <p:nvPr/>
        </p:nvSpPr>
        <p:spPr>
          <a:xfrm>
            <a:off x="3762856"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8" name="Google Shape;268;p11"/>
          <p:cNvSpPr/>
          <p:nvPr/>
        </p:nvSpPr>
        <p:spPr>
          <a:xfrm>
            <a:off x="5436477"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69" name="Google Shape;269;p11"/>
          <p:cNvSpPr/>
          <p:nvPr/>
        </p:nvSpPr>
        <p:spPr>
          <a:xfrm>
            <a:off x="7110099"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0" name="Google Shape;270;p11"/>
          <p:cNvSpPr/>
          <p:nvPr>
            <p:ph idx="74" type="pic"/>
          </p:nvPr>
        </p:nvSpPr>
        <p:spPr>
          <a:xfrm>
            <a:off x="461063" y="4216371"/>
            <a:ext cx="457200" cy="457200"/>
          </a:xfrm>
          <a:prstGeom prst="ellipse">
            <a:avLst/>
          </a:prstGeom>
          <a:noFill/>
          <a:ln cap="flat" cmpd="sng" w="19050">
            <a:solidFill>
              <a:schemeClr val="dk1"/>
            </a:solidFill>
            <a:prstDash val="solid"/>
            <a:round/>
            <a:headEnd len="sm" w="sm" type="none"/>
            <a:tailEnd len="sm" w="sm" type="none"/>
          </a:ln>
        </p:spPr>
      </p:sp>
      <p:sp>
        <p:nvSpPr>
          <p:cNvPr id="271" name="Google Shape;271;p11"/>
          <p:cNvSpPr/>
          <p:nvPr>
            <p:ph idx="75" type="pic"/>
          </p:nvPr>
        </p:nvSpPr>
        <p:spPr>
          <a:xfrm>
            <a:off x="2134684" y="4216371"/>
            <a:ext cx="457200" cy="457200"/>
          </a:xfrm>
          <a:prstGeom prst="ellipse">
            <a:avLst/>
          </a:prstGeom>
          <a:noFill/>
          <a:ln cap="flat" cmpd="sng" w="19050">
            <a:solidFill>
              <a:schemeClr val="dk1"/>
            </a:solidFill>
            <a:prstDash val="solid"/>
            <a:round/>
            <a:headEnd len="sm" w="sm" type="none"/>
            <a:tailEnd len="sm" w="sm" type="none"/>
          </a:ln>
        </p:spPr>
      </p:sp>
      <p:sp>
        <p:nvSpPr>
          <p:cNvPr id="272" name="Google Shape;272;p11"/>
          <p:cNvSpPr/>
          <p:nvPr>
            <p:ph idx="76" type="pic"/>
          </p:nvPr>
        </p:nvSpPr>
        <p:spPr>
          <a:xfrm>
            <a:off x="3808306" y="4216371"/>
            <a:ext cx="457200" cy="457200"/>
          </a:xfrm>
          <a:prstGeom prst="ellipse">
            <a:avLst/>
          </a:prstGeom>
          <a:noFill/>
          <a:ln cap="flat" cmpd="sng" w="19050">
            <a:solidFill>
              <a:schemeClr val="dk1"/>
            </a:solidFill>
            <a:prstDash val="solid"/>
            <a:round/>
            <a:headEnd len="sm" w="sm" type="none"/>
            <a:tailEnd len="sm" w="sm" type="none"/>
          </a:ln>
        </p:spPr>
      </p:sp>
      <p:sp>
        <p:nvSpPr>
          <p:cNvPr id="273" name="Google Shape;273;p11"/>
          <p:cNvSpPr/>
          <p:nvPr>
            <p:ph idx="77" type="pic"/>
          </p:nvPr>
        </p:nvSpPr>
        <p:spPr>
          <a:xfrm>
            <a:off x="5481927" y="4216371"/>
            <a:ext cx="457200" cy="457200"/>
          </a:xfrm>
          <a:prstGeom prst="ellipse">
            <a:avLst/>
          </a:prstGeom>
          <a:noFill/>
          <a:ln cap="flat" cmpd="sng" w="19050">
            <a:solidFill>
              <a:schemeClr val="dk1"/>
            </a:solidFill>
            <a:prstDash val="solid"/>
            <a:round/>
            <a:headEnd len="sm" w="sm" type="none"/>
            <a:tailEnd len="sm" w="sm" type="none"/>
          </a:ln>
        </p:spPr>
      </p:sp>
      <p:sp>
        <p:nvSpPr>
          <p:cNvPr id="274" name="Google Shape;274;p11"/>
          <p:cNvSpPr/>
          <p:nvPr>
            <p:ph idx="78" type="pic"/>
          </p:nvPr>
        </p:nvSpPr>
        <p:spPr>
          <a:xfrm>
            <a:off x="7155549" y="4216371"/>
            <a:ext cx="457200" cy="457200"/>
          </a:xfrm>
          <a:prstGeom prst="ellipse">
            <a:avLst/>
          </a:prstGeom>
          <a:noFill/>
          <a:ln cap="flat" cmpd="sng" w="19050">
            <a:solidFill>
              <a:schemeClr val="dk1"/>
            </a:solidFill>
            <a:prstDash val="solid"/>
            <a:round/>
            <a:headEnd len="sm" w="sm" type="none"/>
            <a:tailEnd len="sm" w="sm" type="none"/>
          </a:ln>
        </p:spPr>
      </p:sp>
      <p:pic>
        <p:nvPicPr>
          <p:cNvPr id="275" name="Google Shape;275;p1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0 Photos (Org. Chart)">
  <p:cSld name="Title Only 1_4_1_1">
    <p:spTree>
      <p:nvGrpSpPr>
        <p:cNvPr id="276" name="Shape 276"/>
        <p:cNvGrpSpPr/>
        <p:nvPr/>
      </p:nvGrpSpPr>
      <p:grpSpPr>
        <a:xfrm>
          <a:off x="0" y="0"/>
          <a:ext cx="0" cy="0"/>
          <a:chOff x="0" y="0"/>
          <a:chExt cx="0" cy="0"/>
        </a:xfrm>
      </p:grpSpPr>
      <p:sp>
        <p:nvSpPr>
          <p:cNvPr id="277" name="Google Shape;277;p12"/>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278" name="Google Shape;278;p12"/>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279" name="Google Shape;279;p12"/>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80" name="Google Shape;280;p12"/>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81" name="Google Shape;281;p12"/>
          <p:cNvSpPr txBox="1"/>
          <p:nvPr>
            <p:ph idx="1" type="subTitle"/>
          </p:nvPr>
        </p:nvSpPr>
        <p:spPr>
          <a:xfrm>
            <a:off x="4977081" y="1210408"/>
            <a:ext cx="13716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282" name="Google Shape;282;p12"/>
          <p:cNvSpPr txBox="1"/>
          <p:nvPr>
            <p:ph idx="2" type="subTitle"/>
          </p:nvPr>
        </p:nvSpPr>
        <p:spPr>
          <a:xfrm>
            <a:off x="415625" y="1193602"/>
            <a:ext cx="4572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200"/>
              </a:spcBef>
              <a:spcAft>
                <a:spcPts val="0"/>
              </a:spcAft>
              <a:buClr>
                <a:schemeClr val="lt2"/>
              </a:buClr>
              <a:buSzPts val="1000"/>
              <a:buNone/>
              <a:defRPr b="1" sz="1000">
                <a:solidFill>
                  <a:schemeClr val="lt2"/>
                </a:solidFill>
              </a:defRPr>
            </a:lvl2pPr>
            <a:lvl3pPr lvl="2" rtl="0">
              <a:spcBef>
                <a:spcPts val="200"/>
              </a:spcBef>
              <a:spcAft>
                <a:spcPts val="0"/>
              </a:spcAft>
              <a:buClr>
                <a:schemeClr val="lt2"/>
              </a:buClr>
              <a:buSzPts val="1000"/>
              <a:buNone/>
              <a:defRPr b="1" sz="1000">
                <a:solidFill>
                  <a:schemeClr val="lt2"/>
                </a:solidFill>
              </a:defRPr>
            </a:lvl3pPr>
            <a:lvl4pPr lvl="3" rtl="0">
              <a:spcBef>
                <a:spcPts val="200"/>
              </a:spcBef>
              <a:spcAft>
                <a:spcPts val="0"/>
              </a:spcAft>
              <a:buClr>
                <a:schemeClr val="lt2"/>
              </a:buClr>
              <a:buSzPts val="1000"/>
              <a:buNone/>
              <a:defRPr b="1" sz="1000">
                <a:solidFill>
                  <a:schemeClr val="lt2"/>
                </a:solidFill>
              </a:defRPr>
            </a:lvl4pPr>
            <a:lvl5pPr lvl="4" rtl="0">
              <a:spcBef>
                <a:spcPts val="200"/>
              </a:spcBef>
              <a:spcAft>
                <a:spcPts val="0"/>
              </a:spcAft>
              <a:buClr>
                <a:schemeClr val="lt2"/>
              </a:buClr>
              <a:buSzPts val="1000"/>
              <a:buNone/>
              <a:defRPr b="1" sz="1000">
                <a:solidFill>
                  <a:schemeClr val="lt2"/>
                </a:solidFill>
              </a:defRPr>
            </a:lvl5pPr>
            <a:lvl6pPr lvl="5" rtl="0">
              <a:spcBef>
                <a:spcPts val="200"/>
              </a:spcBef>
              <a:spcAft>
                <a:spcPts val="0"/>
              </a:spcAft>
              <a:buClr>
                <a:schemeClr val="lt2"/>
              </a:buClr>
              <a:buSzPts val="1000"/>
              <a:buNone/>
              <a:defRPr b="1" sz="1000">
                <a:solidFill>
                  <a:schemeClr val="lt2"/>
                </a:solidFill>
              </a:defRPr>
            </a:lvl6pPr>
            <a:lvl7pPr lvl="6" rtl="0">
              <a:spcBef>
                <a:spcPts val="200"/>
              </a:spcBef>
              <a:spcAft>
                <a:spcPts val="0"/>
              </a:spcAft>
              <a:buClr>
                <a:schemeClr val="lt2"/>
              </a:buClr>
              <a:buSzPts val="1000"/>
              <a:buNone/>
              <a:defRPr b="1" sz="1000">
                <a:solidFill>
                  <a:schemeClr val="lt2"/>
                </a:solidFill>
              </a:defRPr>
            </a:lvl7pPr>
            <a:lvl8pPr lvl="7" rtl="0">
              <a:spcBef>
                <a:spcPts val="200"/>
              </a:spcBef>
              <a:spcAft>
                <a:spcPts val="0"/>
              </a:spcAft>
              <a:buClr>
                <a:schemeClr val="lt2"/>
              </a:buClr>
              <a:buSzPts val="1000"/>
              <a:buNone/>
              <a:defRPr b="1" sz="1000">
                <a:solidFill>
                  <a:schemeClr val="lt2"/>
                </a:solidFill>
              </a:defRPr>
            </a:lvl8pPr>
            <a:lvl9pPr lvl="8" rtl="0">
              <a:spcBef>
                <a:spcPts val="200"/>
              </a:spcBef>
              <a:spcAft>
                <a:spcPts val="200"/>
              </a:spcAft>
              <a:buClr>
                <a:schemeClr val="lt2"/>
              </a:buClr>
              <a:buSzPts val="1000"/>
              <a:buNone/>
              <a:defRPr b="1" sz="1000">
                <a:solidFill>
                  <a:schemeClr val="lt2"/>
                </a:solidFill>
              </a:defRPr>
            </a:lvl9pPr>
          </a:lstStyle>
          <a:p/>
        </p:txBody>
      </p:sp>
      <p:sp>
        <p:nvSpPr>
          <p:cNvPr id="283" name="Google Shape;283;p12"/>
          <p:cNvSpPr/>
          <p:nvPr/>
        </p:nvSpPr>
        <p:spPr>
          <a:xfrm>
            <a:off x="4254962" y="940492"/>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4" name="Google Shape;284;p12"/>
          <p:cNvSpPr/>
          <p:nvPr/>
        </p:nvSpPr>
        <p:spPr>
          <a:xfrm>
            <a:off x="1420322" y="2272468"/>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5" name="Google Shape;285;p12"/>
          <p:cNvSpPr/>
          <p:nvPr/>
        </p:nvSpPr>
        <p:spPr>
          <a:xfrm>
            <a:off x="4254962" y="2272469"/>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6" name="Google Shape;286;p12"/>
          <p:cNvSpPr/>
          <p:nvPr/>
        </p:nvSpPr>
        <p:spPr>
          <a:xfrm>
            <a:off x="7089602" y="2272469"/>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7" name="Google Shape;287;p12"/>
          <p:cNvSpPr/>
          <p:nvPr/>
        </p:nvSpPr>
        <p:spPr>
          <a:xfrm>
            <a:off x="71166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8" name="Google Shape;288;p12"/>
          <p:cNvSpPr/>
          <p:nvPr/>
        </p:nvSpPr>
        <p:spPr>
          <a:xfrm>
            <a:off x="212898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89" name="Google Shape;289;p12"/>
          <p:cNvSpPr/>
          <p:nvPr/>
        </p:nvSpPr>
        <p:spPr>
          <a:xfrm>
            <a:off x="354630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90" name="Google Shape;290;p12"/>
          <p:cNvSpPr/>
          <p:nvPr/>
        </p:nvSpPr>
        <p:spPr>
          <a:xfrm>
            <a:off x="496362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91" name="Google Shape;291;p12"/>
          <p:cNvSpPr/>
          <p:nvPr/>
        </p:nvSpPr>
        <p:spPr>
          <a:xfrm>
            <a:off x="638094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292" name="Google Shape;292;p12"/>
          <p:cNvSpPr/>
          <p:nvPr/>
        </p:nvSpPr>
        <p:spPr>
          <a:xfrm>
            <a:off x="7798262" y="3604445"/>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293" name="Google Shape;293;p12"/>
          <p:cNvCxnSpPr>
            <a:stCxn id="283" idx="4"/>
            <a:endCxn id="284" idx="0"/>
          </p:cNvCxnSpPr>
          <p:nvPr/>
        </p:nvCxnSpPr>
        <p:spPr>
          <a:xfrm rot="5400000">
            <a:off x="2812862" y="509242"/>
            <a:ext cx="691800" cy="28347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4" name="Google Shape;294;p12"/>
          <p:cNvCxnSpPr>
            <a:stCxn id="283" idx="4"/>
            <a:endCxn id="286" idx="0"/>
          </p:cNvCxnSpPr>
          <p:nvPr/>
        </p:nvCxnSpPr>
        <p:spPr>
          <a:xfrm flipH="1" rot="-5400000">
            <a:off x="5647562" y="509242"/>
            <a:ext cx="691800" cy="28347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5" name="Google Shape;295;p12"/>
          <p:cNvCxnSpPr>
            <a:stCxn id="283" idx="4"/>
            <a:endCxn id="285" idx="0"/>
          </p:cNvCxnSpPr>
          <p:nvPr/>
        </p:nvCxnSpPr>
        <p:spPr>
          <a:xfrm flipH="1" rot="-5400000">
            <a:off x="4230512" y="1926292"/>
            <a:ext cx="691800" cy="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6" name="Google Shape;296;p12"/>
          <p:cNvCxnSpPr>
            <a:stCxn id="284" idx="4"/>
            <a:endCxn id="287" idx="0"/>
          </p:cNvCxnSpPr>
          <p:nvPr/>
        </p:nvCxnSpPr>
        <p:spPr>
          <a:xfrm rot="5400000">
            <a:off x="1041272" y="2904268"/>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7" name="Google Shape;297;p12"/>
          <p:cNvCxnSpPr>
            <a:stCxn id="284" idx="4"/>
            <a:endCxn id="288" idx="0"/>
          </p:cNvCxnSpPr>
          <p:nvPr/>
        </p:nvCxnSpPr>
        <p:spPr>
          <a:xfrm flipH="1" rot="-5400000">
            <a:off x="1749872" y="2904268"/>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8" name="Google Shape;298;p12"/>
          <p:cNvCxnSpPr>
            <a:stCxn id="285" idx="4"/>
            <a:endCxn id="289" idx="0"/>
          </p:cNvCxnSpPr>
          <p:nvPr/>
        </p:nvCxnSpPr>
        <p:spPr>
          <a:xfrm rot="5400000">
            <a:off x="3875912" y="2904269"/>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299" name="Google Shape;299;p12"/>
          <p:cNvCxnSpPr>
            <a:stCxn id="285" idx="4"/>
            <a:endCxn id="290" idx="0"/>
          </p:cNvCxnSpPr>
          <p:nvPr/>
        </p:nvCxnSpPr>
        <p:spPr>
          <a:xfrm flipH="1" rot="-5400000">
            <a:off x="4584512" y="2904269"/>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300" name="Google Shape;300;p12"/>
          <p:cNvCxnSpPr>
            <a:stCxn id="286" idx="4"/>
            <a:endCxn id="291" idx="0"/>
          </p:cNvCxnSpPr>
          <p:nvPr/>
        </p:nvCxnSpPr>
        <p:spPr>
          <a:xfrm rot="5400000">
            <a:off x="6710552" y="2904269"/>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cxnSp>
        <p:nvCxnSpPr>
          <p:cNvPr id="301" name="Google Shape;301;p12"/>
          <p:cNvCxnSpPr>
            <a:stCxn id="286" idx="4"/>
            <a:endCxn id="292" idx="0"/>
          </p:cNvCxnSpPr>
          <p:nvPr/>
        </p:nvCxnSpPr>
        <p:spPr>
          <a:xfrm flipH="1" rot="-5400000">
            <a:off x="7419152" y="2904269"/>
            <a:ext cx="691800" cy="708600"/>
          </a:xfrm>
          <a:prstGeom prst="bentConnector3">
            <a:avLst>
              <a:gd fmla="val 49998" name="adj1"/>
            </a:avLst>
          </a:prstGeom>
          <a:noFill/>
          <a:ln cap="flat" cmpd="sng" w="9525">
            <a:solidFill>
              <a:schemeClr val="accent3"/>
            </a:solidFill>
            <a:prstDash val="solid"/>
            <a:round/>
            <a:headEnd len="med" w="med" type="none"/>
            <a:tailEnd len="med" w="med" type="none"/>
          </a:ln>
        </p:spPr>
      </p:cxnSp>
      <p:sp>
        <p:nvSpPr>
          <p:cNvPr id="302" name="Google Shape;302;p12"/>
          <p:cNvSpPr txBox="1"/>
          <p:nvPr>
            <p:ph idx="3" type="subTitle"/>
          </p:nvPr>
        </p:nvSpPr>
        <p:spPr>
          <a:xfrm>
            <a:off x="4977081" y="1042233"/>
            <a:ext cx="1371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303" name="Google Shape;303;p12"/>
          <p:cNvSpPr/>
          <p:nvPr>
            <p:ph idx="4" type="pic"/>
          </p:nvPr>
        </p:nvSpPr>
        <p:spPr>
          <a:xfrm>
            <a:off x="4301762" y="986242"/>
            <a:ext cx="548700" cy="548700"/>
          </a:xfrm>
          <a:prstGeom prst="ellipse">
            <a:avLst/>
          </a:prstGeom>
          <a:noFill/>
          <a:ln cap="flat" cmpd="sng" w="19050">
            <a:solidFill>
              <a:schemeClr val="dk1"/>
            </a:solidFill>
            <a:prstDash val="solid"/>
            <a:round/>
            <a:headEnd len="sm" w="sm" type="none"/>
            <a:tailEnd len="sm" w="sm" type="none"/>
          </a:ln>
        </p:spPr>
      </p:sp>
      <p:sp>
        <p:nvSpPr>
          <p:cNvPr id="304" name="Google Shape;304;p12"/>
          <p:cNvSpPr/>
          <p:nvPr>
            <p:ph idx="5" type="pic"/>
          </p:nvPr>
        </p:nvSpPr>
        <p:spPr>
          <a:xfrm>
            <a:off x="1467122" y="2318218"/>
            <a:ext cx="548700" cy="548700"/>
          </a:xfrm>
          <a:prstGeom prst="ellipse">
            <a:avLst/>
          </a:prstGeom>
          <a:noFill/>
          <a:ln cap="flat" cmpd="sng" w="19050">
            <a:solidFill>
              <a:schemeClr val="dk1"/>
            </a:solidFill>
            <a:prstDash val="solid"/>
            <a:round/>
            <a:headEnd len="sm" w="sm" type="none"/>
            <a:tailEnd len="sm" w="sm" type="none"/>
          </a:ln>
        </p:spPr>
      </p:sp>
      <p:sp>
        <p:nvSpPr>
          <p:cNvPr id="305" name="Google Shape;305;p12"/>
          <p:cNvSpPr/>
          <p:nvPr>
            <p:ph idx="6" type="pic"/>
          </p:nvPr>
        </p:nvSpPr>
        <p:spPr>
          <a:xfrm>
            <a:off x="4301762" y="2318219"/>
            <a:ext cx="548700" cy="548700"/>
          </a:xfrm>
          <a:prstGeom prst="ellipse">
            <a:avLst/>
          </a:prstGeom>
          <a:noFill/>
          <a:ln cap="flat" cmpd="sng" w="19050">
            <a:solidFill>
              <a:schemeClr val="dk1"/>
            </a:solidFill>
            <a:prstDash val="solid"/>
            <a:round/>
            <a:headEnd len="sm" w="sm" type="none"/>
            <a:tailEnd len="sm" w="sm" type="none"/>
          </a:ln>
        </p:spPr>
      </p:sp>
      <p:sp>
        <p:nvSpPr>
          <p:cNvPr id="306" name="Google Shape;306;p12"/>
          <p:cNvSpPr/>
          <p:nvPr>
            <p:ph idx="7" type="pic"/>
          </p:nvPr>
        </p:nvSpPr>
        <p:spPr>
          <a:xfrm>
            <a:off x="7136402" y="2318219"/>
            <a:ext cx="548700" cy="548700"/>
          </a:xfrm>
          <a:prstGeom prst="ellipse">
            <a:avLst/>
          </a:prstGeom>
          <a:noFill/>
          <a:ln cap="flat" cmpd="sng" w="19050">
            <a:solidFill>
              <a:schemeClr val="dk1"/>
            </a:solidFill>
            <a:prstDash val="solid"/>
            <a:round/>
            <a:headEnd len="sm" w="sm" type="none"/>
            <a:tailEnd len="sm" w="sm" type="none"/>
          </a:ln>
        </p:spPr>
      </p:sp>
      <p:sp>
        <p:nvSpPr>
          <p:cNvPr id="307" name="Google Shape;307;p12"/>
          <p:cNvSpPr/>
          <p:nvPr>
            <p:ph idx="8" type="pic"/>
          </p:nvPr>
        </p:nvSpPr>
        <p:spPr>
          <a:xfrm>
            <a:off x="7845062" y="3650195"/>
            <a:ext cx="548700" cy="548700"/>
          </a:xfrm>
          <a:prstGeom prst="ellipse">
            <a:avLst/>
          </a:prstGeom>
          <a:noFill/>
          <a:ln cap="flat" cmpd="sng" w="19050">
            <a:solidFill>
              <a:schemeClr val="dk1"/>
            </a:solidFill>
            <a:prstDash val="solid"/>
            <a:round/>
            <a:headEnd len="sm" w="sm" type="none"/>
            <a:tailEnd len="sm" w="sm" type="none"/>
          </a:ln>
        </p:spPr>
      </p:sp>
      <p:sp>
        <p:nvSpPr>
          <p:cNvPr id="308" name="Google Shape;308;p12"/>
          <p:cNvSpPr/>
          <p:nvPr>
            <p:ph idx="9" type="pic"/>
          </p:nvPr>
        </p:nvSpPr>
        <p:spPr>
          <a:xfrm>
            <a:off x="6427742" y="3650195"/>
            <a:ext cx="548700" cy="548700"/>
          </a:xfrm>
          <a:prstGeom prst="ellipse">
            <a:avLst/>
          </a:prstGeom>
          <a:noFill/>
          <a:ln cap="flat" cmpd="sng" w="19050">
            <a:solidFill>
              <a:schemeClr val="dk1"/>
            </a:solidFill>
            <a:prstDash val="solid"/>
            <a:round/>
            <a:headEnd len="sm" w="sm" type="none"/>
            <a:tailEnd len="sm" w="sm" type="none"/>
          </a:ln>
        </p:spPr>
      </p:sp>
      <p:sp>
        <p:nvSpPr>
          <p:cNvPr id="309" name="Google Shape;309;p12"/>
          <p:cNvSpPr/>
          <p:nvPr>
            <p:ph idx="13" type="pic"/>
          </p:nvPr>
        </p:nvSpPr>
        <p:spPr>
          <a:xfrm>
            <a:off x="5010422" y="3650195"/>
            <a:ext cx="548700" cy="548700"/>
          </a:xfrm>
          <a:prstGeom prst="ellipse">
            <a:avLst/>
          </a:prstGeom>
          <a:noFill/>
          <a:ln cap="flat" cmpd="sng" w="19050">
            <a:solidFill>
              <a:schemeClr val="dk1"/>
            </a:solidFill>
            <a:prstDash val="solid"/>
            <a:round/>
            <a:headEnd len="sm" w="sm" type="none"/>
            <a:tailEnd len="sm" w="sm" type="none"/>
          </a:ln>
        </p:spPr>
      </p:sp>
      <p:sp>
        <p:nvSpPr>
          <p:cNvPr id="310" name="Google Shape;310;p12"/>
          <p:cNvSpPr/>
          <p:nvPr>
            <p:ph idx="14" type="pic"/>
          </p:nvPr>
        </p:nvSpPr>
        <p:spPr>
          <a:xfrm>
            <a:off x="3593102" y="3650195"/>
            <a:ext cx="548700" cy="548700"/>
          </a:xfrm>
          <a:prstGeom prst="ellipse">
            <a:avLst/>
          </a:prstGeom>
          <a:noFill/>
          <a:ln cap="flat" cmpd="sng" w="19050">
            <a:solidFill>
              <a:schemeClr val="dk1"/>
            </a:solidFill>
            <a:prstDash val="solid"/>
            <a:round/>
            <a:headEnd len="sm" w="sm" type="none"/>
            <a:tailEnd len="sm" w="sm" type="none"/>
          </a:ln>
        </p:spPr>
      </p:sp>
      <p:sp>
        <p:nvSpPr>
          <p:cNvPr id="311" name="Google Shape;311;p12"/>
          <p:cNvSpPr/>
          <p:nvPr>
            <p:ph idx="15" type="pic"/>
          </p:nvPr>
        </p:nvSpPr>
        <p:spPr>
          <a:xfrm>
            <a:off x="2175782" y="3650195"/>
            <a:ext cx="548700" cy="548700"/>
          </a:xfrm>
          <a:prstGeom prst="ellipse">
            <a:avLst/>
          </a:prstGeom>
          <a:noFill/>
          <a:ln cap="flat" cmpd="sng" w="19050">
            <a:solidFill>
              <a:schemeClr val="dk1"/>
            </a:solidFill>
            <a:prstDash val="solid"/>
            <a:round/>
            <a:headEnd len="sm" w="sm" type="none"/>
            <a:tailEnd len="sm" w="sm" type="none"/>
          </a:ln>
        </p:spPr>
      </p:sp>
      <p:sp>
        <p:nvSpPr>
          <p:cNvPr id="312" name="Google Shape;312;p12"/>
          <p:cNvSpPr/>
          <p:nvPr>
            <p:ph idx="16" type="pic"/>
          </p:nvPr>
        </p:nvSpPr>
        <p:spPr>
          <a:xfrm>
            <a:off x="758462" y="3650195"/>
            <a:ext cx="548700" cy="548700"/>
          </a:xfrm>
          <a:prstGeom prst="ellipse">
            <a:avLst/>
          </a:prstGeom>
          <a:noFill/>
          <a:ln cap="flat" cmpd="sng" w="19050">
            <a:solidFill>
              <a:schemeClr val="dk1"/>
            </a:solidFill>
            <a:prstDash val="solid"/>
            <a:round/>
            <a:headEnd len="sm" w="sm" type="none"/>
            <a:tailEnd len="sm" w="sm" type="none"/>
          </a:ln>
        </p:spPr>
      </p:sp>
      <p:sp>
        <p:nvSpPr>
          <p:cNvPr id="313" name="Google Shape;313;p12"/>
          <p:cNvSpPr txBox="1"/>
          <p:nvPr>
            <p:ph idx="17" type="subTitle"/>
          </p:nvPr>
        </p:nvSpPr>
        <p:spPr>
          <a:xfrm>
            <a:off x="415625" y="2526479"/>
            <a:ext cx="4572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200"/>
              </a:spcBef>
              <a:spcAft>
                <a:spcPts val="0"/>
              </a:spcAft>
              <a:buClr>
                <a:schemeClr val="lt2"/>
              </a:buClr>
              <a:buSzPts val="1000"/>
              <a:buNone/>
              <a:defRPr b="1" sz="1000">
                <a:solidFill>
                  <a:schemeClr val="lt2"/>
                </a:solidFill>
              </a:defRPr>
            </a:lvl2pPr>
            <a:lvl3pPr lvl="2" rtl="0">
              <a:spcBef>
                <a:spcPts val="200"/>
              </a:spcBef>
              <a:spcAft>
                <a:spcPts val="0"/>
              </a:spcAft>
              <a:buClr>
                <a:schemeClr val="lt2"/>
              </a:buClr>
              <a:buSzPts val="1000"/>
              <a:buNone/>
              <a:defRPr b="1" sz="1000">
                <a:solidFill>
                  <a:schemeClr val="lt2"/>
                </a:solidFill>
              </a:defRPr>
            </a:lvl3pPr>
            <a:lvl4pPr lvl="3" rtl="0">
              <a:spcBef>
                <a:spcPts val="200"/>
              </a:spcBef>
              <a:spcAft>
                <a:spcPts val="0"/>
              </a:spcAft>
              <a:buClr>
                <a:schemeClr val="lt2"/>
              </a:buClr>
              <a:buSzPts val="1000"/>
              <a:buNone/>
              <a:defRPr b="1" sz="1000">
                <a:solidFill>
                  <a:schemeClr val="lt2"/>
                </a:solidFill>
              </a:defRPr>
            </a:lvl4pPr>
            <a:lvl5pPr lvl="4" rtl="0">
              <a:spcBef>
                <a:spcPts val="200"/>
              </a:spcBef>
              <a:spcAft>
                <a:spcPts val="0"/>
              </a:spcAft>
              <a:buClr>
                <a:schemeClr val="lt2"/>
              </a:buClr>
              <a:buSzPts val="1000"/>
              <a:buNone/>
              <a:defRPr b="1" sz="1000">
                <a:solidFill>
                  <a:schemeClr val="lt2"/>
                </a:solidFill>
              </a:defRPr>
            </a:lvl5pPr>
            <a:lvl6pPr lvl="5" rtl="0">
              <a:spcBef>
                <a:spcPts val="200"/>
              </a:spcBef>
              <a:spcAft>
                <a:spcPts val="0"/>
              </a:spcAft>
              <a:buClr>
                <a:schemeClr val="lt2"/>
              </a:buClr>
              <a:buSzPts val="1000"/>
              <a:buNone/>
              <a:defRPr b="1" sz="1000">
                <a:solidFill>
                  <a:schemeClr val="lt2"/>
                </a:solidFill>
              </a:defRPr>
            </a:lvl6pPr>
            <a:lvl7pPr lvl="6" rtl="0">
              <a:spcBef>
                <a:spcPts val="200"/>
              </a:spcBef>
              <a:spcAft>
                <a:spcPts val="0"/>
              </a:spcAft>
              <a:buClr>
                <a:schemeClr val="lt2"/>
              </a:buClr>
              <a:buSzPts val="1000"/>
              <a:buNone/>
              <a:defRPr b="1" sz="1000">
                <a:solidFill>
                  <a:schemeClr val="lt2"/>
                </a:solidFill>
              </a:defRPr>
            </a:lvl7pPr>
            <a:lvl8pPr lvl="7" rtl="0">
              <a:spcBef>
                <a:spcPts val="200"/>
              </a:spcBef>
              <a:spcAft>
                <a:spcPts val="0"/>
              </a:spcAft>
              <a:buClr>
                <a:schemeClr val="lt2"/>
              </a:buClr>
              <a:buSzPts val="1000"/>
              <a:buNone/>
              <a:defRPr b="1" sz="1000">
                <a:solidFill>
                  <a:schemeClr val="lt2"/>
                </a:solidFill>
              </a:defRPr>
            </a:lvl8pPr>
            <a:lvl9pPr lvl="8" rtl="0">
              <a:spcBef>
                <a:spcPts val="200"/>
              </a:spcBef>
              <a:spcAft>
                <a:spcPts val="200"/>
              </a:spcAft>
              <a:buClr>
                <a:schemeClr val="lt2"/>
              </a:buClr>
              <a:buSzPts val="1000"/>
              <a:buNone/>
              <a:defRPr b="1" sz="1000">
                <a:solidFill>
                  <a:schemeClr val="lt2"/>
                </a:solidFill>
              </a:defRPr>
            </a:lvl9pPr>
          </a:lstStyle>
          <a:p/>
        </p:txBody>
      </p:sp>
      <p:sp>
        <p:nvSpPr>
          <p:cNvPr id="314" name="Google Shape;314;p12"/>
          <p:cNvSpPr txBox="1"/>
          <p:nvPr>
            <p:ph idx="18" type="subTitle"/>
          </p:nvPr>
        </p:nvSpPr>
        <p:spPr>
          <a:xfrm>
            <a:off x="415625" y="3858454"/>
            <a:ext cx="4572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200"/>
              </a:spcBef>
              <a:spcAft>
                <a:spcPts val="0"/>
              </a:spcAft>
              <a:buClr>
                <a:schemeClr val="lt2"/>
              </a:buClr>
              <a:buSzPts val="1000"/>
              <a:buNone/>
              <a:defRPr b="1" sz="1000">
                <a:solidFill>
                  <a:schemeClr val="lt2"/>
                </a:solidFill>
              </a:defRPr>
            </a:lvl2pPr>
            <a:lvl3pPr lvl="2" rtl="0">
              <a:spcBef>
                <a:spcPts val="200"/>
              </a:spcBef>
              <a:spcAft>
                <a:spcPts val="0"/>
              </a:spcAft>
              <a:buClr>
                <a:schemeClr val="lt2"/>
              </a:buClr>
              <a:buSzPts val="1000"/>
              <a:buNone/>
              <a:defRPr b="1" sz="1000">
                <a:solidFill>
                  <a:schemeClr val="lt2"/>
                </a:solidFill>
              </a:defRPr>
            </a:lvl3pPr>
            <a:lvl4pPr lvl="3" rtl="0">
              <a:spcBef>
                <a:spcPts val="200"/>
              </a:spcBef>
              <a:spcAft>
                <a:spcPts val="0"/>
              </a:spcAft>
              <a:buClr>
                <a:schemeClr val="lt2"/>
              </a:buClr>
              <a:buSzPts val="1000"/>
              <a:buNone/>
              <a:defRPr b="1" sz="1000">
                <a:solidFill>
                  <a:schemeClr val="lt2"/>
                </a:solidFill>
              </a:defRPr>
            </a:lvl4pPr>
            <a:lvl5pPr lvl="4" rtl="0">
              <a:spcBef>
                <a:spcPts val="200"/>
              </a:spcBef>
              <a:spcAft>
                <a:spcPts val="0"/>
              </a:spcAft>
              <a:buClr>
                <a:schemeClr val="lt2"/>
              </a:buClr>
              <a:buSzPts val="1000"/>
              <a:buNone/>
              <a:defRPr b="1" sz="1000">
                <a:solidFill>
                  <a:schemeClr val="lt2"/>
                </a:solidFill>
              </a:defRPr>
            </a:lvl5pPr>
            <a:lvl6pPr lvl="5" rtl="0">
              <a:spcBef>
                <a:spcPts val="200"/>
              </a:spcBef>
              <a:spcAft>
                <a:spcPts val="0"/>
              </a:spcAft>
              <a:buClr>
                <a:schemeClr val="lt2"/>
              </a:buClr>
              <a:buSzPts val="1000"/>
              <a:buNone/>
              <a:defRPr b="1" sz="1000">
                <a:solidFill>
                  <a:schemeClr val="lt2"/>
                </a:solidFill>
              </a:defRPr>
            </a:lvl6pPr>
            <a:lvl7pPr lvl="6" rtl="0">
              <a:spcBef>
                <a:spcPts val="200"/>
              </a:spcBef>
              <a:spcAft>
                <a:spcPts val="0"/>
              </a:spcAft>
              <a:buClr>
                <a:schemeClr val="lt2"/>
              </a:buClr>
              <a:buSzPts val="1000"/>
              <a:buNone/>
              <a:defRPr b="1" sz="1000">
                <a:solidFill>
                  <a:schemeClr val="lt2"/>
                </a:solidFill>
              </a:defRPr>
            </a:lvl7pPr>
            <a:lvl8pPr lvl="7" rtl="0">
              <a:spcBef>
                <a:spcPts val="200"/>
              </a:spcBef>
              <a:spcAft>
                <a:spcPts val="0"/>
              </a:spcAft>
              <a:buClr>
                <a:schemeClr val="lt2"/>
              </a:buClr>
              <a:buSzPts val="1000"/>
              <a:buNone/>
              <a:defRPr b="1" sz="1000">
                <a:solidFill>
                  <a:schemeClr val="lt2"/>
                </a:solidFill>
              </a:defRPr>
            </a:lvl8pPr>
            <a:lvl9pPr lvl="8" rtl="0">
              <a:spcBef>
                <a:spcPts val="200"/>
              </a:spcBef>
              <a:spcAft>
                <a:spcPts val="200"/>
              </a:spcAft>
              <a:buClr>
                <a:schemeClr val="lt2"/>
              </a:buClr>
              <a:buSzPts val="1000"/>
              <a:buNone/>
              <a:defRPr b="1" sz="1000">
                <a:solidFill>
                  <a:schemeClr val="lt2"/>
                </a:solidFill>
              </a:defRPr>
            </a:lvl9pPr>
          </a:lstStyle>
          <a:p/>
        </p:txBody>
      </p:sp>
      <p:sp>
        <p:nvSpPr>
          <p:cNvPr id="315" name="Google Shape;315;p12"/>
          <p:cNvSpPr txBox="1"/>
          <p:nvPr>
            <p:ph idx="19" type="subTitle"/>
          </p:nvPr>
        </p:nvSpPr>
        <p:spPr>
          <a:xfrm>
            <a:off x="4690481"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200"/>
              </a:spcBef>
              <a:spcAft>
                <a:spcPts val="0"/>
              </a:spcAft>
              <a:buSzPts val="800"/>
              <a:buNone/>
              <a:defRPr sz="800"/>
            </a:lvl2pPr>
            <a:lvl3pPr lvl="2" rtl="0" algn="ctr">
              <a:spcBef>
                <a:spcPts val="200"/>
              </a:spcBef>
              <a:spcAft>
                <a:spcPts val="0"/>
              </a:spcAft>
              <a:buSzPts val="800"/>
              <a:buNone/>
              <a:defRPr sz="800"/>
            </a:lvl3pPr>
            <a:lvl4pPr lvl="3" rtl="0" algn="ctr">
              <a:spcBef>
                <a:spcPts val="200"/>
              </a:spcBef>
              <a:spcAft>
                <a:spcPts val="0"/>
              </a:spcAft>
              <a:buSzPts val="800"/>
              <a:buNone/>
              <a:defRPr sz="800"/>
            </a:lvl4pPr>
            <a:lvl5pPr lvl="4" rtl="0" algn="ctr">
              <a:spcBef>
                <a:spcPts val="200"/>
              </a:spcBef>
              <a:spcAft>
                <a:spcPts val="0"/>
              </a:spcAft>
              <a:buSzPts val="800"/>
              <a:buNone/>
              <a:defRPr sz="800"/>
            </a:lvl5pPr>
            <a:lvl6pPr lvl="5" rtl="0" algn="ctr">
              <a:spcBef>
                <a:spcPts val="200"/>
              </a:spcBef>
              <a:spcAft>
                <a:spcPts val="0"/>
              </a:spcAft>
              <a:buSzPts val="800"/>
              <a:buNone/>
              <a:defRPr sz="800"/>
            </a:lvl6pPr>
            <a:lvl7pPr lvl="6" rtl="0" algn="ctr">
              <a:spcBef>
                <a:spcPts val="200"/>
              </a:spcBef>
              <a:spcAft>
                <a:spcPts val="0"/>
              </a:spcAft>
              <a:buSzPts val="800"/>
              <a:buNone/>
              <a:defRPr sz="800"/>
            </a:lvl7pPr>
            <a:lvl8pPr lvl="7" rtl="0" algn="ctr">
              <a:spcBef>
                <a:spcPts val="200"/>
              </a:spcBef>
              <a:spcAft>
                <a:spcPts val="0"/>
              </a:spcAft>
              <a:buSzPts val="800"/>
              <a:buNone/>
              <a:defRPr sz="800"/>
            </a:lvl8pPr>
            <a:lvl9pPr lvl="8" rtl="0" algn="ctr">
              <a:spcBef>
                <a:spcPts val="200"/>
              </a:spcBef>
              <a:spcAft>
                <a:spcPts val="200"/>
              </a:spcAft>
              <a:buSzPts val="800"/>
              <a:buNone/>
              <a:defRPr sz="800"/>
            </a:lvl9pPr>
          </a:lstStyle>
          <a:p/>
        </p:txBody>
      </p:sp>
      <p:sp>
        <p:nvSpPr>
          <p:cNvPr id="316" name="Google Shape;316;p12"/>
          <p:cNvSpPr txBox="1"/>
          <p:nvPr>
            <p:ph idx="20" type="subTitle"/>
          </p:nvPr>
        </p:nvSpPr>
        <p:spPr>
          <a:xfrm>
            <a:off x="4690481"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317" name="Google Shape;317;p12"/>
          <p:cNvSpPr txBox="1"/>
          <p:nvPr>
            <p:ph idx="21" type="subTitle"/>
          </p:nvPr>
        </p:nvSpPr>
        <p:spPr>
          <a:xfrm>
            <a:off x="6107806"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200"/>
              </a:spcBef>
              <a:spcAft>
                <a:spcPts val="0"/>
              </a:spcAft>
              <a:buSzPts val="800"/>
              <a:buNone/>
              <a:defRPr sz="800"/>
            </a:lvl2pPr>
            <a:lvl3pPr lvl="2" rtl="0" algn="ctr">
              <a:spcBef>
                <a:spcPts val="200"/>
              </a:spcBef>
              <a:spcAft>
                <a:spcPts val="0"/>
              </a:spcAft>
              <a:buSzPts val="800"/>
              <a:buNone/>
              <a:defRPr sz="800"/>
            </a:lvl3pPr>
            <a:lvl4pPr lvl="3" rtl="0" algn="ctr">
              <a:spcBef>
                <a:spcPts val="200"/>
              </a:spcBef>
              <a:spcAft>
                <a:spcPts val="0"/>
              </a:spcAft>
              <a:buSzPts val="800"/>
              <a:buNone/>
              <a:defRPr sz="800"/>
            </a:lvl4pPr>
            <a:lvl5pPr lvl="4" rtl="0" algn="ctr">
              <a:spcBef>
                <a:spcPts val="200"/>
              </a:spcBef>
              <a:spcAft>
                <a:spcPts val="0"/>
              </a:spcAft>
              <a:buSzPts val="800"/>
              <a:buNone/>
              <a:defRPr sz="800"/>
            </a:lvl5pPr>
            <a:lvl6pPr lvl="5" rtl="0" algn="ctr">
              <a:spcBef>
                <a:spcPts val="200"/>
              </a:spcBef>
              <a:spcAft>
                <a:spcPts val="0"/>
              </a:spcAft>
              <a:buSzPts val="800"/>
              <a:buNone/>
              <a:defRPr sz="800"/>
            </a:lvl6pPr>
            <a:lvl7pPr lvl="6" rtl="0" algn="ctr">
              <a:spcBef>
                <a:spcPts val="200"/>
              </a:spcBef>
              <a:spcAft>
                <a:spcPts val="0"/>
              </a:spcAft>
              <a:buSzPts val="800"/>
              <a:buNone/>
              <a:defRPr sz="800"/>
            </a:lvl7pPr>
            <a:lvl8pPr lvl="7" rtl="0" algn="ctr">
              <a:spcBef>
                <a:spcPts val="200"/>
              </a:spcBef>
              <a:spcAft>
                <a:spcPts val="0"/>
              </a:spcAft>
              <a:buSzPts val="800"/>
              <a:buNone/>
              <a:defRPr sz="800"/>
            </a:lvl8pPr>
            <a:lvl9pPr lvl="8" rtl="0" algn="ctr">
              <a:spcBef>
                <a:spcPts val="200"/>
              </a:spcBef>
              <a:spcAft>
                <a:spcPts val="200"/>
              </a:spcAft>
              <a:buSzPts val="800"/>
              <a:buNone/>
              <a:defRPr sz="800"/>
            </a:lvl9pPr>
          </a:lstStyle>
          <a:p/>
        </p:txBody>
      </p:sp>
      <p:sp>
        <p:nvSpPr>
          <p:cNvPr id="318" name="Google Shape;318;p12"/>
          <p:cNvSpPr txBox="1"/>
          <p:nvPr>
            <p:ph idx="22" type="subTitle"/>
          </p:nvPr>
        </p:nvSpPr>
        <p:spPr>
          <a:xfrm>
            <a:off x="6107806"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319" name="Google Shape;319;p12"/>
          <p:cNvSpPr txBox="1"/>
          <p:nvPr>
            <p:ph idx="23" type="subTitle"/>
          </p:nvPr>
        </p:nvSpPr>
        <p:spPr>
          <a:xfrm>
            <a:off x="7535952"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200"/>
              </a:spcBef>
              <a:spcAft>
                <a:spcPts val="0"/>
              </a:spcAft>
              <a:buSzPts val="800"/>
              <a:buNone/>
              <a:defRPr sz="800"/>
            </a:lvl2pPr>
            <a:lvl3pPr lvl="2" rtl="0" algn="ctr">
              <a:spcBef>
                <a:spcPts val="200"/>
              </a:spcBef>
              <a:spcAft>
                <a:spcPts val="0"/>
              </a:spcAft>
              <a:buSzPts val="800"/>
              <a:buNone/>
              <a:defRPr sz="800"/>
            </a:lvl3pPr>
            <a:lvl4pPr lvl="3" rtl="0" algn="ctr">
              <a:spcBef>
                <a:spcPts val="200"/>
              </a:spcBef>
              <a:spcAft>
                <a:spcPts val="0"/>
              </a:spcAft>
              <a:buSzPts val="800"/>
              <a:buNone/>
              <a:defRPr sz="800"/>
            </a:lvl4pPr>
            <a:lvl5pPr lvl="4" rtl="0" algn="ctr">
              <a:spcBef>
                <a:spcPts val="200"/>
              </a:spcBef>
              <a:spcAft>
                <a:spcPts val="0"/>
              </a:spcAft>
              <a:buSzPts val="800"/>
              <a:buNone/>
              <a:defRPr sz="800"/>
            </a:lvl5pPr>
            <a:lvl6pPr lvl="5" rtl="0" algn="ctr">
              <a:spcBef>
                <a:spcPts val="200"/>
              </a:spcBef>
              <a:spcAft>
                <a:spcPts val="0"/>
              </a:spcAft>
              <a:buSzPts val="800"/>
              <a:buNone/>
              <a:defRPr sz="800"/>
            </a:lvl6pPr>
            <a:lvl7pPr lvl="6" rtl="0" algn="ctr">
              <a:spcBef>
                <a:spcPts val="200"/>
              </a:spcBef>
              <a:spcAft>
                <a:spcPts val="0"/>
              </a:spcAft>
              <a:buSzPts val="800"/>
              <a:buNone/>
              <a:defRPr sz="800"/>
            </a:lvl7pPr>
            <a:lvl8pPr lvl="7" rtl="0" algn="ctr">
              <a:spcBef>
                <a:spcPts val="200"/>
              </a:spcBef>
              <a:spcAft>
                <a:spcPts val="0"/>
              </a:spcAft>
              <a:buSzPts val="800"/>
              <a:buNone/>
              <a:defRPr sz="800"/>
            </a:lvl8pPr>
            <a:lvl9pPr lvl="8" rtl="0" algn="ctr">
              <a:spcBef>
                <a:spcPts val="200"/>
              </a:spcBef>
              <a:spcAft>
                <a:spcPts val="200"/>
              </a:spcAft>
              <a:buSzPts val="800"/>
              <a:buNone/>
              <a:defRPr sz="800"/>
            </a:lvl9pPr>
          </a:lstStyle>
          <a:p/>
        </p:txBody>
      </p:sp>
      <p:sp>
        <p:nvSpPr>
          <p:cNvPr id="320" name="Google Shape;320;p12"/>
          <p:cNvSpPr txBox="1"/>
          <p:nvPr>
            <p:ph idx="24" type="subTitle"/>
          </p:nvPr>
        </p:nvSpPr>
        <p:spPr>
          <a:xfrm>
            <a:off x="7535952"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321" name="Google Shape;321;p12"/>
          <p:cNvSpPr txBox="1"/>
          <p:nvPr>
            <p:ph idx="25" type="subTitle"/>
          </p:nvPr>
        </p:nvSpPr>
        <p:spPr>
          <a:xfrm>
            <a:off x="3274548"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200"/>
              </a:spcBef>
              <a:spcAft>
                <a:spcPts val="0"/>
              </a:spcAft>
              <a:buSzPts val="800"/>
              <a:buNone/>
              <a:defRPr sz="800"/>
            </a:lvl2pPr>
            <a:lvl3pPr lvl="2" rtl="0" algn="ctr">
              <a:spcBef>
                <a:spcPts val="200"/>
              </a:spcBef>
              <a:spcAft>
                <a:spcPts val="0"/>
              </a:spcAft>
              <a:buSzPts val="800"/>
              <a:buNone/>
              <a:defRPr sz="800"/>
            </a:lvl3pPr>
            <a:lvl4pPr lvl="3" rtl="0" algn="ctr">
              <a:spcBef>
                <a:spcPts val="200"/>
              </a:spcBef>
              <a:spcAft>
                <a:spcPts val="0"/>
              </a:spcAft>
              <a:buSzPts val="800"/>
              <a:buNone/>
              <a:defRPr sz="800"/>
            </a:lvl4pPr>
            <a:lvl5pPr lvl="4" rtl="0" algn="ctr">
              <a:spcBef>
                <a:spcPts val="200"/>
              </a:spcBef>
              <a:spcAft>
                <a:spcPts val="0"/>
              </a:spcAft>
              <a:buSzPts val="800"/>
              <a:buNone/>
              <a:defRPr sz="800"/>
            </a:lvl5pPr>
            <a:lvl6pPr lvl="5" rtl="0" algn="ctr">
              <a:spcBef>
                <a:spcPts val="200"/>
              </a:spcBef>
              <a:spcAft>
                <a:spcPts val="0"/>
              </a:spcAft>
              <a:buSzPts val="800"/>
              <a:buNone/>
              <a:defRPr sz="800"/>
            </a:lvl6pPr>
            <a:lvl7pPr lvl="6" rtl="0" algn="ctr">
              <a:spcBef>
                <a:spcPts val="200"/>
              </a:spcBef>
              <a:spcAft>
                <a:spcPts val="0"/>
              </a:spcAft>
              <a:buSzPts val="800"/>
              <a:buNone/>
              <a:defRPr sz="800"/>
            </a:lvl7pPr>
            <a:lvl8pPr lvl="7" rtl="0" algn="ctr">
              <a:spcBef>
                <a:spcPts val="200"/>
              </a:spcBef>
              <a:spcAft>
                <a:spcPts val="0"/>
              </a:spcAft>
              <a:buSzPts val="800"/>
              <a:buNone/>
              <a:defRPr sz="800"/>
            </a:lvl8pPr>
            <a:lvl9pPr lvl="8" rtl="0" algn="ctr">
              <a:spcBef>
                <a:spcPts val="200"/>
              </a:spcBef>
              <a:spcAft>
                <a:spcPts val="200"/>
              </a:spcAft>
              <a:buSzPts val="800"/>
              <a:buNone/>
              <a:defRPr sz="800"/>
            </a:lvl9pPr>
          </a:lstStyle>
          <a:p/>
        </p:txBody>
      </p:sp>
      <p:sp>
        <p:nvSpPr>
          <p:cNvPr id="322" name="Google Shape;322;p12"/>
          <p:cNvSpPr txBox="1"/>
          <p:nvPr>
            <p:ph idx="26" type="subTitle"/>
          </p:nvPr>
        </p:nvSpPr>
        <p:spPr>
          <a:xfrm>
            <a:off x="3274548"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323" name="Google Shape;323;p12"/>
          <p:cNvSpPr txBox="1"/>
          <p:nvPr>
            <p:ph idx="27" type="subTitle"/>
          </p:nvPr>
        </p:nvSpPr>
        <p:spPr>
          <a:xfrm>
            <a:off x="1857919"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200"/>
              </a:spcBef>
              <a:spcAft>
                <a:spcPts val="0"/>
              </a:spcAft>
              <a:buSzPts val="800"/>
              <a:buNone/>
              <a:defRPr sz="800"/>
            </a:lvl2pPr>
            <a:lvl3pPr lvl="2" rtl="0" algn="ctr">
              <a:spcBef>
                <a:spcPts val="200"/>
              </a:spcBef>
              <a:spcAft>
                <a:spcPts val="0"/>
              </a:spcAft>
              <a:buSzPts val="800"/>
              <a:buNone/>
              <a:defRPr sz="800"/>
            </a:lvl3pPr>
            <a:lvl4pPr lvl="3" rtl="0" algn="ctr">
              <a:spcBef>
                <a:spcPts val="200"/>
              </a:spcBef>
              <a:spcAft>
                <a:spcPts val="0"/>
              </a:spcAft>
              <a:buSzPts val="800"/>
              <a:buNone/>
              <a:defRPr sz="800"/>
            </a:lvl4pPr>
            <a:lvl5pPr lvl="4" rtl="0" algn="ctr">
              <a:spcBef>
                <a:spcPts val="200"/>
              </a:spcBef>
              <a:spcAft>
                <a:spcPts val="0"/>
              </a:spcAft>
              <a:buSzPts val="800"/>
              <a:buNone/>
              <a:defRPr sz="800"/>
            </a:lvl5pPr>
            <a:lvl6pPr lvl="5" rtl="0" algn="ctr">
              <a:spcBef>
                <a:spcPts val="200"/>
              </a:spcBef>
              <a:spcAft>
                <a:spcPts val="0"/>
              </a:spcAft>
              <a:buSzPts val="800"/>
              <a:buNone/>
              <a:defRPr sz="800"/>
            </a:lvl6pPr>
            <a:lvl7pPr lvl="6" rtl="0" algn="ctr">
              <a:spcBef>
                <a:spcPts val="200"/>
              </a:spcBef>
              <a:spcAft>
                <a:spcPts val="0"/>
              </a:spcAft>
              <a:buSzPts val="800"/>
              <a:buNone/>
              <a:defRPr sz="800"/>
            </a:lvl7pPr>
            <a:lvl8pPr lvl="7" rtl="0" algn="ctr">
              <a:spcBef>
                <a:spcPts val="200"/>
              </a:spcBef>
              <a:spcAft>
                <a:spcPts val="0"/>
              </a:spcAft>
              <a:buSzPts val="800"/>
              <a:buNone/>
              <a:defRPr sz="800"/>
            </a:lvl8pPr>
            <a:lvl9pPr lvl="8" rtl="0" algn="ctr">
              <a:spcBef>
                <a:spcPts val="200"/>
              </a:spcBef>
              <a:spcAft>
                <a:spcPts val="200"/>
              </a:spcAft>
              <a:buSzPts val="800"/>
              <a:buNone/>
              <a:defRPr sz="800"/>
            </a:lvl9pPr>
          </a:lstStyle>
          <a:p/>
        </p:txBody>
      </p:sp>
      <p:sp>
        <p:nvSpPr>
          <p:cNvPr id="324" name="Google Shape;324;p12"/>
          <p:cNvSpPr txBox="1"/>
          <p:nvPr>
            <p:ph idx="28" type="subTitle"/>
          </p:nvPr>
        </p:nvSpPr>
        <p:spPr>
          <a:xfrm>
            <a:off x="1857919"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325" name="Google Shape;325;p12"/>
          <p:cNvSpPr txBox="1"/>
          <p:nvPr>
            <p:ph idx="29" type="subTitle"/>
          </p:nvPr>
        </p:nvSpPr>
        <p:spPr>
          <a:xfrm>
            <a:off x="437640" y="4448033"/>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lgn="ctr">
              <a:spcBef>
                <a:spcPts val="200"/>
              </a:spcBef>
              <a:spcAft>
                <a:spcPts val="0"/>
              </a:spcAft>
              <a:buSzPts val="800"/>
              <a:buNone/>
              <a:defRPr sz="800"/>
            </a:lvl2pPr>
            <a:lvl3pPr lvl="2" rtl="0" algn="ctr">
              <a:spcBef>
                <a:spcPts val="200"/>
              </a:spcBef>
              <a:spcAft>
                <a:spcPts val="0"/>
              </a:spcAft>
              <a:buSzPts val="800"/>
              <a:buNone/>
              <a:defRPr sz="800"/>
            </a:lvl3pPr>
            <a:lvl4pPr lvl="3" rtl="0" algn="ctr">
              <a:spcBef>
                <a:spcPts val="200"/>
              </a:spcBef>
              <a:spcAft>
                <a:spcPts val="0"/>
              </a:spcAft>
              <a:buSzPts val="800"/>
              <a:buNone/>
              <a:defRPr sz="800"/>
            </a:lvl4pPr>
            <a:lvl5pPr lvl="4" rtl="0" algn="ctr">
              <a:spcBef>
                <a:spcPts val="200"/>
              </a:spcBef>
              <a:spcAft>
                <a:spcPts val="0"/>
              </a:spcAft>
              <a:buSzPts val="800"/>
              <a:buNone/>
              <a:defRPr sz="800"/>
            </a:lvl5pPr>
            <a:lvl6pPr lvl="5" rtl="0" algn="ctr">
              <a:spcBef>
                <a:spcPts val="200"/>
              </a:spcBef>
              <a:spcAft>
                <a:spcPts val="0"/>
              </a:spcAft>
              <a:buSzPts val="800"/>
              <a:buNone/>
              <a:defRPr sz="800"/>
            </a:lvl6pPr>
            <a:lvl7pPr lvl="6" rtl="0" algn="ctr">
              <a:spcBef>
                <a:spcPts val="200"/>
              </a:spcBef>
              <a:spcAft>
                <a:spcPts val="0"/>
              </a:spcAft>
              <a:buSzPts val="800"/>
              <a:buNone/>
              <a:defRPr sz="800"/>
            </a:lvl7pPr>
            <a:lvl8pPr lvl="7" rtl="0" algn="ctr">
              <a:spcBef>
                <a:spcPts val="200"/>
              </a:spcBef>
              <a:spcAft>
                <a:spcPts val="0"/>
              </a:spcAft>
              <a:buSzPts val="800"/>
              <a:buNone/>
              <a:defRPr sz="800"/>
            </a:lvl8pPr>
            <a:lvl9pPr lvl="8" rtl="0" algn="ctr">
              <a:spcBef>
                <a:spcPts val="200"/>
              </a:spcBef>
              <a:spcAft>
                <a:spcPts val="200"/>
              </a:spcAft>
              <a:buSzPts val="800"/>
              <a:buNone/>
              <a:defRPr sz="800"/>
            </a:lvl9pPr>
          </a:lstStyle>
          <a:p/>
        </p:txBody>
      </p:sp>
      <p:sp>
        <p:nvSpPr>
          <p:cNvPr id="326" name="Google Shape;326;p12"/>
          <p:cNvSpPr txBox="1"/>
          <p:nvPr>
            <p:ph idx="30" type="subTitle"/>
          </p:nvPr>
        </p:nvSpPr>
        <p:spPr>
          <a:xfrm>
            <a:off x="437640" y="4279858"/>
            <a:ext cx="1188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900"/>
              <a:buNone/>
              <a:defRPr b="1" sz="9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327" name="Google Shape;327;p12"/>
          <p:cNvSpPr txBox="1"/>
          <p:nvPr>
            <p:ph idx="31" type="subTitle"/>
          </p:nvPr>
        </p:nvSpPr>
        <p:spPr>
          <a:xfrm>
            <a:off x="2129693" y="2548158"/>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328" name="Google Shape;328;p12"/>
          <p:cNvSpPr txBox="1"/>
          <p:nvPr>
            <p:ph idx="32" type="subTitle"/>
          </p:nvPr>
        </p:nvSpPr>
        <p:spPr>
          <a:xfrm>
            <a:off x="2129693" y="2379983"/>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329" name="Google Shape;329;p12"/>
          <p:cNvSpPr txBox="1"/>
          <p:nvPr>
            <p:ph idx="33" type="subTitle"/>
          </p:nvPr>
        </p:nvSpPr>
        <p:spPr>
          <a:xfrm>
            <a:off x="4977081" y="2548158"/>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330" name="Google Shape;330;p12"/>
          <p:cNvSpPr txBox="1"/>
          <p:nvPr>
            <p:ph idx="34" type="subTitle"/>
          </p:nvPr>
        </p:nvSpPr>
        <p:spPr>
          <a:xfrm>
            <a:off x="4977081" y="2379983"/>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331" name="Google Shape;331;p12"/>
          <p:cNvSpPr txBox="1"/>
          <p:nvPr>
            <p:ph idx="35" type="subTitle"/>
          </p:nvPr>
        </p:nvSpPr>
        <p:spPr>
          <a:xfrm>
            <a:off x="7799376" y="2548150"/>
            <a:ext cx="914400" cy="183000"/>
          </a:xfrm>
          <a:prstGeom prst="rect">
            <a:avLst/>
          </a:prstGeom>
          <a:noFill/>
        </p:spPr>
        <p:txBody>
          <a:bodyPr anchorCtr="0" anchor="t" bIns="0" lIns="0" spcFirstLastPara="1" rIns="0" wrap="square" tIns="0">
            <a:noAutofit/>
          </a:bodyPr>
          <a:lstStyle>
            <a:lvl1pPr lvl="0" rtl="0">
              <a:spcBef>
                <a:spcPts val="0"/>
              </a:spcBef>
              <a:spcAft>
                <a:spcPts val="0"/>
              </a:spcAft>
              <a:buSzPts val="800"/>
              <a:buNone/>
              <a:defRPr sz="8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332" name="Google Shape;332;p12"/>
          <p:cNvSpPr txBox="1"/>
          <p:nvPr>
            <p:ph idx="36" type="subTitle"/>
          </p:nvPr>
        </p:nvSpPr>
        <p:spPr>
          <a:xfrm>
            <a:off x="7799376" y="2379975"/>
            <a:ext cx="9144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900"/>
              <a:buNone/>
              <a:defRPr b="1" sz="9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pic>
        <p:nvPicPr>
          <p:cNvPr id="333" name="Google Shape;333;p1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9 Photos (Org. Chart)">
  <p:cSld name="Title Only 1_4_1_1_1">
    <p:spTree>
      <p:nvGrpSpPr>
        <p:cNvPr id="334" name="Shape 334"/>
        <p:cNvGrpSpPr/>
        <p:nvPr/>
      </p:nvGrpSpPr>
      <p:grpSpPr>
        <a:xfrm>
          <a:off x="0" y="0"/>
          <a:ext cx="0" cy="0"/>
          <a:chOff x="0" y="0"/>
          <a:chExt cx="0" cy="0"/>
        </a:xfrm>
      </p:grpSpPr>
      <p:sp>
        <p:nvSpPr>
          <p:cNvPr id="335" name="Google Shape;335;p13"/>
          <p:cNvSpPr/>
          <p:nvPr/>
        </p:nvSpPr>
        <p:spPr>
          <a:xfrm>
            <a:off x="4810404" y="1681303"/>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6" name="Google Shape;336;p13"/>
          <p:cNvSpPr/>
          <p:nvPr/>
        </p:nvSpPr>
        <p:spPr>
          <a:xfrm>
            <a:off x="4810404" y="84467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7" name="Google Shape;337;p13"/>
          <p:cNvSpPr/>
          <p:nvPr/>
        </p:nvSpPr>
        <p:spPr>
          <a:xfrm>
            <a:off x="7151013" y="1681303"/>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8" name="Google Shape;338;p13"/>
          <p:cNvSpPr/>
          <p:nvPr/>
        </p:nvSpPr>
        <p:spPr>
          <a:xfrm>
            <a:off x="7151013" y="2535502"/>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9" name="Google Shape;339;p13"/>
          <p:cNvSpPr/>
          <p:nvPr/>
        </p:nvSpPr>
        <p:spPr>
          <a:xfrm>
            <a:off x="7151013" y="338970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0" name="Google Shape;340;p13"/>
          <p:cNvSpPr/>
          <p:nvPr/>
        </p:nvSpPr>
        <p:spPr>
          <a:xfrm>
            <a:off x="7151013" y="424389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1" name="Google Shape;341;p13"/>
          <p:cNvSpPr/>
          <p:nvPr/>
        </p:nvSpPr>
        <p:spPr>
          <a:xfrm>
            <a:off x="5568238" y="2535502"/>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2" name="Google Shape;342;p13"/>
          <p:cNvSpPr/>
          <p:nvPr/>
        </p:nvSpPr>
        <p:spPr>
          <a:xfrm>
            <a:off x="5568238" y="338970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3" name="Google Shape;343;p13"/>
          <p:cNvSpPr/>
          <p:nvPr/>
        </p:nvSpPr>
        <p:spPr>
          <a:xfrm>
            <a:off x="5568238" y="424389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4" name="Google Shape;344;p13"/>
          <p:cNvSpPr/>
          <p:nvPr/>
        </p:nvSpPr>
        <p:spPr>
          <a:xfrm>
            <a:off x="3985463" y="2535502"/>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5" name="Google Shape;345;p13"/>
          <p:cNvSpPr/>
          <p:nvPr/>
        </p:nvSpPr>
        <p:spPr>
          <a:xfrm>
            <a:off x="3985463" y="338970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6" name="Google Shape;346;p13"/>
          <p:cNvSpPr/>
          <p:nvPr/>
        </p:nvSpPr>
        <p:spPr>
          <a:xfrm>
            <a:off x="3985463" y="424389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7" name="Google Shape;347;p13"/>
          <p:cNvSpPr/>
          <p:nvPr/>
        </p:nvSpPr>
        <p:spPr>
          <a:xfrm>
            <a:off x="1627870" y="1681303"/>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8" name="Google Shape;348;p13"/>
          <p:cNvSpPr/>
          <p:nvPr/>
        </p:nvSpPr>
        <p:spPr>
          <a:xfrm>
            <a:off x="2402688" y="2535502"/>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49" name="Google Shape;349;p13"/>
          <p:cNvSpPr/>
          <p:nvPr/>
        </p:nvSpPr>
        <p:spPr>
          <a:xfrm>
            <a:off x="2402688" y="338970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50" name="Google Shape;350;p13"/>
          <p:cNvSpPr/>
          <p:nvPr/>
        </p:nvSpPr>
        <p:spPr>
          <a:xfrm>
            <a:off x="2402688" y="424389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51" name="Google Shape;351;p13"/>
          <p:cNvSpPr/>
          <p:nvPr/>
        </p:nvSpPr>
        <p:spPr>
          <a:xfrm>
            <a:off x="819913" y="2535502"/>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52" name="Google Shape;352;p13"/>
          <p:cNvSpPr/>
          <p:nvPr/>
        </p:nvSpPr>
        <p:spPr>
          <a:xfrm>
            <a:off x="819913" y="338970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53" name="Google Shape;353;p13"/>
          <p:cNvSpPr/>
          <p:nvPr/>
        </p:nvSpPr>
        <p:spPr>
          <a:xfrm>
            <a:off x="819913" y="424389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54" name="Google Shape;354;p13"/>
          <p:cNvSpPr/>
          <p:nvPr>
            <p:ph idx="2" type="pic"/>
          </p:nvPr>
        </p:nvSpPr>
        <p:spPr>
          <a:xfrm>
            <a:off x="5613688" y="3435204"/>
            <a:ext cx="457200" cy="457200"/>
          </a:xfrm>
          <a:prstGeom prst="ellipse">
            <a:avLst/>
          </a:prstGeom>
          <a:noFill/>
          <a:ln cap="flat" cmpd="sng" w="19050">
            <a:solidFill>
              <a:schemeClr val="dk1"/>
            </a:solidFill>
            <a:prstDash val="solid"/>
            <a:round/>
            <a:headEnd len="sm" w="sm" type="none"/>
            <a:tailEnd len="sm" w="sm" type="none"/>
          </a:ln>
        </p:spPr>
      </p:sp>
      <p:sp>
        <p:nvSpPr>
          <p:cNvPr id="355" name="Google Shape;355;p13"/>
          <p:cNvSpPr/>
          <p:nvPr>
            <p:ph idx="3" type="pic"/>
          </p:nvPr>
        </p:nvSpPr>
        <p:spPr>
          <a:xfrm>
            <a:off x="5613688" y="4289349"/>
            <a:ext cx="457200" cy="457200"/>
          </a:xfrm>
          <a:prstGeom prst="ellipse">
            <a:avLst/>
          </a:prstGeom>
          <a:noFill/>
          <a:ln cap="flat" cmpd="sng" w="19050">
            <a:solidFill>
              <a:schemeClr val="dk1"/>
            </a:solidFill>
            <a:prstDash val="solid"/>
            <a:round/>
            <a:headEnd len="sm" w="sm" type="none"/>
            <a:tailEnd len="sm" w="sm" type="none"/>
          </a:ln>
        </p:spPr>
      </p:sp>
      <p:sp>
        <p:nvSpPr>
          <p:cNvPr id="356" name="Google Shape;356;p13"/>
          <p:cNvSpPr/>
          <p:nvPr>
            <p:ph idx="4" type="pic"/>
          </p:nvPr>
        </p:nvSpPr>
        <p:spPr>
          <a:xfrm>
            <a:off x="4855854" y="890129"/>
            <a:ext cx="457200" cy="457200"/>
          </a:xfrm>
          <a:prstGeom prst="ellipse">
            <a:avLst/>
          </a:prstGeom>
          <a:noFill/>
          <a:ln cap="flat" cmpd="sng" w="19050">
            <a:solidFill>
              <a:schemeClr val="dk1"/>
            </a:solidFill>
            <a:prstDash val="solid"/>
            <a:round/>
            <a:headEnd len="sm" w="sm" type="none"/>
            <a:tailEnd len="sm" w="sm" type="none"/>
          </a:ln>
        </p:spPr>
      </p:sp>
      <p:sp>
        <p:nvSpPr>
          <p:cNvPr id="357" name="Google Shape;357;p13"/>
          <p:cNvSpPr/>
          <p:nvPr>
            <p:ph idx="5" type="pic"/>
          </p:nvPr>
        </p:nvSpPr>
        <p:spPr>
          <a:xfrm>
            <a:off x="4856154" y="1726792"/>
            <a:ext cx="457200" cy="457200"/>
          </a:xfrm>
          <a:prstGeom prst="ellipse">
            <a:avLst/>
          </a:prstGeom>
          <a:noFill/>
          <a:ln cap="flat" cmpd="sng" w="19050">
            <a:solidFill>
              <a:schemeClr val="dk1"/>
            </a:solidFill>
            <a:prstDash val="solid"/>
            <a:round/>
            <a:headEnd len="sm" w="sm" type="none"/>
            <a:tailEnd len="sm" w="sm" type="none"/>
          </a:ln>
        </p:spPr>
      </p:sp>
      <p:sp>
        <p:nvSpPr>
          <p:cNvPr id="358" name="Google Shape;358;p13"/>
          <p:cNvSpPr/>
          <p:nvPr>
            <p:ph idx="6" type="pic"/>
          </p:nvPr>
        </p:nvSpPr>
        <p:spPr>
          <a:xfrm>
            <a:off x="7196463" y="1726829"/>
            <a:ext cx="457200" cy="457200"/>
          </a:xfrm>
          <a:prstGeom prst="ellipse">
            <a:avLst/>
          </a:prstGeom>
          <a:noFill/>
          <a:ln cap="flat" cmpd="sng" w="19050">
            <a:solidFill>
              <a:schemeClr val="dk1"/>
            </a:solidFill>
            <a:prstDash val="solid"/>
            <a:round/>
            <a:headEnd len="sm" w="sm" type="none"/>
            <a:tailEnd len="sm" w="sm" type="none"/>
          </a:ln>
        </p:spPr>
      </p:sp>
      <p:sp>
        <p:nvSpPr>
          <p:cNvPr id="359" name="Google Shape;359;p13"/>
          <p:cNvSpPr/>
          <p:nvPr>
            <p:ph idx="7" type="pic"/>
          </p:nvPr>
        </p:nvSpPr>
        <p:spPr>
          <a:xfrm>
            <a:off x="7196463" y="2581004"/>
            <a:ext cx="457200" cy="457200"/>
          </a:xfrm>
          <a:prstGeom prst="ellipse">
            <a:avLst/>
          </a:prstGeom>
          <a:noFill/>
          <a:ln cap="flat" cmpd="sng" w="19050">
            <a:solidFill>
              <a:schemeClr val="dk1"/>
            </a:solidFill>
            <a:prstDash val="solid"/>
            <a:round/>
            <a:headEnd len="sm" w="sm" type="none"/>
            <a:tailEnd len="sm" w="sm" type="none"/>
          </a:ln>
        </p:spPr>
      </p:sp>
      <p:sp>
        <p:nvSpPr>
          <p:cNvPr id="360" name="Google Shape;360;p13"/>
          <p:cNvSpPr/>
          <p:nvPr>
            <p:ph idx="8" type="pic"/>
          </p:nvPr>
        </p:nvSpPr>
        <p:spPr>
          <a:xfrm>
            <a:off x="7196463" y="3435204"/>
            <a:ext cx="457200" cy="457200"/>
          </a:xfrm>
          <a:prstGeom prst="ellipse">
            <a:avLst/>
          </a:prstGeom>
          <a:noFill/>
          <a:ln cap="flat" cmpd="sng" w="19050">
            <a:solidFill>
              <a:schemeClr val="dk1"/>
            </a:solidFill>
            <a:prstDash val="solid"/>
            <a:round/>
            <a:headEnd len="sm" w="sm" type="none"/>
            <a:tailEnd len="sm" w="sm" type="none"/>
          </a:ln>
        </p:spPr>
      </p:sp>
      <p:sp>
        <p:nvSpPr>
          <p:cNvPr id="361" name="Google Shape;361;p13"/>
          <p:cNvSpPr/>
          <p:nvPr>
            <p:ph idx="9" type="pic"/>
          </p:nvPr>
        </p:nvSpPr>
        <p:spPr>
          <a:xfrm>
            <a:off x="7196463" y="4289349"/>
            <a:ext cx="457200" cy="457200"/>
          </a:xfrm>
          <a:prstGeom prst="ellipse">
            <a:avLst/>
          </a:prstGeom>
          <a:noFill/>
          <a:ln cap="flat" cmpd="sng" w="19050">
            <a:solidFill>
              <a:schemeClr val="dk1"/>
            </a:solidFill>
            <a:prstDash val="solid"/>
            <a:round/>
            <a:headEnd len="sm" w="sm" type="none"/>
            <a:tailEnd len="sm" w="sm" type="none"/>
          </a:ln>
        </p:spPr>
      </p:sp>
      <p:sp>
        <p:nvSpPr>
          <p:cNvPr id="362" name="Google Shape;362;p13"/>
          <p:cNvSpPr/>
          <p:nvPr>
            <p:ph idx="13" type="pic"/>
          </p:nvPr>
        </p:nvSpPr>
        <p:spPr>
          <a:xfrm>
            <a:off x="1673320" y="1726829"/>
            <a:ext cx="457200" cy="457200"/>
          </a:xfrm>
          <a:prstGeom prst="ellipse">
            <a:avLst/>
          </a:prstGeom>
          <a:noFill/>
          <a:ln cap="flat" cmpd="sng" w="19050">
            <a:solidFill>
              <a:schemeClr val="dk1"/>
            </a:solidFill>
            <a:prstDash val="solid"/>
            <a:round/>
            <a:headEnd len="sm" w="sm" type="none"/>
            <a:tailEnd len="sm" w="sm" type="none"/>
          </a:ln>
        </p:spPr>
      </p:sp>
      <p:sp>
        <p:nvSpPr>
          <p:cNvPr id="363" name="Google Shape;363;p13"/>
          <p:cNvSpPr/>
          <p:nvPr>
            <p:ph idx="14" type="pic"/>
          </p:nvPr>
        </p:nvSpPr>
        <p:spPr>
          <a:xfrm>
            <a:off x="5613688" y="2581004"/>
            <a:ext cx="457200" cy="457200"/>
          </a:xfrm>
          <a:prstGeom prst="ellipse">
            <a:avLst/>
          </a:prstGeom>
          <a:noFill/>
          <a:ln cap="flat" cmpd="sng" w="19050">
            <a:solidFill>
              <a:schemeClr val="dk1"/>
            </a:solidFill>
            <a:prstDash val="solid"/>
            <a:round/>
            <a:headEnd len="sm" w="sm" type="none"/>
            <a:tailEnd len="sm" w="sm" type="none"/>
          </a:ln>
        </p:spPr>
      </p:sp>
      <p:sp>
        <p:nvSpPr>
          <p:cNvPr id="364" name="Google Shape;364;p13"/>
          <p:cNvSpPr/>
          <p:nvPr>
            <p:ph idx="15" type="pic"/>
          </p:nvPr>
        </p:nvSpPr>
        <p:spPr>
          <a:xfrm>
            <a:off x="4030913" y="2581004"/>
            <a:ext cx="457200" cy="457200"/>
          </a:xfrm>
          <a:prstGeom prst="ellipse">
            <a:avLst/>
          </a:prstGeom>
          <a:noFill/>
          <a:ln cap="flat" cmpd="sng" w="19050">
            <a:solidFill>
              <a:schemeClr val="dk1"/>
            </a:solidFill>
            <a:prstDash val="solid"/>
            <a:round/>
            <a:headEnd len="sm" w="sm" type="none"/>
            <a:tailEnd len="sm" w="sm" type="none"/>
          </a:ln>
        </p:spPr>
      </p:sp>
      <p:sp>
        <p:nvSpPr>
          <p:cNvPr id="365" name="Google Shape;365;p13"/>
          <p:cNvSpPr/>
          <p:nvPr>
            <p:ph idx="16" type="pic"/>
          </p:nvPr>
        </p:nvSpPr>
        <p:spPr>
          <a:xfrm>
            <a:off x="4030913" y="3435204"/>
            <a:ext cx="457200" cy="457200"/>
          </a:xfrm>
          <a:prstGeom prst="ellipse">
            <a:avLst/>
          </a:prstGeom>
          <a:noFill/>
          <a:ln cap="flat" cmpd="sng" w="19050">
            <a:solidFill>
              <a:schemeClr val="dk1"/>
            </a:solidFill>
            <a:prstDash val="solid"/>
            <a:round/>
            <a:headEnd len="sm" w="sm" type="none"/>
            <a:tailEnd len="sm" w="sm" type="none"/>
          </a:ln>
        </p:spPr>
      </p:sp>
      <p:sp>
        <p:nvSpPr>
          <p:cNvPr id="366" name="Google Shape;366;p13"/>
          <p:cNvSpPr/>
          <p:nvPr>
            <p:ph idx="17" type="pic"/>
          </p:nvPr>
        </p:nvSpPr>
        <p:spPr>
          <a:xfrm>
            <a:off x="4030913" y="4289349"/>
            <a:ext cx="457200" cy="457200"/>
          </a:xfrm>
          <a:prstGeom prst="ellipse">
            <a:avLst/>
          </a:prstGeom>
          <a:noFill/>
          <a:ln cap="flat" cmpd="sng" w="19050">
            <a:solidFill>
              <a:schemeClr val="dk1"/>
            </a:solidFill>
            <a:prstDash val="solid"/>
            <a:round/>
            <a:headEnd len="sm" w="sm" type="none"/>
            <a:tailEnd len="sm" w="sm" type="none"/>
          </a:ln>
        </p:spPr>
      </p:sp>
      <p:sp>
        <p:nvSpPr>
          <p:cNvPr id="367" name="Google Shape;367;p13"/>
          <p:cNvSpPr/>
          <p:nvPr>
            <p:ph idx="18" type="pic"/>
          </p:nvPr>
        </p:nvSpPr>
        <p:spPr>
          <a:xfrm>
            <a:off x="2448138" y="2581004"/>
            <a:ext cx="457200" cy="457200"/>
          </a:xfrm>
          <a:prstGeom prst="ellipse">
            <a:avLst/>
          </a:prstGeom>
          <a:noFill/>
          <a:ln cap="flat" cmpd="sng" w="19050">
            <a:solidFill>
              <a:schemeClr val="dk1"/>
            </a:solidFill>
            <a:prstDash val="solid"/>
            <a:round/>
            <a:headEnd len="sm" w="sm" type="none"/>
            <a:tailEnd len="sm" w="sm" type="none"/>
          </a:ln>
        </p:spPr>
      </p:sp>
      <p:sp>
        <p:nvSpPr>
          <p:cNvPr id="368" name="Google Shape;368;p13"/>
          <p:cNvSpPr/>
          <p:nvPr>
            <p:ph idx="19" type="pic"/>
          </p:nvPr>
        </p:nvSpPr>
        <p:spPr>
          <a:xfrm>
            <a:off x="2448138" y="3435204"/>
            <a:ext cx="457200" cy="457200"/>
          </a:xfrm>
          <a:prstGeom prst="ellipse">
            <a:avLst/>
          </a:prstGeom>
          <a:noFill/>
          <a:ln cap="flat" cmpd="sng" w="19050">
            <a:solidFill>
              <a:schemeClr val="dk1"/>
            </a:solidFill>
            <a:prstDash val="solid"/>
            <a:round/>
            <a:headEnd len="sm" w="sm" type="none"/>
            <a:tailEnd len="sm" w="sm" type="none"/>
          </a:ln>
        </p:spPr>
      </p:sp>
      <p:sp>
        <p:nvSpPr>
          <p:cNvPr id="369" name="Google Shape;369;p13"/>
          <p:cNvSpPr/>
          <p:nvPr>
            <p:ph idx="20" type="pic"/>
          </p:nvPr>
        </p:nvSpPr>
        <p:spPr>
          <a:xfrm>
            <a:off x="2448138" y="4289349"/>
            <a:ext cx="457200" cy="457200"/>
          </a:xfrm>
          <a:prstGeom prst="ellipse">
            <a:avLst/>
          </a:prstGeom>
          <a:noFill/>
          <a:ln cap="flat" cmpd="sng" w="19050">
            <a:solidFill>
              <a:schemeClr val="dk1"/>
            </a:solidFill>
            <a:prstDash val="solid"/>
            <a:round/>
            <a:headEnd len="sm" w="sm" type="none"/>
            <a:tailEnd len="sm" w="sm" type="none"/>
          </a:ln>
        </p:spPr>
      </p:sp>
      <p:sp>
        <p:nvSpPr>
          <p:cNvPr id="370" name="Google Shape;370;p13"/>
          <p:cNvSpPr/>
          <p:nvPr>
            <p:ph idx="21" type="pic"/>
          </p:nvPr>
        </p:nvSpPr>
        <p:spPr>
          <a:xfrm>
            <a:off x="865363" y="2581004"/>
            <a:ext cx="457200" cy="457200"/>
          </a:xfrm>
          <a:prstGeom prst="ellipse">
            <a:avLst/>
          </a:prstGeom>
          <a:noFill/>
          <a:ln cap="flat" cmpd="sng" w="19050">
            <a:solidFill>
              <a:schemeClr val="dk1"/>
            </a:solidFill>
            <a:prstDash val="solid"/>
            <a:round/>
            <a:headEnd len="sm" w="sm" type="none"/>
            <a:tailEnd len="sm" w="sm" type="none"/>
          </a:ln>
        </p:spPr>
      </p:sp>
      <p:sp>
        <p:nvSpPr>
          <p:cNvPr id="371" name="Google Shape;371;p13"/>
          <p:cNvSpPr/>
          <p:nvPr>
            <p:ph idx="22" type="pic"/>
          </p:nvPr>
        </p:nvSpPr>
        <p:spPr>
          <a:xfrm>
            <a:off x="865363" y="3435204"/>
            <a:ext cx="457200" cy="457200"/>
          </a:xfrm>
          <a:prstGeom prst="ellipse">
            <a:avLst/>
          </a:prstGeom>
          <a:noFill/>
          <a:ln cap="flat" cmpd="sng" w="19050">
            <a:solidFill>
              <a:schemeClr val="dk1"/>
            </a:solidFill>
            <a:prstDash val="solid"/>
            <a:round/>
            <a:headEnd len="sm" w="sm" type="none"/>
            <a:tailEnd len="sm" w="sm" type="none"/>
          </a:ln>
        </p:spPr>
      </p:sp>
      <p:sp>
        <p:nvSpPr>
          <p:cNvPr id="372" name="Google Shape;372;p13"/>
          <p:cNvSpPr/>
          <p:nvPr>
            <p:ph idx="23" type="pic"/>
          </p:nvPr>
        </p:nvSpPr>
        <p:spPr>
          <a:xfrm>
            <a:off x="865363" y="4289349"/>
            <a:ext cx="457200" cy="457200"/>
          </a:xfrm>
          <a:prstGeom prst="ellipse">
            <a:avLst/>
          </a:prstGeom>
          <a:noFill/>
          <a:ln cap="flat" cmpd="sng" w="19050">
            <a:solidFill>
              <a:schemeClr val="dk1"/>
            </a:solidFill>
            <a:prstDash val="solid"/>
            <a:round/>
            <a:headEnd len="sm" w="sm" type="none"/>
            <a:tailEnd len="sm" w="sm" type="none"/>
          </a:ln>
        </p:spPr>
      </p:sp>
      <p:sp>
        <p:nvSpPr>
          <p:cNvPr id="373" name="Google Shape;373;p13"/>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374" name="Google Shape;374;p13"/>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375" name="Google Shape;375;p13"/>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76" name="Google Shape;376;p13"/>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77" name="Google Shape;377;p13"/>
          <p:cNvSpPr txBox="1"/>
          <p:nvPr>
            <p:ph idx="1" type="subTitle"/>
          </p:nvPr>
        </p:nvSpPr>
        <p:spPr>
          <a:xfrm>
            <a:off x="411475" y="2740669"/>
            <a:ext cx="3657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200"/>
              </a:spcBef>
              <a:spcAft>
                <a:spcPts val="0"/>
              </a:spcAft>
              <a:buClr>
                <a:schemeClr val="lt2"/>
              </a:buClr>
              <a:buSzPts val="1000"/>
              <a:buNone/>
              <a:defRPr b="1" sz="1000">
                <a:solidFill>
                  <a:schemeClr val="lt2"/>
                </a:solidFill>
              </a:defRPr>
            </a:lvl2pPr>
            <a:lvl3pPr lvl="2" rtl="0">
              <a:spcBef>
                <a:spcPts val="200"/>
              </a:spcBef>
              <a:spcAft>
                <a:spcPts val="0"/>
              </a:spcAft>
              <a:buClr>
                <a:schemeClr val="lt2"/>
              </a:buClr>
              <a:buSzPts val="1000"/>
              <a:buNone/>
              <a:defRPr b="1" sz="1000">
                <a:solidFill>
                  <a:schemeClr val="lt2"/>
                </a:solidFill>
              </a:defRPr>
            </a:lvl3pPr>
            <a:lvl4pPr lvl="3" rtl="0">
              <a:spcBef>
                <a:spcPts val="200"/>
              </a:spcBef>
              <a:spcAft>
                <a:spcPts val="0"/>
              </a:spcAft>
              <a:buClr>
                <a:schemeClr val="lt2"/>
              </a:buClr>
              <a:buSzPts val="1000"/>
              <a:buNone/>
              <a:defRPr b="1" sz="1000">
                <a:solidFill>
                  <a:schemeClr val="lt2"/>
                </a:solidFill>
              </a:defRPr>
            </a:lvl4pPr>
            <a:lvl5pPr lvl="4" rtl="0">
              <a:spcBef>
                <a:spcPts val="200"/>
              </a:spcBef>
              <a:spcAft>
                <a:spcPts val="0"/>
              </a:spcAft>
              <a:buClr>
                <a:schemeClr val="lt2"/>
              </a:buClr>
              <a:buSzPts val="1000"/>
              <a:buNone/>
              <a:defRPr b="1" sz="1000">
                <a:solidFill>
                  <a:schemeClr val="lt2"/>
                </a:solidFill>
              </a:defRPr>
            </a:lvl5pPr>
            <a:lvl6pPr lvl="5" rtl="0">
              <a:spcBef>
                <a:spcPts val="200"/>
              </a:spcBef>
              <a:spcAft>
                <a:spcPts val="0"/>
              </a:spcAft>
              <a:buClr>
                <a:schemeClr val="lt2"/>
              </a:buClr>
              <a:buSzPts val="1000"/>
              <a:buNone/>
              <a:defRPr b="1" sz="1000">
                <a:solidFill>
                  <a:schemeClr val="lt2"/>
                </a:solidFill>
              </a:defRPr>
            </a:lvl6pPr>
            <a:lvl7pPr lvl="6" rtl="0">
              <a:spcBef>
                <a:spcPts val="200"/>
              </a:spcBef>
              <a:spcAft>
                <a:spcPts val="0"/>
              </a:spcAft>
              <a:buClr>
                <a:schemeClr val="lt2"/>
              </a:buClr>
              <a:buSzPts val="1000"/>
              <a:buNone/>
              <a:defRPr b="1" sz="1000">
                <a:solidFill>
                  <a:schemeClr val="lt2"/>
                </a:solidFill>
              </a:defRPr>
            </a:lvl7pPr>
            <a:lvl8pPr lvl="7" rtl="0">
              <a:spcBef>
                <a:spcPts val="200"/>
              </a:spcBef>
              <a:spcAft>
                <a:spcPts val="0"/>
              </a:spcAft>
              <a:buClr>
                <a:schemeClr val="lt2"/>
              </a:buClr>
              <a:buSzPts val="1000"/>
              <a:buNone/>
              <a:defRPr b="1" sz="1000">
                <a:solidFill>
                  <a:schemeClr val="lt2"/>
                </a:solidFill>
              </a:defRPr>
            </a:lvl8pPr>
            <a:lvl9pPr lvl="8" rtl="0">
              <a:spcBef>
                <a:spcPts val="200"/>
              </a:spcBef>
              <a:spcAft>
                <a:spcPts val="200"/>
              </a:spcAft>
              <a:buClr>
                <a:schemeClr val="lt2"/>
              </a:buClr>
              <a:buSzPts val="1000"/>
              <a:buNone/>
              <a:defRPr b="1" sz="1000">
                <a:solidFill>
                  <a:schemeClr val="lt2"/>
                </a:solidFill>
              </a:defRPr>
            </a:lvl9pPr>
          </a:lstStyle>
          <a:p/>
        </p:txBody>
      </p:sp>
      <p:sp>
        <p:nvSpPr>
          <p:cNvPr id="378" name="Google Shape;378;p13"/>
          <p:cNvSpPr txBox="1"/>
          <p:nvPr>
            <p:ph idx="24" type="subTitle"/>
          </p:nvPr>
        </p:nvSpPr>
        <p:spPr>
          <a:xfrm>
            <a:off x="1447199" y="2767751"/>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379" name="Google Shape;379;p13"/>
          <p:cNvSpPr txBox="1"/>
          <p:nvPr>
            <p:ph idx="25" type="subTitle"/>
          </p:nvPr>
        </p:nvSpPr>
        <p:spPr>
          <a:xfrm>
            <a:off x="1447199" y="2631251"/>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cxnSp>
        <p:nvCxnSpPr>
          <p:cNvPr id="380" name="Google Shape;380;p13"/>
          <p:cNvCxnSpPr>
            <a:stCxn id="336" idx="4"/>
            <a:endCxn id="347" idx="0"/>
          </p:cNvCxnSpPr>
          <p:nvPr/>
        </p:nvCxnSpPr>
        <p:spPr>
          <a:xfrm rot="5400000">
            <a:off x="3348954" y="-54121"/>
            <a:ext cx="288600" cy="3182400"/>
          </a:xfrm>
          <a:prstGeom prst="bentConnector3">
            <a:avLst>
              <a:gd fmla="val 49987" name="adj1"/>
            </a:avLst>
          </a:prstGeom>
          <a:noFill/>
          <a:ln cap="flat" cmpd="sng" w="9525">
            <a:solidFill>
              <a:schemeClr val="accent3"/>
            </a:solidFill>
            <a:prstDash val="solid"/>
            <a:round/>
            <a:headEnd len="sm" w="sm" type="none"/>
            <a:tailEnd len="sm" w="sm" type="none"/>
          </a:ln>
        </p:spPr>
      </p:cxnSp>
      <p:cxnSp>
        <p:nvCxnSpPr>
          <p:cNvPr id="381" name="Google Shape;381;p13"/>
          <p:cNvCxnSpPr>
            <a:stCxn id="336" idx="4"/>
            <a:endCxn id="335" idx="0"/>
          </p:cNvCxnSpPr>
          <p:nvPr/>
        </p:nvCxnSpPr>
        <p:spPr>
          <a:xfrm flipH="1" rot="-5400000">
            <a:off x="4940454" y="1536779"/>
            <a:ext cx="288600" cy="600"/>
          </a:xfrm>
          <a:prstGeom prst="bentConnector3">
            <a:avLst>
              <a:gd fmla="val 49987" name="adj1"/>
            </a:avLst>
          </a:prstGeom>
          <a:noFill/>
          <a:ln cap="flat" cmpd="sng" w="9525">
            <a:solidFill>
              <a:schemeClr val="accent3"/>
            </a:solidFill>
            <a:prstDash val="solid"/>
            <a:round/>
            <a:headEnd len="sm" w="sm" type="none"/>
            <a:tailEnd len="sm" w="sm" type="none"/>
          </a:ln>
        </p:spPr>
      </p:cxnSp>
      <p:cxnSp>
        <p:nvCxnSpPr>
          <p:cNvPr id="382" name="Google Shape;382;p13"/>
          <p:cNvCxnSpPr>
            <a:stCxn id="336" idx="4"/>
            <a:endCxn id="337" idx="0"/>
          </p:cNvCxnSpPr>
          <p:nvPr/>
        </p:nvCxnSpPr>
        <p:spPr>
          <a:xfrm flipH="1" rot="-5400000">
            <a:off x="6110454" y="366779"/>
            <a:ext cx="288600" cy="2340600"/>
          </a:xfrm>
          <a:prstGeom prst="bentConnector3">
            <a:avLst>
              <a:gd fmla="val 49987" name="adj1"/>
            </a:avLst>
          </a:prstGeom>
          <a:noFill/>
          <a:ln cap="flat" cmpd="sng" w="9525">
            <a:solidFill>
              <a:schemeClr val="accent3"/>
            </a:solidFill>
            <a:prstDash val="solid"/>
            <a:round/>
            <a:headEnd len="sm" w="sm" type="none"/>
            <a:tailEnd len="sm" w="sm" type="none"/>
          </a:ln>
        </p:spPr>
      </p:cxnSp>
      <p:cxnSp>
        <p:nvCxnSpPr>
          <p:cNvPr id="383" name="Google Shape;383;p13"/>
          <p:cNvCxnSpPr>
            <a:stCxn id="347" idx="4"/>
            <a:endCxn id="351" idx="0"/>
          </p:cNvCxnSpPr>
          <p:nvPr/>
        </p:nvCxnSpPr>
        <p:spPr>
          <a:xfrm rot="5400000">
            <a:off x="1344970" y="1978453"/>
            <a:ext cx="306000" cy="8079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4" name="Google Shape;384;p13"/>
          <p:cNvCxnSpPr>
            <a:stCxn id="348" idx="0"/>
            <a:endCxn id="347" idx="4"/>
          </p:cNvCxnSpPr>
          <p:nvPr/>
        </p:nvCxnSpPr>
        <p:spPr>
          <a:xfrm flipH="1" rot="5400000">
            <a:off x="2136288" y="1995052"/>
            <a:ext cx="306000" cy="7749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5" name="Google Shape;385;p13"/>
          <p:cNvCxnSpPr>
            <a:stCxn id="335" idx="4"/>
            <a:endCxn id="344" idx="0"/>
          </p:cNvCxnSpPr>
          <p:nvPr/>
        </p:nvCxnSpPr>
        <p:spPr>
          <a:xfrm rot="5400000">
            <a:off x="4518954" y="1969903"/>
            <a:ext cx="306000" cy="8250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6" name="Google Shape;386;p13"/>
          <p:cNvCxnSpPr>
            <a:stCxn id="341" idx="0"/>
            <a:endCxn id="335" idx="4"/>
          </p:cNvCxnSpPr>
          <p:nvPr/>
        </p:nvCxnSpPr>
        <p:spPr>
          <a:xfrm flipH="1" rot="5400000">
            <a:off x="5310388" y="2003602"/>
            <a:ext cx="306000" cy="7578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7" name="Google Shape;387;p13"/>
          <p:cNvCxnSpPr>
            <a:stCxn id="344" idx="4"/>
            <a:endCxn id="345" idx="0"/>
          </p:cNvCxnSpPr>
          <p:nvPr/>
        </p:nvCxnSpPr>
        <p:spPr>
          <a:xfrm flipH="1" rot="-5400000">
            <a:off x="4106813" y="3236302"/>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8" name="Google Shape;388;p13"/>
          <p:cNvCxnSpPr>
            <a:stCxn id="345" idx="4"/>
            <a:endCxn id="346" idx="0"/>
          </p:cNvCxnSpPr>
          <p:nvPr/>
        </p:nvCxnSpPr>
        <p:spPr>
          <a:xfrm flipH="1" rot="-5400000">
            <a:off x="4106813" y="4090501"/>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89" name="Google Shape;389;p13"/>
          <p:cNvCxnSpPr>
            <a:stCxn id="338" idx="0"/>
            <a:endCxn id="337" idx="4"/>
          </p:cNvCxnSpPr>
          <p:nvPr/>
        </p:nvCxnSpPr>
        <p:spPr>
          <a:xfrm rot="-5400000">
            <a:off x="7272363" y="2382202"/>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90" name="Google Shape;390;p13"/>
          <p:cNvCxnSpPr>
            <a:stCxn id="339" idx="0"/>
            <a:endCxn id="338" idx="4"/>
          </p:cNvCxnSpPr>
          <p:nvPr/>
        </p:nvCxnSpPr>
        <p:spPr>
          <a:xfrm rot="-5400000">
            <a:off x="7272363" y="3236401"/>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91" name="Google Shape;391;p13"/>
          <p:cNvCxnSpPr>
            <a:stCxn id="340" idx="0"/>
            <a:endCxn id="339" idx="4"/>
          </p:cNvCxnSpPr>
          <p:nvPr/>
        </p:nvCxnSpPr>
        <p:spPr>
          <a:xfrm rot="-5400000">
            <a:off x="7272363" y="4090599"/>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92" name="Google Shape;392;p13"/>
          <p:cNvCxnSpPr>
            <a:stCxn id="342" idx="0"/>
            <a:endCxn id="341" idx="4"/>
          </p:cNvCxnSpPr>
          <p:nvPr/>
        </p:nvCxnSpPr>
        <p:spPr>
          <a:xfrm rot="-5400000">
            <a:off x="5689588" y="3236401"/>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93" name="Google Shape;393;p13"/>
          <p:cNvCxnSpPr>
            <a:stCxn id="343" idx="0"/>
            <a:endCxn id="342" idx="4"/>
          </p:cNvCxnSpPr>
          <p:nvPr/>
        </p:nvCxnSpPr>
        <p:spPr>
          <a:xfrm rot="-5400000">
            <a:off x="5689588" y="4090599"/>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94" name="Google Shape;394;p13"/>
          <p:cNvCxnSpPr>
            <a:stCxn id="349" idx="0"/>
            <a:endCxn id="348" idx="4"/>
          </p:cNvCxnSpPr>
          <p:nvPr/>
        </p:nvCxnSpPr>
        <p:spPr>
          <a:xfrm rot="-5400000">
            <a:off x="2524038" y="3236401"/>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95" name="Google Shape;395;p13"/>
          <p:cNvCxnSpPr>
            <a:stCxn id="350" idx="0"/>
            <a:endCxn id="349" idx="4"/>
          </p:cNvCxnSpPr>
          <p:nvPr/>
        </p:nvCxnSpPr>
        <p:spPr>
          <a:xfrm rot="-5400000">
            <a:off x="2524038" y="4090599"/>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96" name="Google Shape;396;p13"/>
          <p:cNvCxnSpPr>
            <a:stCxn id="351" idx="4"/>
            <a:endCxn id="352" idx="0"/>
          </p:cNvCxnSpPr>
          <p:nvPr/>
        </p:nvCxnSpPr>
        <p:spPr>
          <a:xfrm flipH="1" rot="-5400000">
            <a:off x="941263" y="3236302"/>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cxnSp>
        <p:nvCxnSpPr>
          <p:cNvPr id="397" name="Google Shape;397;p13"/>
          <p:cNvCxnSpPr>
            <a:stCxn id="352" idx="4"/>
            <a:endCxn id="353" idx="0"/>
          </p:cNvCxnSpPr>
          <p:nvPr/>
        </p:nvCxnSpPr>
        <p:spPr>
          <a:xfrm flipH="1" rot="-5400000">
            <a:off x="941263" y="4090501"/>
            <a:ext cx="306000" cy="600"/>
          </a:xfrm>
          <a:prstGeom prst="bentConnector3">
            <a:avLst>
              <a:gd fmla="val 50016" name="adj1"/>
            </a:avLst>
          </a:prstGeom>
          <a:noFill/>
          <a:ln cap="flat" cmpd="sng" w="9525">
            <a:solidFill>
              <a:schemeClr val="accent3"/>
            </a:solidFill>
            <a:prstDash val="solid"/>
            <a:round/>
            <a:headEnd len="sm" w="sm" type="none"/>
            <a:tailEnd len="sm" w="sm" type="none"/>
          </a:ln>
        </p:spPr>
      </p:cxnSp>
      <p:sp>
        <p:nvSpPr>
          <p:cNvPr id="398" name="Google Shape;398;p13"/>
          <p:cNvSpPr txBox="1"/>
          <p:nvPr>
            <p:ph idx="26" type="subTitle"/>
          </p:nvPr>
        </p:nvSpPr>
        <p:spPr>
          <a:xfrm>
            <a:off x="1447199" y="3621950"/>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399" name="Google Shape;399;p13"/>
          <p:cNvSpPr txBox="1"/>
          <p:nvPr>
            <p:ph idx="27" type="subTitle"/>
          </p:nvPr>
        </p:nvSpPr>
        <p:spPr>
          <a:xfrm>
            <a:off x="1447199" y="3485450"/>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00" name="Google Shape;400;p13"/>
          <p:cNvSpPr txBox="1"/>
          <p:nvPr>
            <p:ph idx="28" type="subTitle"/>
          </p:nvPr>
        </p:nvSpPr>
        <p:spPr>
          <a:xfrm>
            <a:off x="1447199" y="4476148"/>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01" name="Google Shape;401;p13"/>
          <p:cNvSpPr txBox="1"/>
          <p:nvPr>
            <p:ph idx="29" type="subTitle"/>
          </p:nvPr>
        </p:nvSpPr>
        <p:spPr>
          <a:xfrm>
            <a:off x="1447199" y="4339648"/>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02" name="Google Shape;402;p13"/>
          <p:cNvSpPr txBox="1"/>
          <p:nvPr>
            <p:ph idx="30" type="subTitle"/>
          </p:nvPr>
        </p:nvSpPr>
        <p:spPr>
          <a:xfrm>
            <a:off x="3029972" y="2767751"/>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03" name="Google Shape;403;p13"/>
          <p:cNvSpPr txBox="1"/>
          <p:nvPr>
            <p:ph idx="31" type="subTitle"/>
          </p:nvPr>
        </p:nvSpPr>
        <p:spPr>
          <a:xfrm>
            <a:off x="3029972" y="2631251"/>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04" name="Google Shape;404;p13"/>
          <p:cNvSpPr txBox="1"/>
          <p:nvPr>
            <p:ph idx="32" type="subTitle"/>
          </p:nvPr>
        </p:nvSpPr>
        <p:spPr>
          <a:xfrm>
            <a:off x="3029972" y="3621950"/>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05" name="Google Shape;405;p13"/>
          <p:cNvSpPr txBox="1"/>
          <p:nvPr>
            <p:ph idx="33" type="subTitle"/>
          </p:nvPr>
        </p:nvSpPr>
        <p:spPr>
          <a:xfrm>
            <a:off x="3029972" y="3485450"/>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06" name="Google Shape;406;p13"/>
          <p:cNvSpPr txBox="1"/>
          <p:nvPr>
            <p:ph idx="34" type="subTitle"/>
          </p:nvPr>
        </p:nvSpPr>
        <p:spPr>
          <a:xfrm>
            <a:off x="3029972" y="4476148"/>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07" name="Google Shape;407;p13"/>
          <p:cNvSpPr txBox="1"/>
          <p:nvPr>
            <p:ph idx="35" type="subTitle"/>
          </p:nvPr>
        </p:nvSpPr>
        <p:spPr>
          <a:xfrm>
            <a:off x="3029972" y="4339648"/>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08" name="Google Shape;408;p13"/>
          <p:cNvSpPr txBox="1"/>
          <p:nvPr>
            <p:ph idx="36" type="subTitle"/>
          </p:nvPr>
        </p:nvSpPr>
        <p:spPr>
          <a:xfrm>
            <a:off x="4612747" y="2767751"/>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09" name="Google Shape;409;p13"/>
          <p:cNvSpPr txBox="1"/>
          <p:nvPr>
            <p:ph idx="37" type="subTitle"/>
          </p:nvPr>
        </p:nvSpPr>
        <p:spPr>
          <a:xfrm>
            <a:off x="4612747" y="2631251"/>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10" name="Google Shape;410;p13"/>
          <p:cNvSpPr txBox="1"/>
          <p:nvPr>
            <p:ph idx="38" type="subTitle"/>
          </p:nvPr>
        </p:nvSpPr>
        <p:spPr>
          <a:xfrm>
            <a:off x="4612747" y="3621950"/>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11" name="Google Shape;411;p13"/>
          <p:cNvSpPr txBox="1"/>
          <p:nvPr>
            <p:ph idx="39" type="subTitle"/>
          </p:nvPr>
        </p:nvSpPr>
        <p:spPr>
          <a:xfrm>
            <a:off x="4612747" y="3485450"/>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12" name="Google Shape;412;p13"/>
          <p:cNvSpPr txBox="1"/>
          <p:nvPr>
            <p:ph idx="40" type="subTitle"/>
          </p:nvPr>
        </p:nvSpPr>
        <p:spPr>
          <a:xfrm>
            <a:off x="4612747" y="4476148"/>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13" name="Google Shape;413;p13"/>
          <p:cNvSpPr txBox="1"/>
          <p:nvPr>
            <p:ph idx="41" type="subTitle"/>
          </p:nvPr>
        </p:nvSpPr>
        <p:spPr>
          <a:xfrm>
            <a:off x="4612747" y="4339648"/>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14" name="Google Shape;414;p13"/>
          <p:cNvSpPr txBox="1"/>
          <p:nvPr>
            <p:ph idx="42" type="subTitle"/>
          </p:nvPr>
        </p:nvSpPr>
        <p:spPr>
          <a:xfrm>
            <a:off x="6195522" y="2767751"/>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15" name="Google Shape;415;p13"/>
          <p:cNvSpPr txBox="1"/>
          <p:nvPr>
            <p:ph idx="43" type="subTitle"/>
          </p:nvPr>
        </p:nvSpPr>
        <p:spPr>
          <a:xfrm>
            <a:off x="6195522" y="2631251"/>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16" name="Google Shape;416;p13"/>
          <p:cNvSpPr txBox="1"/>
          <p:nvPr>
            <p:ph idx="44" type="subTitle"/>
          </p:nvPr>
        </p:nvSpPr>
        <p:spPr>
          <a:xfrm>
            <a:off x="6195522" y="3621950"/>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17" name="Google Shape;417;p13"/>
          <p:cNvSpPr txBox="1"/>
          <p:nvPr>
            <p:ph idx="45" type="subTitle"/>
          </p:nvPr>
        </p:nvSpPr>
        <p:spPr>
          <a:xfrm>
            <a:off x="6195522" y="3485450"/>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18" name="Google Shape;418;p13"/>
          <p:cNvSpPr txBox="1"/>
          <p:nvPr>
            <p:ph idx="46" type="subTitle"/>
          </p:nvPr>
        </p:nvSpPr>
        <p:spPr>
          <a:xfrm>
            <a:off x="6195522" y="4476148"/>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19" name="Google Shape;419;p13"/>
          <p:cNvSpPr txBox="1"/>
          <p:nvPr>
            <p:ph idx="47" type="subTitle"/>
          </p:nvPr>
        </p:nvSpPr>
        <p:spPr>
          <a:xfrm>
            <a:off x="6195522" y="4339648"/>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20" name="Google Shape;420;p13"/>
          <p:cNvSpPr txBox="1"/>
          <p:nvPr>
            <p:ph idx="48" type="subTitle"/>
          </p:nvPr>
        </p:nvSpPr>
        <p:spPr>
          <a:xfrm>
            <a:off x="7778297" y="2767751"/>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21" name="Google Shape;421;p13"/>
          <p:cNvSpPr txBox="1"/>
          <p:nvPr>
            <p:ph idx="49" type="subTitle"/>
          </p:nvPr>
        </p:nvSpPr>
        <p:spPr>
          <a:xfrm>
            <a:off x="7778297" y="2631251"/>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22" name="Google Shape;422;p13"/>
          <p:cNvSpPr txBox="1"/>
          <p:nvPr>
            <p:ph idx="50" type="subTitle"/>
          </p:nvPr>
        </p:nvSpPr>
        <p:spPr>
          <a:xfrm>
            <a:off x="7778297" y="3621950"/>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23" name="Google Shape;423;p13"/>
          <p:cNvSpPr txBox="1"/>
          <p:nvPr>
            <p:ph idx="51" type="subTitle"/>
          </p:nvPr>
        </p:nvSpPr>
        <p:spPr>
          <a:xfrm>
            <a:off x="7778297" y="3485450"/>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24" name="Google Shape;424;p13"/>
          <p:cNvSpPr txBox="1"/>
          <p:nvPr>
            <p:ph idx="52" type="subTitle"/>
          </p:nvPr>
        </p:nvSpPr>
        <p:spPr>
          <a:xfrm>
            <a:off x="7778297" y="4476148"/>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25" name="Google Shape;425;p13"/>
          <p:cNvSpPr txBox="1"/>
          <p:nvPr>
            <p:ph idx="53" type="subTitle"/>
          </p:nvPr>
        </p:nvSpPr>
        <p:spPr>
          <a:xfrm>
            <a:off x="7778297" y="4339648"/>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26" name="Google Shape;426;p13"/>
          <p:cNvSpPr txBox="1"/>
          <p:nvPr>
            <p:ph idx="54" type="subTitle"/>
          </p:nvPr>
        </p:nvSpPr>
        <p:spPr>
          <a:xfrm>
            <a:off x="411475" y="1863853"/>
            <a:ext cx="3657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200"/>
              </a:spcBef>
              <a:spcAft>
                <a:spcPts val="0"/>
              </a:spcAft>
              <a:buClr>
                <a:schemeClr val="lt2"/>
              </a:buClr>
              <a:buSzPts val="1000"/>
              <a:buNone/>
              <a:defRPr b="1" sz="1000">
                <a:solidFill>
                  <a:schemeClr val="lt2"/>
                </a:solidFill>
              </a:defRPr>
            </a:lvl2pPr>
            <a:lvl3pPr lvl="2" rtl="0">
              <a:spcBef>
                <a:spcPts val="200"/>
              </a:spcBef>
              <a:spcAft>
                <a:spcPts val="0"/>
              </a:spcAft>
              <a:buClr>
                <a:schemeClr val="lt2"/>
              </a:buClr>
              <a:buSzPts val="1000"/>
              <a:buNone/>
              <a:defRPr b="1" sz="1000">
                <a:solidFill>
                  <a:schemeClr val="lt2"/>
                </a:solidFill>
              </a:defRPr>
            </a:lvl3pPr>
            <a:lvl4pPr lvl="3" rtl="0">
              <a:spcBef>
                <a:spcPts val="200"/>
              </a:spcBef>
              <a:spcAft>
                <a:spcPts val="0"/>
              </a:spcAft>
              <a:buClr>
                <a:schemeClr val="lt2"/>
              </a:buClr>
              <a:buSzPts val="1000"/>
              <a:buNone/>
              <a:defRPr b="1" sz="1000">
                <a:solidFill>
                  <a:schemeClr val="lt2"/>
                </a:solidFill>
              </a:defRPr>
            </a:lvl4pPr>
            <a:lvl5pPr lvl="4" rtl="0">
              <a:spcBef>
                <a:spcPts val="200"/>
              </a:spcBef>
              <a:spcAft>
                <a:spcPts val="0"/>
              </a:spcAft>
              <a:buClr>
                <a:schemeClr val="lt2"/>
              </a:buClr>
              <a:buSzPts val="1000"/>
              <a:buNone/>
              <a:defRPr b="1" sz="1000">
                <a:solidFill>
                  <a:schemeClr val="lt2"/>
                </a:solidFill>
              </a:defRPr>
            </a:lvl5pPr>
            <a:lvl6pPr lvl="5" rtl="0">
              <a:spcBef>
                <a:spcPts val="200"/>
              </a:spcBef>
              <a:spcAft>
                <a:spcPts val="0"/>
              </a:spcAft>
              <a:buClr>
                <a:schemeClr val="lt2"/>
              </a:buClr>
              <a:buSzPts val="1000"/>
              <a:buNone/>
              <a:defRPr b="1" sz="1000">
                <a:solidFill>
                  <a:schemeClr val="lt2"/>
                </a:solidFill>
              </a:defRPr>
            </a:lvl6pPr>
            <a:lvl7pPr lvl="6" rtl="0">
              <a:spcBef>
                <a:spcPts val="200"/>
              </a:spcBef>
              <a:spcAft>
                <a:spcPts val="0"/>
              </a:spcAft>
              <a:buClr>
                <a:schemeClr val="lt2"/>
              </a:buClr>
              <a:buSzPts val="1000"/>
              <a:buNone/>
              <a:defRPr b="1" sz="1000">
                <a:solidFill>
                  <a:schemeClr val="lt2"/>
                </a:solidFill>
              </a:defRPr>
            </a:lvl7pPr>
            <a:lvl8pPr lvl="7" rtl="0">
              <a:spcBef>
                <a:spcPts val="200"/>
              </a:spcBef>
              <a:spcAft>
                <a:spcPts val="0"/>
              </a:spcAft>
              <a:buClr>
                <a:schemeClr val="lt2"/>
              </a:buClr>
              <a:buSzPts val="1000"/>
              <a:buNone/>
              <a:defRPr b="1" sz="1000">
                <a:solidFill>
                  <a:schemeClr val="lt2"/>
                </a:solidFill>
              </a:defRPr>
            </a:lvl8pPr>
            <a:lvl9pPr lvl="8" rtl="0">
              <a:spcBef>
                <a:spcPts val="200"/>
              </a:spcBef>
              <a:spcAft>
                <a:spcPts val="200"/>
              </a:spcAft>
              <a:buClr>
                <a:schemeClr val="lt2"/>
              </a:buClr>
              <a:buSzPts val="1000"/>
              <a:buNone/>
              <a:defRPr b="1" sz="1000">
                <a:solidFill>
                  <a:schemeClr val="lt2"/>
                </a:solidFill>
              </a:defRPr>
            </a:lvl9pPr>
          </a:lstStyle>
          <a:p/>
        </p:txBody>
      </p:sp>
      <p:sp>
        <p:nvSpPr>
          <p:cNvPr id="427" name="Google Shape;427;p13"/>
          <p:cNvSpPr txBox="1"/>
          <p:nvPr>
            <p:ph idx="55" type="subTitle"/>
          </p:nvPr>
        </p:nvSpPr>
        <p:spPr>
          <a:xfrm>
            <a:off x="411475" y="1027229"/>
            <a:ext cx="3657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lt2"/>
              </a:buClr>
              <a:buSzPts val="900"/>
              <a:buNone/>
              <a:defRPr b="1" sz="900">
                <a:solidFill>
                  <a:schemeClr val="lt2"/>
                </a:solidFill>
              </a:defRPr>
            </a:lvl1pPr>
            <a:lvl2pPr lvl="1" rtl="0">
              <a:spcBef>
                <a:spcPts val="200"/>
              </a:spcBef>
              <a:spcAft>
                <a:spcPts val="0"/>
              </a:spcAft>
              <a:buClr>
                <a:schemeClr val="lt2"/>
              </a:buClr>
              <a:buSzPts val="1000"/>
              <a:buNone/>
              <a:defRPr b="1" sz="1000">
                <a:solidFill>
                  <a:schemeClr val="lt2"/>
                </a:solidFill>
              </a:defRPr>
            </a:lvl2pPr>
            <a:lvl3pPr lvl="2" rtl="0">
              <a:spcBef>
                <a:spcPts val="200"/>
              </a:spcBef>
              <a:spcAft>
                <a:spcPts val="0"/>
              </a:spcAft>
              <a:buClr>
                <a:schemeClr val="lt2"/>
              </a:buClr>
              <a:buSzPts val="1000"/>
              <a:buNone/>
              <a:defRPr b="1" sz="1000">
                <a:solidFill>
                  <a:schemeClr val="lt2"/>
                </a:solidFill>
              </a:defRPr>
            </a:lvl3pPr>
            <a:lvl4pPr lvl="3" rtl="0">
              <a:spcBef>
                <a:spcPts val="200"/>
              </a:spcBef>
              <a:spcAft>
                <a:spcPts val="0"/>
              </a:spcAft>
              <a:buClr>
                <a:schemeClr val="lt2"/>
              </a:buClr>
              <a:buSzPts val="1000"/>
              <a:buNone/>
              <a:defRPr b="1" sz="1000">
                <a:solidFill>
                  <a:schemeClr val="lt2"/>
                </a:solidFill>
              </a:defRPr>
            </a:lvl4pPr>
            <a:lvl5pPr lvl="4" rtl="0">
              <a:spcBef>
                <a:spcPts val="200"/>
              </a:spcBef>
              <a:spcAft>
                <a:spcPts val="0"/>
              </a:spcAft>
              <a:buClr>
                <a:schemeClr val="lt2"/>
              </a:buClr>
              <a:buSzPts val="1000"/>
              <a:buNone/>
              <a:defRPr b="1" sz="1000">
                <a:solidFill>
                  <a:schemeClr val="lt2"/>
                </a:solidFill>
              </a:defRPr>
            </a:lvl5pPr>
            <a:lvl6pPr lvl="5" rtl="0">
              <a:spcBef>
                <a:spcPts val="200"/>
              </a:spcBef>
              <a:spcAft>
                <a:spcPts val="0"/>
              </a:spcAft>
              <a:buClr>
                <a:schemeClr val="lt2"/>
              </a:buClr>
              <a:buSzPts val="1000"/>
              <a:buNone/>
              <a:defRPr b="1" sz="1000">
                <a:solidFill>
                  <a:schemeClr val="lt2"/>
                </a:solidFill>
              </a:defRPr>
            </a:lvl6pPr>
            <a:lvl7pPr lvl="6" rtl="0">
              <a:spcBef>
                <a:spcPts val="200"/>
              </a:spcBef>
              <a:spcAft>
                <a:spcPts val="0"/>
              </a:spcAft>
              <a:buClr>
                <a:schemeClr val="lt2"/>
              </a:buClr>
              <a:buSzPts val="1000"/>
              <a:buNone/>
              <a:defRPr b="1" sz="1000">
                <a:solidFill>
                  <a:schemeClr val="lt2"/>
                </a:solidFill>
              </a:defRPr>
            </a:lvl7pPr>
            <a:lvl8pPr lvl="7" rtl="0">
              <a:spcBef>
                <a:spcPts val="200"/>
              </a:spcBef>
              <a:spcAft>
                <a:spcPts val="0"/>
              </a:spcAft>
              <a:buClr>
                <a:schemeClr val="lt2"/>
              </a:buClr>
              <a:buSzPts val="1000"/>
              <a:buNone/>
              <a:defRPr b="1" sz="1000">
                <a:solidFill>
                  <a:schemeClr val="lt2"/>
                </a:solidFill>
              </a:defRPr>
            </a:lvl8pPr>
            <a:lvl9pPr lvl="8" rtl="0">
              <a:spcBef>
                <a:spcPts val="200"/>
              </a:spcBef>
              <a:spcAft>
                <a:spcPts val="200"/>
              </a:spcAft>
              <a:buClr>
                <a:schemeClr val="lt2"/>
              </a:buClr>
              <a:buSzPts val="1000"/>
              <a:buNone/>
              <a:defRPr b="1" sz="1000">
                <a:solidFill>
                  <a:schemeClr val="lt2"/>
                </a:solidFill>
              </a:defRPr>
            </a:lvl9pPr>
          </a:lstStyle>
          <a:p/>
        </p:txBody>
      </p:sp>
      <p:sp>
        <p:nvSpPr>
          <p:cNvPr id="428" name="Google Shape;428;p13"/>
          <p:cNvSpPr txBox="1"/>
          <p:nvPr>
            <p:ph idx="56" type="subTitle"/>
          </p:nvPr>
        </p:nvSpPr>
        <p:spPr>
          <a:xfrm>
            <a:off x="7778297" y="1915705"/>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29" name="Google Shape;429;p13"/>
          <p:cNvSpPr txBox="1"/>
          <p:nvPr>
            <p:ph idx="57" type="subTitle"/>
          </p:nvPr>
        </p:nvSpPr>
        <p:spPr>
          <a:xfrm>
            <a:off x="7778297" y="1779205"/>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30" name="Google Shape;430;p13"/>
          <p:cNvSpPr txBox="1"/>
          <p:nvPr>
            <p:ph idx="58" type="subTitle"/>
          </p:nvPr>
        </p:nvSpPr>
        <p:spPr>
          <a:xfrm>
            <a:off x="5437688" y="1915705"/>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31" name="Google Shape;431;p13"/>
          <p:cNvSpPr txBox="1"/>
          <p:nvPr>
            <p:ph idx="59" type="subTitle"/>
          </p:nvPr>
        </p:nvSpPr>
        <p:spPr>
          <a:xfrm>
            <a:off x="5437688" y="1779205"/>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32" name="Google Shape;432;p13"/>
          <p:cNvSpPr txBox="1"/>
          <p:nvPr>
            <p:ph idx="60" type="subTitle"/>
          </p:nvPr>
        </p:nvSpPr>
        <p:spPr>
          <a:xfrm>
            <a:off x="2255154" y="1915705"/>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33" name="Google Shape;433;p13"/>
          <p:cNvSpPr txBox="1"/>
          <p:nvPr>
            <p:ph idx="61" type="subTitle"/>
          </p:nvPr>
        </p:nvSpPr>
        <p:spPr>
          <a:xfrm>
            <a:off x="2255154" y="1779205"/>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1"/>
              </a:buClr>
              <a:buSzPts val="1000"/>
              <a:buNone/>
              <a:defRPr b="1" sz="1000">
                <a:solidFill>
                  <a:schemeClr val="accent1"/>
                </a:solidFill>
              </a:defRPr>
            </a:lvl2pPr>
            <a:lvl3pPr lvl="2" rtl="0">
              <a:spcBef>
                <a:spcPts val="200"/>
              </a:spcBef>
              <a:spcAft>
                <a:spcPts val="0"/>
              </a:spcAft>
              <a:buClr>
                <a:schemeClr val="accent1"/>
              </a:buClr>
              <a:buSzPts val="1000"/>
              <a:buNone/>
              <a:defRPr b="1" sz="1000">
                <a:solidFill>
                  <a:schemeClr val="accent1"/>
                </a:solidFill>
              </a:defRPr>
            </a:lvl3pPr>
            <a:lvl4pPr lvl="3" rtl="0">
              <a:spcBef>
                <a:spcPts val="200"/>
              </a:spcBef>
              <a:spcAft>
                <a:spcPts val="0"/>
              </a:spcAft>
              <a:buClr>
                <a:schemeClr val="accent1"/>
              </a:buClr>
              <a:buSzPts val="1000"/>
              <a:buNone/>
              <a:defRPr b="1" sz="1000">
                <a:solidFill>
                  <a:schemeClr val="accent1"/>
                </a:solidFill>
              </a:defRPr>
            </a:lvl4pPr>
            <a:lvl5pPr lvl="4" rtl="0">
              <a:spcBef>
                <a:spcPts val="200"/>
              </a:spcBef>
              <a:spcAft>
                <a:spcPts val="0"/>
              </a:spcAft>
              <a:buClr>
                <a:schemeClr val="accent1"/>
              </a:buClr>
              <a:buSzPts val="1000"/>
              <a:buNone/>
              <a:defRPr b="1" sz="1000">
                <a:solidFill>
                  <a:schemeClr val="accent1"/>
                </a:solidFill>
              </a:defRPr>
            </a:lvl5pPr>
            <a:lvl6pPr lvl="5" rtl="0">
              <a:spcBef>
                <a:spcPts val="200"/>
              </a:spcBef>
              <a:spcAft>
                <a:spcPts val="0"/>
              </a:spcAft>
              <a:buClr>
                <a:schemeClr val="accent1"/>
              </a:buClr>
              <a:buSzPts val="1000"/>
              <a:buNone/>
              <a:defRPr b="1" sz="1000">
                <a:solidFill>
                  <a:schemeClr val="accent1"/>
                </a:solidFill>
              </a:defRPr>
            </a:lvl6pPr>
            <a:lvl7pPr lvl="6" rtl="0">
              <a:spcBef>
                <a:spcPts val="200"/>
              </a:spcBef>
              <a:spcAft>
                <a:spcPts val="0"/>
              </a:spcAft>
              <a:buClr>
                <a:schemeClr val="accent1"/>
              </a:buClr>
              <a:buSzPts val="1000"/>
              <a:buNone/>
              <a:defRPr b="1" sz="1000">
                <a:solidFill>
                  <a:schemeClr val="accent1"/>
                </a:solidFill>
              </a:defRPr>
            </a:lvl7pPr>
            <a:lvl8pPr lvl="7" rtl="0">
              <a:spcBef>
                <a:spcPts val="200"/>
              </a:spcBef>
              <a:spcAft>
                <a:spcPts val="0"/>
              </a:spcAft>
              <a:buClr>
                <a:schemeClr val="accent1"/>
              </a:buClr>
              <a:buSzPts val="1000"/>
              <a:buNone/>
              <a:defRPr b="1" sz="1000">
                <a:solidFill>
                  <a:schemeClr val="accent1"/>
                </a:solidFill>
              </a:defRPr>
            </a:lvl8pPr>
            <a:lvl9pPr lvl="8" rtl="0">
              <a:spcBef>
                <a:spcPts val="200"/>
              </a:spcBef>
              <a:spcAft>
                <a:spcPts val="200"/>
              </a:spcAft>
              <a:buClr>
                <a:schemeClr val="accent1"/>
              </a:buClr>
              <a:buSzPts val="1000"/>
              <a:buNone/>
              <a:defRPr b="1" sz="1000">
                <a:solidFill>
                  <a:schemeClr val="accent1"/>
                </a:solidFill>
              </a:defRPr>
            </a:lvl9pPr>
          </a:lstStyle>
          <a:p/>
        </p:txBody>
      </p:sp>
      <p:sp>
        <p:nvSpPr>
          <p:cNvPr id="434" name="Google Shape;434;p13"/>
          <p:cNvSpPr txBox="1"/>
          <p:nvPr>
            <p:ph idx="62" type="subTitle"/>
          </p:nvPr>
        </p:nvSpPr>
        <p:spPr>
          <a:xfrm>
            <a:off x="5437688" y="1077905"/>
            <a:ext cx="867600" cy="183000"/>
          </a:xfrm>
          <a:prstGeom prst="rect">
            <a:avLst/>
          </a:prstGeom>
          <a:noFill/>
        </p:spPr>
        <p:txBody>
          <a:bodyPr anchorCtr="0" anchor="t" bIns="0" lIns="0" spcFirstLastPara="1" rIns="0" wrap="square" tIns="0">
            <a:noAutofit/>
          </a:bodyPr>
          <a:lstStyle>
            <a:lvl1pPr lvl="0" rtl="0">
              <a:spcBef>
                <a:spcPts val="0"/>
              </a:spcBef>
              <a:spcAft>
                <a:spcPts val="0"/>
              </a:spcAft>
              <a:buSzPts val="700"/>
              <a:buNone/>
              <a:defRPr sz="700"/>
            </a:lvl1pPr>
            <a:lvl2pPr lvl="1" rtl="0">
              <a:spcBef>
                <a:spcPts val="200"/>
              </a:spcBef>
              <a:spcAft>
                <a:spcPts val="0"/>
              </a:spcAft>
              <a:buSzPts val="800"/>
              <a:buNone/>
              <a:defRPr sz="800"/>
            </a:lvl2pPr>
            <a:lvl3pPr lvl="2" rtl="0">
              <a:spcBef>
                <a:spcPts val="200"/>
              </a:spcBef>
              <a:spcAft>
                <a:spcPts val="0"/>
              </a:spcAft>
              <a:buSzPts val="800"/>
              <a:buNone/>
              <a:defRPr sz="800"/>
            </a:lvl3pPr>
            <a:lvl4pPr lvl="3" rtl="0">
              <a:spcBef>
                <a:spcPts val="200"/>
              </a:spcBef>
              <a:spcAft>
                <a:spcPts val="0"/>
              </a:spcAft>
              <a:buSzPts val="800"/>
              <a:buNone/>
              <a:defRPr sz="800"/>
            </a:lvl4pPr>
            <a:lvl5pPr lvl="4" rtl="0">
              <a:spcBef>
                <a:spcPts val="200"/>
              </a:spcBef>
              <a:spcAft>
                <a:spcPts val="0"/>
              </a:spcAft>
              <a:buSzPts val="800"/>
              <a:buNone/>
              <a:defRPr sz="800"/>
            </a:lvl5pPr>
            <a:lvl6pPr lvl="5" rtl="0">
              <a:spcBef>
                <a:spcPts val="200"/>
              </a:spcBef>
              <a:spcAft>
                <a:spcPts val="0"/>
              </a:spcAft>
              <a:buSzPts val="800"/>
              <a:buNone/>
              <a:defRPr sz="800"/>
            </a:lvl6pPr>
            <a:lvl7pPr lvl="6" rtl="0">
              <a:spcBef>
                <a:spcPts val="200"/>
              </a:spcBef>
              <a:spcAft>
                <a:spcPts val="0"/>
              </a:spcAft>
              <a:buSzPts val="800"/>
              <a:buNone/>
              <a:defRPr sz="800"/>
            </a:lvl7pPr>
            <a:lvl8pPr lvl="7" rtl="0">
              <a:spcBef>
                <a:spcPts val="200"/>
              </a:spcBef>
              <a:spcAft>
                <a:spcPts val="0"/>
              </a:spcAft>
              <a:buSzPts val="800"/>
              <a:buNone/>
              <a:defRPr sz="800"/>
            </a:lvl8pPr>
            <a:lvl9pPr lvl="8" rtl="0">
              <a:spcBef>
                <a:spcPts val="200"/>
              </a:spcBef>
              <a:spcAft>
                <a:spcPts val="200"/>
              </a:spcAft>
              <a:buSzPts val="800"/>
              <a:buNone/>
              <a:defRPr sz="800"/>
            </a:lvl9pPr>
          </a:lstStyle>
          <a:p/>
        </p:txBody>
      </p:sp>
      <p:sp>
        <p:nvSpPr>
          <p:cNvPr id="435" name="Google Shape;435;p13"/>
          <p:cNvSpPr txBox="1"/>
          <p:nvPr>
            <p:ph idx="63" type="subTitle"/>
          </p:nvPr>
        </p:nvSpPr>
        <p:spPr>
          <a:xfrm>
            <a:off x="5437688" y="941405"/>
            <a:ext cx="867600" cy="183000"/>
          </a:xfrm>
          <a:prstGeom prst="rect">
            <a:avLst/>
          </a:prstGeom>
          <a:noFill/>
        </p:spPr>
        <p:txBody>
          <a:bodyPr anchorCtr="0" anchor="t" bIns="0" lIns="0" spcFirstLastPara="1" rIns="0" wrap="square" tIns="0">
            <a:noAutofit/>
          </a:bodyPr>
          <a:lstStyle>
            <a:lvl1pPr lvl="0" rtl="0">
              <a:spcBef>
                <a:spcPts val="0"/>
              </a:spcBef>
              <a:spcAft>
                <a:spcPts val="0"/>
              </a:spcAft>
              <a:buClr>
                <a:schemeClr val="accent1"/>
              </a:buClr>
              <a:buSzPts val="800"/>
              <a:buNone/>
              <a:defRPr b="1" sz="800">
                <a:solidFill>
                  <a:schemeClr val="accent1"/>
                </a:solidFill>
              </a:defRPr>
            </a:lvl1pPr>
            <a:lvl2pPr lvl="1" rtl="0">
              <a:spcBef>
                <a:spcPts val="200"/>
              </a:spcBef>
              <a:spcAft>
                <a:spcPts val="0"/>
              </a:spcAft>
              <a:buClr>
                <a:schemeClr val="accent3"/>
              </a:buClr>
              <a:buSzPts val="1000"/>
              <a:buNone/>
              <a:defRPr b="1" sz="1000">
                <a:solidFill>
                  <a:schemeClr val="accent3"/>
                </a:solidFill>
              </a:defRPr>
            </a:lvl2pPr>
            <a:lvl3pPr lvl="2" rtl="0">
              <a:spcBef>
                <a:spcPts val="200"/>
              </a:spcBef>
              <a:spcAft>
                <a:spcPts val="0"/>
              </a:spcAft>
              <a:buClr>
                <a:schemeClr val="accent3"/>
              </a:buClr>
              <a:buSzPts val="1000"/>
              <a:buNone/>
              <a:defRPr b="1" sz="1000">
                <a:solidFill>
                  <a:schemeClr val="accent3"/>
                </a:solidFill>
              </a:defRPr>
            </a:lvl3pPr>
            <a:lvl4pPr lvl="3" rtl="0">
              <a:spcBef>
                <a:spcPts val="200"/>
              </a:spcBef>
              <a:spcAft>
                <a:spcPts val="0"/>
              </a:spcAft>
              <a:buClr>
                <a:schemeClr val="accent3"/>
              </a:buClr>
              <a:buSzPts val="1000"/>
              <a:buNone/>
              <a:defRPr b="1" sz="1000">
                <a:solidFill>
                  <a:schemeClr val="accent3"/>
                </a:solidFill>
              </a:defRPr>
            </a:lvl4pPr>
            <a:lvl5pPr lvl="4" rtl="0">
              <a:spcBef>
                <a:spcPts val="200"/>
              </a:spcBef>
              <a:spcAft>
                <a:spcPts val="0"/>
              </a:spcAft>
              <a:buClr>
                <a:schemeClr val="accent3"/>
              </a:buClr>
              <a:buSzPts val="1000"/>
              <a:buNone/>
              <a:defRPr b="1" sz="1000">
                <a:solidFill>
                  <a:schemeClr val="accent3"/>
                </a:solidFill>
              </a:defRPr>
            </a:lvl5pPr>
            <a:lvl6pPr lvl="5" rtl="0">
              <a:spcBef>
                <a:spcPts val="200"/>
              </a:spcBef>
              <a:spcAft>
                <a:spcPts val="0"/>
              </a:spcAft>
              <a:buClr>
                <a:schemeClr val="accent3"/>
              </a:buClr>
              <a:buSzPts val="1000"/>
              <a:buNone/>
              <a:defRPr b="1" sz="1000">
                <a:solidFill>
                  <a:schemeClr val="accent3"/>
                </a:solidFill>
              </a:defRPr>
            </a:lvl6pPr>
            <a:lvl7pPr lvl="6" rtl="0">
              <a:spcBef>
                <a:spcPts val="200"/>
              </a:spcBef>
              <a:spcAft>
                <a:spcPts val="0"/>
              </a:spcAft>
              <a:buClr>
                <a:schemeClr val="accent3"/>
              </a:buClr>
              <a:buSzPts val="1000"/>
              <a:buNone/>
              <a:defRPr b="1" sz="1000">
                <a:solidFill>
                  <a:schemeClr val="accent3"/>
                </a:solidFill>
              </a:defRPr>
            </a:lvl7pPr>
            <a:lvl8pPr lvl="7" rtl="0">
              <a:spcBef>
                <a:spcPts val="200"/>
              </a:spcBef>
              <a:spcAft>
                <a:spcPts val="0"/>
              </a:spcAft>
              <a:buClr>
                <a:schemeClr val="accent3"/>
              </a:buClr>
              <a:buSzPts val="1000"/>
              <a:buNone/>
              <a:defRPr b="1" sz="1000">
                <a:solidFill>
                  <a:schemeClr val="accent3"/>
                </a:solidFill>
              </a:defRPr>
            </a:lvl8pPr>
            <a:lvl9pPr lvl="8" rtl="0">
              <a:spcBef>
                <a:spcPts val="200"/>
              </a:spcBef>
              <a:spcAft>
                <a:spcPts val="200"/>
              </a:spcAft>
              <a:buClr>
                <a:schemeClr val="accent3"/>
              </a:buClr>
              <a:buSzPts val="1000"/>
              <a:buNone/>
              <a:defRPr b="1" sz="1000">
                <a:solidFill>
                  <a:schemeClr val="accent3"/>
                </a:solidFill>
              </a:defRPr>
            </a:lvl9pPr>
          </a:lstStyle>
          <a:p/>
        </p:txBody>
      </p:sp>
      <p:pic>
        <p:nvPicPr>
          <p:cNvPr id="436" name="Google Shape;436;p13"/>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Only">
  <p:cSld name="Title Only with subtitle _2">
    <p:spTree>
      <p:nvGrpSpPr>
        <p:cNvPr id="437" name="Shape 437"/>
        <p:cNvGrpSpPr/>
        <p:nvPr/>
      </p:nvGrpSpPr>
      <p:grpSpPr>
        <a:xfrm>
          <a:off x="0" y="0"/>
          <a:ext cx="0" cy="0"/>
          <a:chOff x="0" y="0"/>
          <a:chExt cx="0" cy="0"/>
        </a:xfrm>
      </p:grpSpPr>
      <p:sp>
        <p:nvSpPr>
          <p:cNvPr id="438" name="Google Shape;438;p14"/>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39" name="Google Shape;439;p14"/>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440" name="Google Shape;440;p14"/>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441" name="Google Shape;441;p1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442" name="Google Shape;442;p14"/>
          <p:cNvSpPr txBox="1"/>
          <p:nvPr>
            <p:ph idx="1" type="subTitle"/>
          </p:nvPr>
        </p:nvSpPr>
        <p:spPr>
          <a:xfrm>
            <a:off x="415575" y="740275"/>
            <a:ext cx="8312700" cy="2604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1200"/>
              <a:buFont typeface="Poppins"/>
              <a:buNone/>
              <a:defRPr sz="1200">
                <a:solidFill>
                  <a:schemeClr val="lt2"/>
                </a:solidFill>
                <a:latin typeface="Poppins"/>
                <a:ea typeface="Poppins"/>
                <a:cs typeface="Poppins"/>
                <a:sym typeface="Poppins"/>
              </a:defRPr>
            </a:lvl1pPr>
            <a:lvl2pPr lvl="1" rtl="0">
              <a:spcBef>
                <a:spcPts val="200"/>
              </a:spcBef>
              <a:spcAft>
                <a:spcPts val="0"/>
              </a:spcAft>
              <a:buClr>
                <a:schemeClr val="lt2"/>
              </a:buClr>
              <a:buSzPts val="1200"/>
              <a:buFont typeface="Poppins"/>
              <a:buNone/>
              <a:defRPr sz="1200">
                <a:solidFill>
                  <a:schemeClr val="lt2"/>
                </a:solidFill>
                <a:latin typeface="Poppins"/>
                <a:ea typeface="Poppins"/>
                <a:cs typeface="Poppins"/>
                <a:sym typeface="Poppins"/>
              </a:defRPr>
            </a:lvl2pPr>
            <a:lvl3pPr lvl="2" rtl="0">
              <a:spcBef>
                <a:spcPts val="200"/>
              </a:spcBef>
              <a:spcAft>
                <a:spcPts val="0"/>
              </a:spcAft>
              <a:buClr>
                <a:schemeClr val="lt2"/>
              </a:buClr>
              <a:buSzPts val="1200"/>
              <a:buFont typeface="Poppins"/>
              <a:buNone/>
              <a:defRPr sz="1200">
                <a:solidFill>
                  <a:schemeClr val="lt2"/>
                </a:solidFill>
                <a:latin typeface="Poppins"/>
                <a:ea typeface="Poppins"/>
                <a:cs typeface="Poppins"/>
                <a:sym typeface="Poppins"/>
              </a:defRPr>
            </a:lvl3pPr>
            <a:lvl4pPr lvl="3" rtl="0">
              <a:spcBef>
                <a:spcPts val="200"/>
              </a:spcBef>
              <a:spcAft>
                <a:spcPts val="0"/>
              </a:spcAft>
              <a:buClr>
                <a:schemeClr val="lt2"/>
              </a:buClr>
              <a:buSzPts val="1200"/>
              <a:buFont typeface="Poppins"/>
              <a:buNone/>
              <a:defRPr sz="1200">
                <a:solidFill>
                  <a:schemeClr val="lt2"/>
                </a:solidFill>
                <a:latin typeface="Poppins"/>
                <a:ea typeface="Poppins"/>
                <a:cs typeface="Poppins"/>
                <a:sym typeface="Poppins"/>
              </a:defRPr>
            </a:lvl4pPr>
            <a:lvl5pPr lvl="4" rtl="0">
              <a:spcBef>
                <a:spcPts val="200"/>
              </a:spcBef>
              <a:spcAft>
                <a:spcPts val="0"/>
              </a:spcAft>
              <a:buClr>
                <a:schemeClr val="lt2"/>
              </a:buClr>
              <a:buSzPts val="1200"/>
              <a:buFont typeface="Poppins"/>
              <a:buNone/>
              <a:defRPr sz="1200">
                <a:solidFill>
                  <a:schemeClr val="lt2"/>
                </a:solidFill>
                <a:latin typeface="Poppins"/>
                <a:ea typeface="Poppins"/>
                <a:cs typeface="Poppins"/>
                <a:sym typeface="Poppins"/>
              </a:defRPr>
            </a:lvl5pPr>
            <a:lvl6pPr lvl="5" rtl="0">
              <a:spcBef>
                <a:spcPts val="200"/>
              </a:spcBef>
              <a:spcAft>
                <a:spcPts val="0"/>
              </a:spcAft>
              <a:buClr>
                <a:schemeClr val="lt2"/>
              </a:buClr>
              <a:buSzPts val="1200"/>
              <a:buFont typeface="Poppins"/>
              <a:buNone/>
              <a:defRPr sz="1200">
                <a:solidFill>
                  <a:schemeClr val="lt2"/>
                </a:solidFill>
                <a:latin typeface="Poppins"/>
                <a:ea typeface="Poppins"/>
                <a:cs typeface="Poppins"/>
                <a:sym typeface="Poppins"/>
              </a:defRPr>
            </a:lvl6pPr>
            <a:lvl7pPr lvl="6" rtl="0">
              <a:spcBef>
                <a:spcPts val="200"/>
              </a:spcBef>
              <a:spcAft>
                <a:spcPts val="0"/>
              </a:spcAft>
              <a:buClr>
                <a:schemeClr val="lt2"/>
              </a:buClr>
              <a:buSzPts val="1200"/>
              <a:buFont typeface="Poppins"/>
              <a:buNone/>
              <a:defRPr sz="1200">
                <a:solidFill>
                  <a:schemeClr val="lt2"/>
                </a:solidFill>
                <a:latin typeface="Poppins"/>
                <a:ea typeface="Poppins"/>
                <a:cs typeface="Poppins"/>
                <a:sym typeface="Poppins"/>
              </a:defRPr>
            </a:lvl7pPr>
            <a:lvl8pPr lvl="7" rtl="0">
              <a:spcBef>
                <a:spcPts val="200"/>
              </a:spcBef>
              <a:spcAft>
                <a:spcPts val="0"/>
              </a:spcAft>
              <a:buClr>
                <a:schemeClr val="lt2"/>
              </a:buClr>
              <a:buSzPts val="1200"/>
              <a:buFont typeface="Poppins"/>
              <a:buNone/>
              <a:defRPr sz="1200">
                <a:solidFill>
                  <a:schemeClr val="lt2"/>
                </a:solidFill>
                <a:latin typeface="Poppins"/>
                <a:ea typeface="Poppins"/>
                <a:cs typeface="Poppins"/>
                <a:sym typeface="Poppins"/>
              </a:defRPr>
            </a:lvl8pPr>
            <a:lvl9pPr lvl="8" rtl="0">
              <a:spcBef>
                <a:spcPts val="200"/>
              </a:spcBef>
              <a:spcAft>
                <a:spcPts val="200"/>
              </a:spcAft>
              <a:buClr>
                <a:schemeClr val="lt2"/>
              </a:buClr>
              <a:buSzPts val="1200"/>
              <a:buFont typeface="Poppins"/>
              <a:buNone/>
              <a:defRPr sz="1200">
                <a:solidFill>
                  <a:schemeClr val="lt2"/>
                </a:solidFill>
                <a:latin typeface="Poppins"/>
                <a:ea typeface="Poppins"/>
                <a:cs typeface="Poppins"/>
                <a:sym typeface="Poppins"/>
              </a:defRPr>
            </a:lvl9pPr>
          </a:lstStyle>
          <a:p/>
        </p:txBody>
      </p:sp>
      <p:pic>
        <p:nvPicPr>
          <p:cNvPr id="443" name="Google Shape;443;p14"/>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64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p:cSld name="Title Only 1_3">
    <p:spTree>
      <p:nvGrpSpPr>
        <p:cNvPr id="444" name="Shape 444"/>
        <p:cNvGrpSpPr/>
        <p:nvPr/>
      </p:nvGrpSpPr>
      <p:grpSpPr>
        <a:xfrm>
          <a:off x="0" y="0"/>
          <a:ext cx="0" cy="0"/>
          <a:chOff x="0" y="0"/>
          <a:chExt cx="0" cy="0"/>
        </a:xfrm>
      </p:grpSpPr>
      <p:sp>
        <p:nvSpPr>
          <p:cNvPr id="445" name="Google Shape;445;p15"/>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46" name="Google Shape;446;p15"/>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47" name="Google Shape;447;p15"/>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48" name="Google Shape;448;p1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49" name="Google Shape;449;p15"/>
          <p:cNvSpPr txBox="1"/>
          <p:nvPr>
            <p:ph idx="1" type="body"/>
          </p:nvPr>
        </p:nvSpPr>
        <p:spPr>
          <a:xfrm>
            <a:off x="415625" y="1009650"/>
            <a:ext cx="83127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pic>
        <p:nvPicPr>
          <p:cNvPr id="450" name="Google Shape;450;p15"/>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with Headings">
  <p:cSld name="Title Only 1_3_2">
    <p:spTree>
      <p:nvGrpSpPr>
        <p:cNvPr id="451" name="Shape 451"/>
        <p:cNvGrpSpPr/>
        <p:nvPr/>
      </p:nvGrpSpPr>
      <p:grpSpPr>
        <a:xfrm>
          <a:off x="0" y="0"/>
          <a:ext cx="0" cy="0"/>
          <a:chOff x="0" y="0"/>
          <a:chExt cx="0" cy="0"/>
        </a:xfrm>
      </p:grpSpPr>
      <p:sp>
        <p:nvSpPr>
          <p:cNvPr id="452" name="Google Shape;452;p16"/>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53" name="Google Shape;453;p16"/>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54" name="Google Shape;454;p16"/>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55" name="Google Shape;455;p16"/>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56" name="Google Shape;456;p16"/>
          <p:cNvSpPr txBox="1"/>
          <p:nvPr>
            <p:ph idx="1" type="body"/>
          </p:nvPr>
        </p:nvSpPr>
        <p:spPr>
          <a:xfrm>
            <a:off x="415625" y="1409550"/>
            <a:ext cx="83127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sp>
        <p:nvSpPr>
          <p:cNvPr id="457" name="Google Shape;457;p16"/>
          <p:cNvSpPr txBox="1"/>
          <p:nvPr>
            <p:ph idx="2" type="subTitle"/>
          </p:nvPr>
        </p:nvSpPr>
        <p:spPr>
          <a:xfrm>
            <a:off x="415550" y="975400"/>
            <a:ext cx="83127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200"/>
              </a:spcBef>
              <a:spcAft>
                <a:spcPts val="0"/>
              </a:spcAft>
              <a:buClr>
                <a:schemeClr val="accent1"/>
              </a:buClr>
              <a:buSzPts val="1200"/>
              <a:buNone/>
              <a:defRPr sz="1200">
                <a:solidFill>
                  <a:schemeClr val="accent1"/>
                </a:solidFill>
              </a:defRPr>
            </a:lvl2pPr>
            <a:lvl3pPr lvl="2" rtl="0">
              <a:spcBef>
                <a:spcPts val="200"/>
              </a:spcBef>
              <a:spcAft>
                <a:spcPts val="0"/>
              </a:spcAft>
              <a:buClr>
                <a:schemeClr val="accent1"/>
              </a:buClr>
              <a:buSzPts val="1200"/>
              <a:buNone/>
              <a:defRPr sz="1200">
                <a:solidFill>
                  <a:schemeClr val="accent1"/>
                </a:solidFill>
              </a:defRPr>
            </a:lvl3pPr>
            <a:lvl4pPr lvl="3" rtl="0">
              <a:spcBef>
                <a:spcPts val="200"/>
              </a:spcBef>
              <a:spcAft>
                <a:spcPts val="0"/>
              </a:spcAft>
              <a:buClr>
                <a:schemeClr val="accent1"/>
              </a:buClr>
              <a:buSzPts val="1200"/>
              <a:buNone/>
              <a:defRPr sz="1200">
                <a:solidFill>
                  <a:schemeClr val="accent1"/>
                </a:solidFill>
              </a:defRPr>
            </a:lvl4pPr>
            <a:lvl5pPr lvl="4" rtl="0">
              <a:spcBef>
                <a:spcPts val="200"/>
              </a:spcBef>
              <a:spcAft>
                <a:spcPts val="0"/>
              </a:spcAft>
              <a:buClr>
                <a:schemeClr val="accent1"/>
              </a:buClr>
              <a:buSzPts val="1200"/>
              <a:buNone/>
              <a:defRPr sz="1200">
                <a:solidFill>
                  <a:schemeClr val="accent1"/>
                </a:solidFill>
              </a:defRPr>
            </a:lvl5pPr>
            <a:lvl6pPr lvl="5" rtl="0">
              <a:spcBef>
                <a:spcPts val="200"/>
              </a:spcBef>
              <a:spcAft>
                <a:spcPts val="0"/>
              </a:spcAft>
              <a:buClr>
                <a:schemeClr val="accent1"/>
              </a:buClr>
              <a:buSzPts val="1200"/>
              <a:buNone/>
              <a:defRPr sz="1200">
                <a:solidFill>
                  <a:schemeClr val="accent1"/>
                </a:solidFill>
              </a:defRPr>
            </a:lvl6pPr>
            <a:lvl7pPr lvl="6" rtl="0">
              <a:spcBef>
                <a:spcPts val="200"/>
              </a:spcBef>
              <a:spcAft>
                <a:spcPts val="0"/>
              </a:spcAft>
              <a:buClr>
                <a:schemeClr val="accent1"/>
              </a:buClr>
              <a:buSzPts val="1200"/>
              <a:buNone/>
              <a:defRPr sz="1200">
                <a:solidFill>
                  <a:schemeClr val="accent1"/>
                </a:solidFill>
              </a:defRPr>
            </a:lvl7pPr>
            <a:lvl8pPr lvl="7" rtl="0">
              <a:spcBef>
                <a:spcPts val="200"/>
              </a:spcBef>
              <a:spcAft>
                <a:spcPts val="0"/>
              </a:spcAft>
              <a:buClr>
                <a:schemeClr val="accent1"/>
              </a:buClr>
              <a:buSzPts val="1200"/>
              <a:buNone/>
              <a:defRPr sz="1200">
                <a:solidFill>
                  <a:schemeClr val="accent1"/>
                </a:solidFill>
              </a:defRPr>
            </a:lvl8pPr>
            <a:lvl9pPr lvl="8" rtl="0">
              <a:spcBef>
                <a:spcPts val="200"/>
              </a:spcBef>
              <a:spcAft>
                <a:spcPts val="200"/>
              </a:spcAft>
              <a:buClr>
                <a:schemeClr val="accent1"/>
              </a:buClr>
              <a:buSzPts val="1200"/>
              <a:buNone/>
              <a:defRPr sz="1200">
                <a:solidFill>
                  <a:schemeClr val="accent1"/>
                </a:solidFill>
              </a:defRPr>
            </a:lvl9pPr>
          </a:lstStyle>
          <a:p/>
        </p:txBody>
      </p:sp>
      <p:pic>
        <p:nvPicPr>
          <p:cNvPr id="458" name="Google Shape;458;p16"/>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Title Only 1_3_1_2">
    <p:spTree>
      <p:nvGrpSpPr>
        <p:cNvPr id="459" name="Shape 459"/>
        <p:cNvGrpSpPr/>
        <p:nvPr/>
      </p:nvGrpSpPr>
      <p:grpSpPr>
        <a:xfrm>
          <a:off x="0" y="0"/>
          <a:ext cx="0" cy="0"/>
          <a:chOff x="0" y="0"/>
          <a:chExt cx="0" cy="0"/>
        </a:xfrm>
      </p:grpSpPr>
      <p:sp>
        <p:nvSpPr>
          <p:cNvPr id="460" name="Google Shape;460;p17"/>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61" name="Google Shape;461;p17"/>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62" name="Google Shape;462;p17"/>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63" name="Google Shape;463;p17"/>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64" name="Google Shape;464;p17"/>
          <p:cNvSpPr txBox="1"/>
          <p:nvPr>
            <p:ph idx="1" type="body"/>
          </p:nvPr>
        </p:nvSpPr>
        <p:spPr>
          <a:xfrm>
            <a:off x="415625" y="1009650"/>
            <a:ext cx="38802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sp>
        <p:nvSpPr>
          <p:cNvPr id="465" name="Google Shape;465;p17"/>
          <p:cNvSpPr txBox="1"/>
          <p:nvPr>
            <p:ph idx="2" type="body"/>
          </p:nvPr>
        </p:nvSpPr>
        <p:spPr>
          <a:xfrm>
            <a:off x="4844750" y="1009650"/>
            <a:ext cx="38802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pic>
        <p:nvPicPr>
          <p:cNvPr id="466" name="Google Shape;466;p1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with Headings">
  <p:cSld name="Title Only 1_3_2_1">
    <p:spTree>
      <p:nvGrpSpPr>
        <p:cNvPr id="467" name="Shape 467"/>
        <p:cNvGrpSpPr/>
        <p:nvPr/>
      </p:nvGrpSpPr>
      <p:grpSpPr>
        <a:xfrm>
          <a:off x="0" y="0"/>
          <a:ext cx="0" cy="0"/>
          <a:chOff x="0" y="0"/>
          <a:chExt cx="0" cy="0"/>
        </a:xfrm>
      </p:grpSpPr>
      <p:sp>
        <p:nvSpPr>
          <p:cNvPr id="468" name="Google Shape;468;p18"/>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69" name="Google Shape;469;p18"/>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70" name="Google Shape;470;p18"/>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71" name="Google Shape;471;p18"/>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72" name="Google Shape;472;p18"/>
          <p:cNvSpPr txBox="1"/>
          <p:nvPr>
            <p:ph idx="1" type="body"/>
          </p:nvPr>
        </p:nvSpPr>
        <p:spPr>
          <a:xfrm>
            <a:off x="415625" y="1409550"/>
            <a:ext cx="38772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sp>
        <p:nvSpPr>
          <p:cNvPr id="473" name="Google Shape;473;p18"/>
          <p:cNvSpPr txBox="1"/>
          <p:nvPr>
            <p:ph idx="2" type="subTitle"/>
          </p:nvPr>
        </p:nvSpPr>
        <p:spPr>
          <a:xfrm>
            <a:off x="415625" y="975400"/>
            <a:ext cx="38772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200"/>
              </a:spcBef>
              <a:spcAft>
                <a:spcPts val="0"/>
              </a:spcAft>
              <a:buClr>
                <a:schemeClr val="accent1"/>
              </a:buClr>
              <a:buSzPts val="1200"/>
              <a:buNone/>
              <a:defRPr sz="1200">
                <a:solidFill>
                  <a:schemeClr val="accent1"/>
                </a:solidFill>
              </a:defRPr>
            </a:lvl2pPr>
            <a:lvl3pPr lvl="2" rtl="0">
              <a:spcBef>
                <a:spcPts val="200"/>
              </a:spcBef>
              <a:spcAft>
                <a:spcPts val="0"/>
              </a:spcAft>
              <a:buClr>
                <a:schemeClr val="accent1"/>
              </a:buClr>
              <a:buSzPts val="1200"/>
              <a:buNone/>
              <a:defRPr sz="1200">
                <a:solidFill>
                  <a:schemeClr val="accent1"/>
                </a:solidFill>
              </a:defRPr>
            </a:lvl3pPr>
            <a:lvl4pPr lvl="3" rtl="0">
              <a:spcBef>
                <a:spcPts val="200"/>
              </a:spcBef>
              <a:spcAft>
                <a:spcPts val="0"/>
              </a:spcAft>
              <a:buClr>
                <a:schemeClr val="accent1"/>
              </a:buClr>
              <a:buSzPts val="1200"/>
              <a:buNone/>
              <a:defRPr sz="1200">
                <a:solidFill>
                  <a:schemeClr val="accent1"/>
                </a:solidFill>
              </a:defRPr>
            </a:lvl4pPr>
            <a:lvl5pPr lvl="4" rtl="0">
              <a:spcBef>
                <a:spcPts val="200"/>
              </a:spcBef>
              <a:spcAft>
                <a:spcPts val="0"/>
              </a:spcAft>
              <a:buClr>
                <a:schemeClr val="accent1"/>
              </a:buClr>
              <a:buSzPts val="1200"/>
              <a:buNone/>
              <a:defRPr sz="1200">
                <a:solidFill>
                  <a:schemeClr val="accent1"/>
                </a:solidFill>
              </a:defRPr>
            </a:lvl5pPr>
            <a:lvl6pPr lvl="5" rtl="0">
              <a:spcBef>
                <a:spcPts val="200"/>
              </a:spcBef>
              <a:spcAft>
                <a:spcPts val="0"/>
              </a:spcAft>
              <a:buClr>
                <a:schemeClr val="accent1"/>
              </a:buClr>
              <a:buSzPts val="1200"/>
              <a:buNone/>
              <a:defRPr sz="1200">
                <a:solidFill>
                  <a:schemeClr val="accent1"/>
                </a:solidFill>
              </a:defRPr>
            </a:lvl6pPr>
            <a:lvl7pPr lvl="6" rtl="0">
              <a:spcBef>
                <a:spcPts val="200"/>
              </a:spcBef>
              <a:spcAft>
                <a:spcPts val="0"/>
              </a:spcAft>
              <a:buClr>
                <a:schemeClr val="accent1"/>
              </a:buClr>
              <a:buSzPts val="1200"/>
              <a:buNone/>
              <a:defRPr sz="1200">
                <a:solidFill>
                  <a:schemeClr val="accent1"/>
                </a:solidFill>
              </a:defRPr>
            </a:lvl7pPr>
            <a:lvl8pPr lvl="7" rtl="0">
              <a:spcBef>
                <a:spcPts val="200"/>
              </a:spcBef>
              <a:spcAft>
                <a:spcPts val="0"/>
              </a:spcAft>
              <a:buClr>
                <a:schemeClr val="accent1"/>
              </a:buClr>
              <a:buSzPts val="1200"/>
              <a:buNone/>
              <a:defRPr sz="1200">
                <a:solidFill>
                  <a:schemeClr val="accent1"/>
                </a:solidFill>
              </a:defRPr>
            </a:lvl8pPr>
            <a:lvl9pPr lvl="8" rtl="0">
              <a:spcBef>
                <a:spcPts val="200"/>
              </a:spcBef>
              <a:spcAft>
                <a:spcPts val="200"/>
              </a:spcAft>
              <a:buClr>
                <a:schemeClr val="accent1"/>
              </a:buClr>
              <a:buSzPts val="1200"/>
              <a:buNone/>
              <a:defRPr sz="1200">
                <a:solidFill>
                  <a:schemeClr val="accent1"/>
                </a:solidFill>
              </a:defRPr>
            </a:lvl9pPr>
          </a:lstStyle>
          <a:p/>
        </p:txBody>
      </p:sp>
      <p:sp>
        <p:nvSpPr>
          <p:cNvPr id="474" name="Google Shape;474;p18"/>
          <p:cNvSpPr txBox="1"/>
          <p:nvPr>
            <p:ph idx="3" type="body"/>
          </p:nvPr>
        </p:nvSpPr>
        <p:spPr>
          <a:xfrm>
            <a:off x="4851125" y="1409550"/>
            <a:ext cx="38772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sp>
        <p:nvSpPr>
          <p:cNvPr id="475" name="Google Shape;475;p18"/>
          <p:cNvSpPr txBox="1"/>
          <p:nvPr>
            <p:ph idx="4" type="subTitle"/>
          </p:nvPr>
        </p:nvSpPr>
        <p:spPr>
          <a:xfrm>
            <a:off x="4851125" y="975400"/>
            <a:ext cx="38772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200"/>
              </a:spcBef>
              <a:spcAft>
                <a:spcPts val="0"/>
              </a:spcAft>
              <a:buClr>
                <a:schemeClr val="accent1"/>
              </a:buClr>
              <a:buSzPts val="1200"/>
              <a:buNone/>
              <a:defRPr sz="1200">
                <a:solidFill>
                  <a:schemeClr val="accent1"/>
                </a:solidFill>
              </a:defRPr>
            </a:lvl2pPr>
            <a:lvl3pPr lvl="2" rtl="0">
              <a:spcBef>
                <a:spcPts val="200"/>
              </a:spcBef>
              <a:spcAft>
                <a:spcPts val="0"/>
              </a:spcAft>
              <a:buClr>
                <a:schemeClr val="accent1"/>
              </a:buClr>
              <a:buSzPts val="1200"/>
              <a:buNone/>
              <a:defRPr sz="1200">
                <a:solidFill>
                  <a:schemeClr val="accent1"/>
                </a:solidFill>
              </a:defRPr>
            </a:lvl3pPr>
            <a:lvl4pPr lvl="3" rtl="0">
              <a:spcBef>
                <a:spcPts val="200"/>
              </a:spcBef>
              <a:spcAft>
                <a:spcPts val="0"/>
              </a:spcAft>
              <a:buClr>
                <a:schemeClr val="accent1"/>
              </a:buClr>
              <a:buSzPts val="1200"/>
              <a:buNone/>
              <a:defRPr sz="1200">
                <a:solidFill>
                  <a:schemeClr val="accent1"/>
                </a:solidFill>
              </a:defRPr>
            </a:lvl4pPr>
            <a:lvl5pPr lvl="4" rtl="0">
              <a:spcBef>
                <a:spcPts val="200"/>
              </a:spcBef>
              <a:spcAft>
                <a:spcPts val="0"/>
              </a:spcAft>
              <a:buClr>
                <a:schemeClr val="accent1"/>
              </a:buClr>
              <a:buSzPts val="1200"/>
              <a:buNone/>
              <a:defRPr sz="1200">
                <a:solidFill>
                  <a:schemeClr val="accent1"/>
                </a:solidFill>
              </a:defRPr>
            </a:lvl5pPr>
            <a:lvl6pPr lvl="5" rtl="0">
              <a:spcBef>
                <a:spcPts val="200"/>
              </a:spcBef>
              <a:spcAft>
                <a:spcPts val="0"/>
              </a:spcAft>
              <a:buClr>
                <a:schemeClr val="accent1"/>
              </a:buClr>
              <a:buSzPts val="1200"/>
              <a:buNone/>
              <a:defRPr sz="1200">
                <a:solidFill>
                  <a:schemeClr val="accent1"/>
                </a:solidFill>
              </a:defRPr>
            </a:lvl6pPr>
            <a:lvl7pPr lvl="6" rtl="0">
              <a:spcBef>
                <a:spcPts val="200"/>
              </a:spcBef>
              <a:spcAft>
                <a:spcPts val="0"/>
              </a:spcAft>
              <a:buClr>
                <a:schemeClr val="accent1"/>
              </a:buClr>
              <a:buSzPts val="1200"/>
              <a:buNone/>
              <a:defRPr sz="1200">
                <a:solidFill>
                  <a:schemeClr val="accent1"/>
                </a:solidFill>
              </a:defRPr>
            </a:lvl7pPr>
            <a:lvl8pPr lvl="7" rtl="0">
              <a:spcBef>
                <a:spcPts val="200"/>
              </a:spcBef>
              <a:spcAft>
                <a:spcPts val="0"/>
              </a:spcAft>
              <a:buClr>
                <a:schemeClr val="accent1"/>
              </a:buClr>
              <a:buSzPts val="1200"/>
              <a:buNone/>
              <a:defRPr sz="1200">
                <a:solidFill>
                  <a:schemeClr val="accent1"/>
                </a:solidFill>
              </a:defRPr>
            </a:lvl8pPr>
            <a:lvl9pPr lvl="8" rtl="0">
              <a:spcBef>
                <a:spcPts val="200"/>
              </a:spcBef>
              <a:spcAft>
                <a:spcPts val="200"/>
              </a:spcAft>
              <a:buClr>
                <a:schemeClr val="accent1"/>
              </a:buClr>
              <a:buSzPts val="1200"/>
              <a:buNone/>
              <a:defRPr sz="1200">
                <a:solidFill>
                  <a:schemeClr val="accent1"/>
                </a:solidFill>
              </a:defRPr>
            </a:lvl9pPr>
          </a:lstStyle>
          <a:p/>
        </p:txBody>
      </p:sp>
      <p:pic>
        <p:nvPicPr>
          <p:cNvPr id="476" name="Google Shape;476;p18"/>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 Only 1_3_1_1">
    <p:spTree>
      <p:nvGrpSpPr>
        <p:cNvPr id="477" name="Shape 477"/>
        <p:cNvGrpSpPr/>
        <p:nvPr/>
      </p:nvGrpSpPr>
      <p:grpSpPr>
        <a:xfrm>
          <a:off x="0" y="0"/>
          <a:ext cx="0" cy="0"/>
          <a:chOff x="0" y="0"/>
          <a:chExt cx="0" cy="0"/>
        </a:xfrm>
      </p:grpSpPr>
      <p:sp>
        <p:nvSpPr>
          <p:cNvPr id="478" name="Google Shape;478;p19"/>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79" name="Google Shape;479;p1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80" name="Google Shape;480;p19"/>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81" name="Google Shape;481;p19"/>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82" name="Google Shape;482;p19"/>
          <p:cNvSpPr txBox="1"/>
          <p:nvPr>
            <p:ph idx="1" type="body"/>
          </p:nvPr>
        </p:nvSpPr>
        <p:spPr>
          <a:xfrm>
            <a:off x="415625" y="1009650"/>
            <a:ext cx="26487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sp>
        <p:nvSpPr>
          <p:cNvPr id="483" name="Google Shape;483;p19"/>
          <p:cNvSpPr txBox="1"/>
          <p:nvPr>
            <p:ph idx="2" type="body"/>
          </p:nvPr>
        </p:nvSpPr>
        <p:spPr>
          <a:xfrm>
            <a:off x="6076250" y="1009650"/>
            <a:ext cx="26487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sp>
        <p:nvSpPr>
          <p:cNvPr id="484" name="Google Shape;484;p19"/>
          <p:cNvSpPr txBox="1"/>
          <p:nvPr>
            <p:ph idx="3" type="body"/>
          </p:nvPr>
        </p:nvSpPr>
        <p:spPr>
          <a:xfrm>
            <a:off x="3247819" y="1009650"/>
            <a:ext cx="2648700" cy="3638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pic>
        <p:nvPicPr>
          <p:cNvPr id="485" name="Google Shape;485;p1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with Headings">
  <p:cSld name="Title Only 1_3_2_1_1_1">
    <p:spTree>
      <p:nvGrpSpPr>
        <p:cNvPr id="486" name="Shape 486"/>
        <p:cNvGrpSpPr/>
        <p:nvPr/>
      </p:nvGrpSpPr>
      <p:grpSpPr>
        <a:xfrm>
          <a:off x="0" y="0"/>
          <a:ext cx="0" cy="0"/>
          <a:chOff x="0" y="0"/>
          <a:chExt cx="0" cy="0"/>
        </a:xfrm>
      </p:grpSpPr>
      <p:sp>
        <p:nvSpPr>
          <p:cNvPr id="487" name="Google Shape;487;p20"/>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488" name="Google Shape;488;p20"/>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489" name="Google Shape;489;p20"/>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90" name="Google Shape;490;p20"/>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91" name="Google Shape;491;p20"/>
          <p:cNvSpPr txBox="1"/>
          <p:nvPr>
            <p:ph idx="1" type="body"/>
          </p:nvPr>
        </p:nvSpPr>
        <p:spPr>
          <a:xfrm>
            <a:off x="415625" y="1409550"/>
            <a:ext cx="26517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sp>
        <p:nvSpPr>
          <p:cNvPr id="492" name="Google Shape;492;p20"/>
          <p:cNvSpPr txBox="1"/>
          <p:nvPr>
            <p:ph idx="2" type="subTitle"/>
          </p:nvPr>
        </p:nvSpPr>
        <p:spPr>
          <a:xfrm>
            <a:off x="415625" y="975400"/>
            <a:ext cx="26517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200"/>
              </a:spcBef>
              <a:spcAft>
                <a:spcPts val="0"/>
              </a:spcAft>
              <a:buClr>
                <a:schemeClr val="accent1"/>
              </a:buClr>
              <a:buSzPts val="1200"/>
              <a:buNone/>
              <a:defRPr sz="1200">
                <a:solidFill>
                  <a:schemeClr val="accent1"/>
                </a:solidFill>
              </a:defRPr>
            </a:lvl2pPr>
            <a:lvl3pPr lvl="2" rtl="0">
              <a:spcBef>
                <a:spcPts val="200"/>
              </a:spcBef>
              <a:spcAft>
                <a:spcPts val="0"/>
              </a:spcAft>
              <a:buClr>
                <a:schemeClr val="accent1"/>
              </a:buClr>
              <a:buSzPts val="1200"/>
              <a:buNone/>
              <a:defRPr sz="1200">
                <a:solidFill>
                  <a:schemeClr val="accent1"/>
                </a:solidFill>
              </a:defRPr>
            </a:lvl3pPr>
            <a:lvl4pPr lvl="3" rtl="0">
              <a:spcBef>
                <a:spcPts val="200"/>
              </a:spcBef>
              <a:spcAft>
                <a:spcPts val="0"/>
              </a:spcAft>
              <a:buClr>
                <a:schemeClr val="accent1"/>
              </a:buClr>
              <a:buSzPts val="1200"/>
              <a:buNone/>
              <a:defRPr sz="1200">
                <a:solidFill>
                  <a:schemeClr val="accent1"/>
                </a:solidFill>
              </a:defRPr>
            </a:lvl4pPr>
            <a:lvl5pPr lvl="4" rtl="0">
              <a:spcBef>
                <a:spcPts val="200"/>
              </a:spcBef>
              <a:spcAft>
                <a:spcPts val="0"/>
              </a:spcAft>
              <a:buClr>
                <a:schemeClr val="accent1"/>
              </a:buClr>
              <a:buSzPts val="1200"/>
              <a:buNone/>
              <a:defRPr sz="1200">
                <a:solidFill>
                  <a:schemeClr val="accent1"/>
                </a:solidFill>
              </a:defRPr>
            </a:lvl5pPr>
            <a:lvl6pPr lvl="5" rtl="0">
              <a:spcBef>
                <a:spcPts val="200"/>
              </a:spcBef>
              <a:spcAft>
                <a:spcPts val="0"/>
              </a:spcAft>
              <a:buClr>
                <a:schemeClr val="accent1"/>
              </a:buClr>
              <a:buSzPts val="1200"/>
              <a:buNone/>
              <a:defRPr sz="1200">
                <a:solidFill>
                  <a:schemeClr val="accent1"/>
                </a:solidFill>
              </a:defRPr>
            </a:lvl6pPr>
            <a:lvl7pPr lvl="6" rtl="0">
              <a:spcBef>
                <a:spcPts val="200"/>
              </a:spcBef>
              <a:spcAft>
                <a:spcPts val="0"/>
              </a:spcAft>
              <a:buClr>
                <a:schemeClr val="accent1"/>
              </a:buClr>
              <a:buSzPts val="1200"/>
              <a:buNone/>
              <a:defRPr sz="1200">
                <a:solidFill>
                  <a:schemeClr val="accent1"/>
                </a:solidFill>
              </a:defRPr>
            </a:lvl7pPr>
            <a:lvl8pPr lvl="7" rtl="0">
              <a:spcBef>
                <a:spcPts val="200"/>
              </a:spcBef>
              <a:spcAft>
                <a:spcPts val="0"/>
              </a:spcAft>
              <a:buClr>
                <a:schemeClr val="accent1"/>
              </a:buClr>
              <a:buSzPts val="1200"/>
              <a:buNone/>
              <a:defRPr sz="1200">
                <a:solidFill>
                  <a:schemeClr val="accent1"/>
                </a:solidFill>
              </a:defRPr>
            </a:lvl8pPr>
            <a:lvl9pPr lvl="8" rtl="0">
              <a:spcBef>
                <a:spcPts val="200"/>
              </a:spcBef>
              <a:spcAft>
                <a:spcPts val="200"/>
              </a:spcAft>
              <a:buClr>
                <a:schemeClr val="accent1"/>
              </a:buClr>
              <a:buSzPts val="1200"/>
              <a:buNone/>
              <a:defRPr sz="1200">
                <a:solidFill>
                  <a:schemeClr val="accent1"/>
                </a:solidFill>
              </a:defRPr>
            </a:lvl9pPr>
          </a:lstStyle>
          <a:p/>
        </p:txBody>
      </p:sp>
      <p:sp>
        <p:nvSpPr>
          <p:cNvPr id="493" name="Google Shape;493;p20"/>
          <p:cNvSpPr txBox="1"/>
          <p:nvPr>
            <p:ph idx="3" type="body"/>
          </p:nvPr>
        </p:nvSpPr>
        <p:spPr>
          <a:xfrm>
            <a:off x="3246125" y="1409550"/>
            <a:ext cx="26517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sp>
        <p:nvSpPr>
          <p:cNvPr id="494" name="Google Shape;494;p20"/>
          <p:cNvSpPr txBox="1"/>
          <p:nvPr>
            <p:ph idx="4" type="subTitle"/>
          </p:nvPr>
        </p:nvSpPr>
        <p:spPr>
          <a:xfrm>
            <a:off x="3246125" y="975400"/>
            <a:ext cx="26517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200"/>
              </a:spcBef>
              <a:spcAft>
                <a:spcPts val="0"/>
              </a:spcAft>
              <a:buClr>
                <a:schemeClr val="accent1"/>
              </a:buClr>
              <a:buSzPts val="1200"/>
              <a:buNone/>
              <a:defRPr sz="1200">
                <a:solidFill>
                  <a:schemeClr val="accent1"/>
                </a:solidFill>
              </a:defRPr>
            </a:lvl2pPr>
            <a:lvl3pPr lvl="2" rtl="0">
              <a:spcBef>
                <a:spcPts val="200"/>
              </a:spcBef>
              <a:spcAft>
                <a:spcPts val="0"/>
              </a:spcAft>
              <a:buClr>
                <a:schemeClr val="accent1"/>
              </a:buClr>
              <a:buSzPts val="1200"/>
              <a:buNone/>
              <a:defRPr sz="1200">
                <a:solidFill>
                  <a:schemeClr val="accent1"/>
                </a:solidFill>
              </a:defRPr>
            </a:lvl3pPr>
            <a:lvl4pPr lvl="3" rtl="0">
              <a:spcBef>
                <a:spcPts val="200"/>
              </a:spcBef>
              <a:spcAft>
                <a:spcPts val="0"/>
              </a:spcAft>
              <a:buClr>
                <a:schemeClr val="accent1"/>
              </a:buClr>
              <a:buSzPts val="1200"/>
              <a:buNone/>
              <a:defRPr sz="1200">
                <a:solidFill>
                  <a:schemeClr val="accent1"/>
                </a:solidFill>
              </a:defRPr>
            </a:lvl4pPr>
            <a:lvl5pPr lvl="4" rtl="0">
              <a:spcBef>
                <a:spcPts val="200"/>
              </a:spcBef>
              <a:spcAft>
                <a:spcPts val="0"/>
              </a:spcAft>
              <a:buClr>
                <a:schemeClr val="accent1"/>
              </a:buClr>
              <a:buSzPts val="1200"/>
              <a:buNone/>
              <a:defRPr sz="1200">
                <a:solidFill>
                  <a:schemeClr val="accent1"/>
                </a:solidFill>
              </a:defRPr>
            </a:lvl5pPr>
            <a:lvl6pPr lvl="5" rtl="0">
              <a:spcBef>
                <a:spcPts val="200"/>
              </a:spcBef>
              <a:spcAft>
                <a:spcPts val="0"/>
              </a:spcAft>
              <a:buClr>
                <a:schemeClr val="accent1"/>
              </a:buClr>
              <a:buSzPts val="1200"/>
              <a:buNone/>
              <a:defRPr sz="1200">
                <a:solidFill>
                  <a:schemeClr val="accent1"/>
                </a:solidFill>
              </a:defRPr>
            </a:lvl6pPr>
            <a:lvl7pPr lvl="6" rtl="0">
              <a:spcBef>
                <a:spcPts val="200"/>
              </a:spcBef>
              <a:spcAft>
                <a:spcPts val="0"/>
              </a:spcAft>
              <a:buClr>
                <a:schemeClr val="accent1"/>
              </a:buClr>
              <a:buSzPts val="1200"/>
              <a:buNone/>
              <a:defRPr sz="1200">
                <a:solidFill>
                  <a:schemeClr val="accent1"/>
                </a:solidFill>
              </a:defRPr>
            </a:lvl7pPr>
            <a:lvl8pPr lvl="7" rtl="0">
              <a:spcBef>
                <a:spcPts val="200"/>
              </a:spcBef>
              <a:spcAft>
                <a:spcPts val="0"/>
              </a:spcAft>
              <a:buClr>
                <a:schemeClr val="accent1"/>
              </a:buClr>
              <a:buSzPts val="1200"/>
              <a:buNone/>
              <a:defRPr sz="1200">
                <a:solidFill>
                  <a:schemeClr val="accent1"/>
                </a:solidFill>
              </a:defRPr>
            </a:lvl8pPr>
            <a:lvl9pPr lvl="8" rtl="0">
              <a:spcBef>
                <a:spcPts val="200"/>
              </a:spcBef>
              <a:spcAft>
                <a:spcPts val="200"/>
              </a:spcAft>
              <a:buClr>
                <a:schemeClr val="accent1"/>
              </a:buClr>
              <a:buSzPts val="1200"/>
              <a:buNone/>
              <a:defRPr sz="1200">
                <a:solidFill>
                  <a:schemeClr val="accent1"/>
                </a:solidFill>
              </a:defRPr>
            </a:lvl9pPr>
          </a:lstStyle>
          <a:p/>
        </p:txBody>
      </p:sp>
      <p:sp>
        <p:nvSpPr>
          <p:cNvPr id="495" name="Google Shape;495;p20"/>
          <p:cNvSpPr txBox="1"/>
          <p:nvPr>
            <p:ph idx="5" type="body"/>
          </p:nvPr>
        </p:nvSpPr>
        <p:spPr>
          <a:xfrm>
            <a:off x="6076625" y="1409550"/>
            <a:ext cx="2651700" cy="3238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sz="1000"/>
            </a:lvl1pPr>
            <a:lvl2pPr indent="-292100" lvl="1" marL="914400" rtl="0">
              <a:spcBef>
                <a:spcPts val="200"/>
              </a:spcBef>
              <a:spcAft>
                <a:spcPts val="0"/>
              </a:spcAft>
              <a:buSzPts val="1000"/>
              <a:buChar char="○"/>
              <a:defRPr sz="1000"/>
            </a:lvl2pPr>
            <a:lvl3pPr indent="-292100" lvl="2" marL="1371600" rtl="0">
              <a:spcBef>
                <a:spcPts val="200"/>
              </a:spcBef>
              <a:spcAft>
                <a:spcPts val="0"/>
              </a:spcAft>
              <a:buSzPts val="1000"/>
              <a:buChar char="■"/>
              <a:defRPr sz="1000"/>
            </a:lvl3pPr>
            <a:lvl4pPr indent="-292100" lvl="3" marL="1828800" rtl="0">
              <a:spcBef>
                <a:spcPts val="200"/>
              </a:spcBef>
              <a:spcAft>
                <a:spcPts val="0"/>
              </a:spcAft>
              <a:buSzPts val="1000"/>
              <a:buChar char="●"/>
              <a:defRPr sz="1000"/>
            </a:lvl4pPr>
            <a:lvl5pPr indent="-292100" lvl="4" marL="2286000" rtl="0">
              <a:spcBef>
                <a:spcPts val="200"/>
              </a:spcBef>
              <a:spcAft>
                <a:spcPts val="0"/>
              </a:spcAft>
              <a:buSzPts val="1000"/>
              <a:buChar char="○"/>
              <a:defRPr sz="1000"/>
            </a:lvl5pPr>
            <a:lvl6pPr indent="-292100" lvl="5" marL="2743200" rtl="0">
              <a:spcBef>
                <a:spcPts val="200"/>
              </a:spcBef>
              <a:spcAft>
                <a:spcPts val="0"/>
              </a:spcAft>
              <a:buSzPts val="1000"/>
              <a:buChar char="■"/>
              <a:defRPr sz="1000"/>
            </a:lvl6pPr>
            <a:lvl7pPr indent="-292100" lvl="6" marL="3200400" rtl="0">
              <a:spcBef>
                <a:spcPts val="200"/>
              </a:spcBef>
              <a:spcAft>
                <a:spcPts val="0"/>
              </a:spcAft>
              <a:buSzPts val="1000"/>
              <a:buChar char="●"/>
              <a:defRPr sz="1000"/>
            </a:lvl7pPr>
            <a:lvl8pPr indent="-292100" lvl="7" marL="3657600" rtl="0">
              <a:spcBef>
                <a:spcPts val="200"/>
              </a:spcBef>
              <a:spcAft>
                <a:spcPts val="0"/>
              </a:spcAft>
              <a:buSzPts val="1000"/>
              <a:buChar char="○"/>
              <a:defRPr sz="1000"/>
            </a:lvl8pPr>
            <a:lvl9pPr indent="-292100" lvl="8" marL="4114800" rtl="0">
              <a:spcBef>
                <a:spcPts val="200"/>
              </a:spcBef>
              <a:spcAft>
                <a:spcPts val="200"/>
              </a:spcAft>
              <a:buSzPts val="1000"/>
              <a:buChar char="■"/>
              <a:defRPr sz="1000"/>
            </a:lvl9pPr>
          </a:lstStyle>
          <a:p/>
        </p:txBody>
      </p:sp>
      <p:sp>
        <p:nvSpPr>
          <p:cNvPr id="496" name="Google Shape;496;p20"/>
          <p:cNvSpPr txBox="1"/>
          <p:nvPr>
            <p:ph idx="6" type="subTitle"/>
          </p:nvPr>
        </p:nvSpPr>
        <p:spPr>
          <a:xfrm>
            <a:off x="6076625" y="975400"/>
            <a:ext cx="26517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200"/>
              <a:buNone/>
              <a:defRPr b="1" sz="1200">
                <a:solidFill>
                  <a:schemeClr val="accent1"/>
                </a:solidFill>
              </a:defRPr>
            </a:lvl1pPr>
            <a:lvl2pPr lvl="1" rtl="0">
              <a:spcBef>
                <a:spcPts val="200"/>
              </a:spcBef>
              <a:spcAft>
                <a:spcPts val="0"/>
              </a:spcAft>
              <a:buClr>
                <a:schemeClr val="accent1"/>
              </a:buClr>
              <a:buSzPts val="1200"/>
              <a:buNone/>
              <a:defRPr sz="1200">
                <a:solidFill>
                  <a:schemeClr val="accent1"/>
                </a:solidFill>
              </a:defRPr>
            </a:lvl2pPr>
            <a:lvl3pPr lvl="2" rtl="0">
              <a:spcBef>
                <a:spcPts val="200"/>
              </a:spcBef>
              <a:spcAft>
                <a:spcPts val="0"/>
              </a:spcAft>
              <a:buClr>
                <a:schemeClr val="accent1"/>
              </a:buClr>
              <a:buSzPts val="1200"/>
              <a:buNone/>
              <a:defRPr sz="1200">
                <a:solidFill>
                  <a:schemeClr val="accent1"/>
                </a:solidFill>
              </a:defRPr>
            </a:lvl3pPr>
            <a:lvl4pPr lvl="3" rtl="0">
              <a:spcBef>
                <a:spcPts val="200"/>
              </a:spcBef>
              <a:spcAft>
                <a:spcPts val="0"/>
              </a:spcAft>
              <a:buClr>
                <a:schemeClr val="accent1"/>
              </a:buClr>
              <a:buSzPts val="1200"/>
              <a:buNone/>
              <a:defRPr sz="1200">
                <a:solidFill>
                  <a:schemeClr val="accent1"/>
                </a:solidFill>
              </a:defRPr>
            </a:lvl4pPr>
            <a:lvl5pPr lvl="4" rtl="0">
              <a:spcBef>
                <a:spcPts val="200"/>
              </a:spcBef>
              <a:spcAft>
                <a:spcPts val="0"/>
              </a:spcAft>
              <a:buClr>
                <a:schemeClr val="accent1"/>
              </a:buClr>
              <a:buSzPts val="1200"/>
              <a:buNone/>
              <a:defRPr sz="1200">
                <a:solidFill>
                  <a:schemeClr val="accent1"/>
                </a:solidFill>
              </a:defRPr>
            </a:lvl5pPr>
            <a:lvl6pPr lvl="5" rtl="0">
              <a:spcBef>
                <a:spcPts val="200"/>
              </a:spcBef>
              <a:spcAft>
                <a:spcPts val="0"/>
              </a:spcAft>
              <a:buClr>
                <a:schemeClr val="accent1"/>
              </a:buClr>
              <a:buSzPts val="1200"/>
              <a:buNone/>
              <a:defRPr sz="1200">
                <a:solidFill>
                  <a:schemeClr val="accent1"/>
                </a:solidFill>
              </a:defRPr>
            </a:lvl6pPr>
            <a:lvl7pPr lvl="6" rtl="0">
              <a:spcBef>
                <a:spcPts val="200"/>
              </a:spcBef>
              <a:spcAft>
                <a:spcPts val="0"/>
              </a:spcAft>
              <a:buClr>
                <a:schemeClr val="accent1"/>
              </a:buClr>
              <a:buSzPts val="1200"/>
              <a:buNone/>
              <a:defRPr sz="1200">
                <a:solidFill>
                  <a:schemeClr val="accent1"/>
                </a:solidFill>
              </a:defRPr>
            </a:lvl7pPr>
            <a:lvl8pPr lvl="7" rtl="0">
              <a:spcBef>
                <a:spcPts val="200"/>
              </a:spcBef>
              <a:spcAft>
                <a:spcPts val="0"/>
              </a:spcAft>
              <a:buClr>
                <a:schemeClr val="accent1"/>
              </a:buClr>
              <a:buSzPts val="1200"/>
              <a:buNone/>
              <a:defRPr sz="1200">
                <a:solidFill>
                  <a:schemeClr val="accent1"/>
                </a:solidFill>
              </a:defRPr>
            </a:lvl8pPr>
            <a:lvl9pPr lvl="8" rtl="0">
              <a:spcBef>
                <a:spcPts val="200"/>
              </a:spcBef>
              <a:spcAft>
                <a:spcPts val="200"/>
              </a:spcAft>
              <a:buClr>
                <a:schemeClr val="accent1"/>
              </a:buClr>
              <a:buSzPts val="1200"/>
              <a:buNone/>
              <a:defRPr sz="1200">
                <a:solidFill>
                  <a:schemeClr val="accent1"/>
                </a:solidFill>
              </a:defRPr>
            </a:lvl9pPr>
          </a:lstStyle>
          <a:p/>
        </p:txBody>
      </p:sp>
      <p:pic>
        <p:nvPicPr>
          <p:cNvPr id="497" name="Google Shape;497;p20"/>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 Client Logo" showMasterSp="0">
  <p:cSld name="Title 1_5">
    <p:spTree>
      <p:nvGrpSpPr>
        <p:cNvPr id="22" name="Shape 22"/>
        <p:cNvGrpSpPr/>
        <p:nvPr/>
      </p:nvGrpSpPr>
      <p:grpSpPr>
        <a:xfrm>
          <a:off x="0" y="0"/>
          <a:ext cx="0" cy="0"/>
          <a:chOff x="0" y="0"/>
          <a:chExt cx="0" cy="0"/>
        </a:xfrm>
      </p:grpSpPr>
      <p:sp>
        <p:nvSpPr>
          <p:cNvPr id="23" name="Google Shape;23;p3"/>
          <p:cNvSpPr/>
          <p:nvPr>
            <p:ph idx="2" type="pic"/>
          </p:nvPr>
        </p:nvSpPr>
        <p:spPr>
          <a:xfrm>
            <a:off x="6419663" y="473336"/>
            <a:ext cx="1144500" cy="372600"/>
          </a:xfrm>
          <a:prstGeom prst="rect">
            <a:avLst/>
          </a:prstGeom>
          <a:noFill/>
          <a:ln>
            <a:noFill/>
          </a:ln>
        </p:spPr>
      </p:sp>
      <p:sp>
        <p:nvSpPr>
          <p:cNvPr id="24" name="Google Shape;24;p3"/>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25" name="Google Shape;25;p3"/>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26" name="Google Shape;26;p3"/>
          <p:cNvSpPr txBox="1"/>
          <p:nvPr>
            <p:ph type="title"/>
          </p:nvPr>
        </p:nvSpPr>
        <p:spPr>
          <a:xfrm>
            <a:off x="415650" y="1557350"/>
            <a:ext cx="4158600" cy="10146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p:txBody>
      </p:sp>
      <p:sp>
        <p:nvSpPr>
          <p:cNvPr id="27" name="Google Shape;27;p3"/>
          <p:cNvSpPr txBox="1"/>
          <p:nvPr>
            <p:ph idx="1" type="subTitle"/>
          </p:nvPr>
        </p:nvSpPr>
        <p:spPr>
          <a:xfrm>
            <a:off x="415650" y="2695325"/>
            <a:ext cx="4158600" cy="289500"/>
          </a:xfrm>
          <a:prstGeom prst="rect">
            <a:avLst/>
          </a:prstGeom>
        </p:spPr>
        <p:txBody>
          <a:bodyPr anchorCtr="0" anchor="t" bIns="0" lIns="0" spcFirstLastPara="1" rIns="0" wrap="square" tIns="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200"/>
              </a:spcBef>
              <a:spcAft>
                <a:spcPts val="0"/>
              </a:spcAft>
              <a:buSzPts val="1400"/>
              <a:buFont typeface="Poppins"/>
              <a:buNone/>
              <a:defRPr>
                <a:latin typeface="Poppins"/>
                <a:ea typeface="Poppins"/>
                <a:cs typeface="Poppins"/>
                <a:sym typeface="Poppins"/>
              </a:defRPr>
            </a:lvl2pPr>
            <a:lvl3pPr lvl="2" rtl="0">
              <a:spcBef>
                <a:spcPts val="200"/>
              </a:spcBef>
              <a:spcAft>
                <a:spcPts val="0"/>
              </a:spcAft>
              <a:buSzPts val="1400"/>
              <a:buFont typeface="Poppins"/>
              <a:buNone/>
              <a:defRPr>
                <a:latin typeface="Poppins"/>
                <a:ea typeface="Poppins"/>
                <a:cs typeface="Poppins"/>
                <a:sym typeface="Poppins"/>
              </a:defRPr>
            </a:lvl3pPr>
            <a:lvl4pPr lvl="3" rtl="0">
              <a:spcBef>
                <a:spcPts val="200"/>
              </a:spcBef>
              <a:spcAft>
                <a:spcPts val="0"/>
              </a:spcAft>
              <a:buSzPts val="1400"/>
              <a:buFont typeface="Poppins"/>
              <a:buNone/>
              <a:defRPr>
                <a:latin typeface="Poppins"/>
                <a:ea typeface="Poppins"/>
                <a:cs typeface="Poppins"/>
                <a:sym typeface="Poppins"/>
              </a:defRPr>
            </a:lvl4pPr>
            <a:lvl5pPr lvl="4" rtl="0">
              <a:spcBef>
                <a:spcPts val="200"/>
              </a:spcBef>
              <a:spcAft>
                <a:spcPts val="0"/>
              </a:spcAft>
              <a:buSzPts val="1400"/>
              <a:buFont typeface="Poppins"/>
              <a:buNone/>
              <a:defRPr>
                <a:latin typeface="Poppins"/>
                <a:ea typeface="Poppins"/>
                <a:cs typeface="Poppins"/>
                <a:sym typeface="Poppins"/>
              </a:defRPr>
            </a:lvl5pPr>
            <a:lvl6pPr lvl="5" rtl="0">
              <a:spcBef>
                <a:spcPts val="200"/>
              </a:spcBef>
              <a:spcAft>
                <a:spcPts val="0"/>
              </a:spcAft>
              <a:buSzPts val="1400"/>
              <a:buFont typeface="Poppins"/>
              <a:buNone/>
              <a:defRPr>
                <a:latin typeface="Poppins"/>
                <a:ea typeface="Poppins"/>
                <a:cs typeface="Poppins"/>
                <a:sym typeface="Poppins"/>
              </a:defRPr>
            </a:lvl6pPr>
            <a:lvl7pPr lvl="6" rtl="0">
              <a:spcBef>
                <a:spcPts val="200"/>
              </a:spcBef>
              <a:spcAft>
                <a:spcPts val="0"/>
              </a:spcAft>
              <a:buSzPts val="1400"/>
              <a:buFont typeface="Poppins"/>
              <a:buNone/>
              <a:defRPr>
                <a:latin typeface="Poppins"/>
                <a:ea typeface="Poppins"/>
                <a:cs typeface="Poppins"/>
                <a:sym typeface="Poppins"/>
              </a:defRPr>
            </a:lvl7pPr>
            <a:lvl8pPr lvl="7" rtl="0">
              <a:spcBef>
                <a:spcPts val="200"/>
              </a:spcBef>
              <a:spcAft>
                <a:spcPts val="0"/>
              </a:spcAft>
              <a:buSzPts val="1400"/>
              <a:buFont typeface="Poppins"/>
              <a:buNone/>
              <a:defRPr>
                <a:latin typeface="Poppins"/>
                <a:ea typeface="Poppins"/>
                <a:cs typeface="Poppins"/>
                <a:sym typeface="Poppins"/>
              </a:defRPr>
            </a:lvl8pPr>
            <a:lvl9pPr lvl="8" rtl="0">
              <a:spcBef>
                <a:spcPts val="200"/>
              </a:spcBef>
              <a:spcAft>
                <a:spcPts val="200"/>
              </a:spcAft>
              <a:buSzPts val="1400"/>
              <a:buFont typeface="Poppins"/>
              <a:buNone/>
              <a:defRPr>
                <a:latin typeface="Poppins"/>
                <a:ea typeface="Poppins"/>
                <a:cs typeface="Poppins"/>
                <a:sym typeface="Poppins"/>
              </a:defRPr>
            </a:lvl9pPr>
          </a:lstStyle>
          <a:p/>
        </p:txBody>
      </p:sp>
      <p:sp>
        <p:nvSpPr>
          <p:cNvPr id="28" name="Google Shape;28;p3"/>
          <p:cNvSpPr txBox="1"/>
          <p:nvPr>
            <p:ph idx="3" type="subTitle"/>
          </p:nvPr>
        </p:nvSpPr>
        <p:spPr>
          <a:xfrm>
            <a:off x="415650" y="3108200"/>
            <a:ext cx="1746600" cy="223500"/>
          </a:xfrm>
          <a:prstGeom prst="rect">
            <a:avLst/>
          </a:prstGeom>
          <a:solidFill>
            <a:schemeClr val="dk2"/>
          </a:solidFill>
        </p:spPr>
        <p:txBody>
          <a:bodyPr anchorCtr="0" anchor="ctr" bIns="45700" lIns="91425" spcFirstLastPara="1" rIns="91425" wrap="square" tIns="4570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200"/>
              </a:spcBef>
              <a:spcAft>
                <a:spcPts val="0"/>
              </a:spcAft>
              <a:buSzPts val="1200"/>
              <a:buFont typeface="Poppins"/>
              <a:buNone/>
              <a:defRPr sz="1200">
                <a:latin typeface="Poppins"/>
                <a:ea typeface="Poppins"/>
                <a:cs typeface="Poppins"/>
                <a:sym typeface="Poppins"/>
              </a:defRPr>
            </a:lvl2pPr>
            <a:lvl3pPr lvl="2" rtl="0">
              <a:spcBef>
                <a:spcPts val="200"/>
              </a:spcBef>
              <a:spcAft>
                <a:spcPts val="0"/>
              </a:spcAft>
              <a:buSzPts val="1200"/>
              <a:buFont typeface="Poppins"/>
              <a:buNone/>
              <a:defRPr sz="1200">
                <a:latin typeface="Poppins"/>
                <a:ea typeface="Poppins"/>
                <a:cs typeface="Poppins"/>
                <a:sym typeface="Poppins"/>
              </a:defRPr>
            </a:lvl3pPr>
            <a:lvl4pPr lvl="3" rtl="0">
              <a:spcBef>
                <a:spcPts val="200"/>
              </a:spcBef>
              <a:spcAft>
                <a:spcPts val="0"/>
              </a:spcAft>
              <a:buSzPts val="1200"/>
              <a:buFont typeface="Poppins"/>
              <a:buNone/>
              <a:defRPr sz="1200">
                <a:latin typeface="Poppins"/>
                <a:ea typeface="Poppins"/>
                <a:cs typeface="Poppins"/>
                <a:sym typeface="Poppins"/>
              </a:defRPr>
            </a:lvl4pPr>
            <a:lvl5pPr lvl="4" rtl="0">
              <a:spcBef>
                <a:spcPts val="200"/>
              </a:spcBef>
              <a:spcAft>
                <a:spcPts val="0"/>
              </a:spcAft>
              <a:buSzPts val="1200"/>
              <a:buFont typeface="Poppins"/>
              <a:buNone/>
              <a:defRPr sz="1200">
                <a:latin typeface="Poppins"/>
                <a:ea typeface="Poppins"/>
                <a:cs typeface="Poppins"/>
                <a:sym typeface="Poppins"/>
              </a:defRPr>
            </a:lvl5pPr>
            <a:lvl6pPr lvl="5" rtl="0">
              <a:spcBef>
                <a:spcPts val="200"/>
              </a:spcBef>
              <a:spcAft>
                <a:spcPts val="0"/>
              </a:spcAft>
              <a:buSzPts val="1200"/>
              <a:buFont typeface="Poppins"/>
              <a:buNone/>
              <a:defRPr sz="1200">
                <a:latin typeface="Poppins"/>
                <a:ea typeface="Poppins"/>
                <a:cs typeface="Poppins"/>
                <a:sym typeface="Poppins"/>
              </a:defRPr>
            </a:lvl6pPr>
            <a:lvl7pPr lvl="6" rtl="0">
              <a:spcBef>
                <a:spcPts val="200"/>
              </a:spcBef>
              <a:spcAft>
                <a:spcPts val="0"/>
              </a:spcAft>
              <a:buSzPts val="1200"/>
              <a:buFont typeface="Poppins"/>
              <a:buNone/>
              <a:defRPr sz="1200">
                <a:latin typeface="Poppins"/>
                <a:ea typeface="Poppins"/>
                <a:cs typeface="Poppins"/>
                <a:sym typeface="Poppins"/>
              </a:defRPr>
            </a:lvl7pPr>
            <a:lvl8pPr lvl="7" rtl="0">
              <a:spcBef>
                <a:spcPts val="200"/>
              </a:spcBef>
              <a:spcAft>
                <a:spcPts val="0"/>
              </a:spcAft>
              <a:buSzPts val="1200"/>
              <a:buFont typeface="Poppins"/>
              <a:buNone/>
              <a:defRPr sz="1200">
                <a:latin typeface="Poppins"/>
                <a:ea typeface="Poppins"/>
                <a:cs typeface="Poppins"/>
                <a:sym typeface="Poppins"/>
              </a:defRPr>
            </a:lvl8pPr>
            <a:lvl9pPr lvl="8" rtl="0">
              <a:spcBef>
                <a:spcPts val="200"/>
              </a:spcBef>
              <a:spcAft>
                <a:spcPts val="200"/>
              </a:spcAft>
              <a:buSzPts val="1200"/>
              <a:buFont typeface="Poppins"/>
              <a:buNone/>
              <a:defRPr sz="1200">
                <a:latin typeface="Poppins"/>
                <a:ea typeface="Poppins"/>
                <a:cs typeface="Poppins"/>
                <a:sym typeface="Poppins"/>
              </a:defRPr>
            </a:lvl9pPr>
          </a:lstStyle>
          <a:p/>
        </p:txBody>
      </p:sp>
      <p:sp>
        <p:nvSpPr>
          <p:cNvPr id="29" name="Google Shape;29;p3"/>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30" name="Google Shape;30;p3"/>
          <p:cNvCxnSpPr/>
          <p:nvPr/>
        </p:nvCxnSpPr>
        <p:spPr>
          <a:xfrm>
            <a:off x="7722999" y="490454"/>
            <a:ext cx="0" cy="328200"/>
          </a:xfrm>
          <a:prstGeom prst="straightConnector1">
            <a:avLst/>
          </a:prstGeom>
          <a:noFill/>
          <a:ln cap="flat" cmpd="sng" w="9525">
            <a:solidFill>
              <a:srgbClr val="DEDEDE"/>
            </a:solidFill>
            <a:prstDash val="solid"/>
            <a:round/>
            <a:headEnd len="med" w="med" type="none"/>
            <a:tailEnd len="med" w="med" type="none"/>
          </a:ln>
        </p:spPr>
      </p:cxnSp>
      <p:sp>
        <p:nvSpPr>
          <p:cNvPr id="31" name="Google Shape;31;p3"/>
          <p:cNvSpPr txBox="1"/>
          <p:nvPr/>
        </p:nvSpPr>
        <p:spPr>
          <a:xfrm>
            <a:off x="413150" y="4874750"/>
            <a:ext cx="1511100" cy="9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600">
                <a:solidFill>
                  <a:schemeClr val="lt1"/>
                </a:solidFill>
                <a:latin typeface="Calibri"/>
                <a:ea typeface="Calibri"/>
                <a:cs typeface="Calibri"/>
                <a:sym typeface="Calibri"/>
              </a:rPr>
              <a:t>Tiger Analytics Inc. © 2023. All Rights Reserved.</a:t>
            </a:r>
            <a:endParaRPr sz="600">
              <a:solidFill>
                <a:schemeClr val="lt1"/>
              </a:solidFill>
              <a:latin typeface="Calibri"/>
              <a:ea typeface="Calibri"/>
              <a:cs typeface="Calibri"/>
              <a:sym typeface="Calibri"/>
            </a:endParaRPr>
          </a:p>
        </p:txBody>
      </p:sp>
      <p:sp>
        <p:nvSpPr>
          <p:cNvPr id="32" name="Google Shape;32;p3"/>
          <p:cNvSpPr txBox="1"/>
          <p:nvPr>
            <p:ph idx="4" type="subTitle"/>
          </p:nvPr>
        </p:nvSpPr>
        <p:spPr>
          <a:xfrm>
            <a:off x="2308944" y="4874750"/>
            <a:ext cx="1032600" cy="92400"/>
          </a:xfrm>
          <a:prstGeom prst="rect">
            <a:avLst/>
          </a:prstGeom>
        </p:spPr>
        <p:txBody>
          <a:bodyPr anchorCtr="0" anchor="t" bIns="0" lIns="0" spcFirstLastPara="1" rIns="0" wrap="square" tIns="0">
            <a:noAutofit/>
          </a:bodyPr>
          <a:lstStyle>
            <a:lvl1pPr lvl="0" rtl="0" algn="ctr">
              <a:spcBef>
                <a:spcPts val="0"/>
              </a:spcBef>
              <a:spcAft>
                <a:spcPts val="0"/>
              </a:spcAft>
              <a:buSzPts val="600"/>
              <a:buNone/>
              <a:defRPr sz="600"/>
            </a:lvl1pPr>
            <a:lvl2pPr lvl="1" rtl="0" algn="ctr">
              <a:spcBef>
                <a:spcPts val="200"/>
              </a:spcBef>
              <a:spcAft>
                <a:spcPts val="0"/>
              </a:spcAft>
              <a:buSzPts val="1400"/>
              <a:buNone/>
              <a:defRPr/>
            </a:lvl2pPr>
            <a:lvl3pPr lvl="2" rtl="0" algn="ctr">
              <a:spcBef>
                <a:spcPts val="200"/>
              </a:spcBef>
              <a:spcAft>
                <a:spcPts val="0"/>
              </a:spcAft>
              <a:buSzPts val="1400"/>
              <a:buNone/>
              <a:defRPr/>
            </a:lvl3pPr>
            <a:lvl4pPr lvl="3" rtl="0" algn="ctr">
              <a:spcBef>
                <a:spcPts val="200"/>
              </a:spcBef>
              <a:spcAft>
                <a:spcPts val="0"/>
              </a:spcAft>
              <a:buSzPts val="1400"/>
              <a:buNone/>
              <a:defRPr/>
            </a:lvl4pPr>
            <a:lvl5pPr lvl="4" rtl="0" algn="ctr">
              <a:spcBef>
                <a:spcPts val="200"/>
              </a:spcBef>
              <a:spcAft>
                <a:spcPts val="0"/>
              </a:spcAft>
              <a:buSzPts val="1400"/>
              <a:buNone/>
              <a:defRPr/>
            </a:lvl5pPr>
            <a:lvl6pPr lvl="5" rtl="0" algn="ctr">
              <a:spcBef>
                <a:spcPts val="200"/>
              </a:spcBef>
              <a:spcAft>
                <a:spcPts val="0"/>
              </a:spcAft>
              <a:buSzPts val="1400"/>
              <a:buNone/>
              <a:defRPr/>
            </a:lvl6pPr>
            <a:lvl7pPr lvl="6" rtl="0" algn="ctr">
              <a:spcBef>
                <a:spcPts val="200"/>
              </a:spcBef>
              <a:spcAft>
                <a:spcPts val="0"/>
              </a:spcAft>
              <a:buSzPts val="1400"/>
              <a:buNone/>
              <a:defRPr/>
            </a:lvl7pPr>
            <a:lvl8pPr lvl="7" rtl="0" algn="ctr">
              <a:spcBef>
                <a:spcPts val="200"/>
              </a:spcBef>
              <a:spcAft>
                <a:spcPts val="0"/>
              </a:spcAft>
              <a:buSzPts val="1400"/>
              <a:buNone/>
              <a:defRPr/>
            </a:lvl8pPr>
            <a:lvl9pPr lvl="8" rtl="0" algn="ctr">
              <a:spcBef>
                <a:spcPts val="200"/>
              </a:spcBef>
              <a:spcAft>
                <a:spcPts val="200"/>
              </a:spcAft>
              <a:buSzPts val="1400"/>
              <a:buNone/>
              <a:defRPr/>
            </a:lvl9pPr>
          </a:lstStyle>
          <a:p/>
        </p:txBody>
      </p:sp>
      <p:sp>
        <p:nvSpPr>
          <p:cNvPr id="33" name="Google Shape;33;p3"/>
          <p:cNvSpPr txBox="1"/>
          <p:nvPr>
            <p:ph idx="5" type="subTitle"/>
          </p:nvPr>
        </p:nvSpPr>
        <p:spPr>
          <a:xfrm>
            <a:off x="3927616" y="4874750"/>
            <a:ext cx="6420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200"/>
              </a:spcBef>
              <a:spcAft>
                <a:spcPts val="0"/>
              </a:spcAft>
              <a:buSzPts val="1400"/>
              <a:buNone/>
              <a:defRPr/>
            </a:lvl2pPr>
            <a:lvl3pPr lvl="2" rtl="0">
              <a:spcBef>
                <a:spcPts val="200"/>
              </a:spcBef>
              <a:spcAft>
                <a:spcPts val="0"/>
              </a:spcAft>
              <a:buSzPts val="1400"/>
              <a:buNone/>
              <a:defRPr/>
            </a:lvl3pPr>
            <a:lvl4pPr lvl="3" rtl="0">
              <a:spcBef>
                <a:spcPts val="200"/>
              </a:spcBef>
              <a:spcAft>
                <a:spcPts val="0"/>
              </a:spcAft>
              <a:buSzPts val="1400"/>
              <a:buNone/>
              <a:defRPr/>
            </a:lvl4pPr>
            <a:lvl5pPr lvl="4" rtl="0">
              <a:spcBef>
                <a:spcPts val="200"/>
              </a:spcBef>
              <a:spcAft>
                <a:spcPts val="0"/>
              </a:spcAft>
              <a:buSzPts val="1400"/>
              <a:buNone/>
              <a:defRPr/>
            </a:lvl5pPr>
            <a:lvl6pPr lvl="5" rtl="0">
              <a:spcBef>
                <a:spcPts val="200"/>
              </a:spcBef>
              <a:spcAft>
                <a:spcPts val="0"/>
              </a:spcAft>
              <a:buSzPts val="1400"/>
              <a:buNone/>
              <a:defRPr/>
            </a:lvl6pPr>
            <a:lvl7pPr lvl="6" rtl="0">
              <a:spcBef>
                <a:spcPts val="200"/>
              </a:spcBef>
              <a:spcAft>
                <a:spcPts val="0"/>
              </a:spcAft>
              <a:buSzPts val="1400"/>
              <a:buNone/>
              <a:defRPr/>
            </a:lvl7pPr>
            <a:lvl8pPr lvl="7" rtl="0">
              <a:spcBef>
                <a:spcPts val="200"/>
              </a:spcBef>
              <a:spcAft>
                <a:spcPts val="0"/>
              </a:spcAft>
              <a:buSzPts val="1400"/>
              <a:buNone/>
              <a:defRPr/>
            </a:lvl8pPr>
            <a:lvl9pPr lvl="8" rtl="0">
              <a:spcBef>
                <a:spcPts val="200"/>
              </a:spcBef>
              <a:spcAft>
                <a:spcPts val="200"/>
              </a:spcAft>
              <a:buSzPts val="1400"/>
              <a:buNone/>
              <a:defRPr/>
            </a:lvl9pPr>
          </a:lstStyle>
          <a:p/>
        </p:txBody>
      </p:sp>
      <p:sp>
        <p:nvSpPr>
          <p:cNvPr id="34" name="Google Shape;34;p3"/>
          <p:cNvSpPr txBox="1"/>
          <p:nvPr>
            <p:ph idx="6" type="subTitle"/>
          </p:nvPr>
        </p:nvSpPr>
        <p:spPr>
          <a:xfrm>
            <a:off x="5237692" y="4874750"/>
            <a:ext cx="5589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200"/>
              </a:spcBef>
              <a:spcAft>
                <a:spcPts val="0"/>
              </a:spcAft>
              <a:buSzPts val="1400"/>
              <a:buNone/>
              <a:defRPr/>
            </a:lvl2pPr>
            <a:lvl3pPr lvl="2" rtl="0">
              <a:spcBef>
                <a:spcPts val="200"/>
              </a:spcBef>
              <a:spcAft>
                <a:spcPts val="0"/>
              </a:spcAft>
              <a:buSzPts val="1400"/>
              <a:buNone/>
              <a:defRPr/>
            </a:lvl3pPr>
            <a:lvl4pPr lvl="3" rtl="0">
              <a:spcBef>
                <a:spcPts val="200"/>
              </a:spcBef>
              <a:spcAft>
                <a:spcPts val="0"/>
              </a:spcAft>
              <a:buSzPts val="1400"/>
              <a:buNone/>
              <a:defRPr/>
            </a:lvl4pPr>
            <a:lvl5pPr lvl="4" rtl="0">
              <a:spcBef>
                <a:spcPts val="200"/>
              </a:spcBef>
              <a:spcAft>
                <a:spcPts val="0"/>
              </a:spcAft>
              <a:buSzPts val="1400"/>
              <a:buNone/>
              <a:defRPr/>
            </a:lvl5pPr>
            <a:lvl6pPr lvl="5" rtl="0">
              <a:spcBef>
                <a:spcPts val="200"/>
              </a:spcBef>
              <a:spcAft>
                <a:spcPts val="0"/>
              </a:spcAft>
              <a:buSzPts val="1400"/>
              <a:buNone/>
              <a:defRPr/>
            </a:lvl6pPr>
            <a:lvl7pPr lvl="6" rtl="0">
              <a:spcBef>
                <a:spcPts val="200"/>
              </a:spcBef>
              <a:spcAft>
                <a:spcPts val="0"/>
              </a:spcAft>
              <a:buSzPts val="1400"/>
              <a:buNone/>
              <a:defRPr/>
            </a:lvl7pPr>
            <a:lvl8pPr lvl="7" rtl="0">
              <a:spcBef>
                <a:spcPts val="200"/>
              </a:spcBef>
              <a:spcAft>
                <a:spcPts val="0"/>
              </a:spcAft>
              <a:buSzPts val="1400"/>
              <a:buNone/>
              <a:defRPr/>
            </a:lvl8pPr>
            <a:lvl9pPr lvl="8" rtl="0">
              <a:spcBef>
                <a:spcPts val="200"/>
              </a:spcBef>
              <a:spcAft>
                <a:spcPts val="200"/>
              </a:spcAft>
              <a:buSzPts val="1400"/>
              <a:buNone/>
              <a:defRPr/>
            </a:lvl9pPr>
          </a:lstStyle>
          <a:p/>
        </p:txBody>
      </p:sp>
      <p:sp>
        <p:nvSpPr>
          <p:cNvPr id="35" name="Google Shape;35;p3"/>
          <p:cNvSpPr txBox="1"/>
          <p:nvPr/>
        </p:nvSpPr>
        <p:spPr>
          <a:xfrm>
            <a:off x="3726222" y="4874750"/>
            <a:ext cx="1758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36" name="Google Shape;36;p3"/>
          <p:cNvSpPr txBox="1"/>
          <p:nvPr/>
        </p:nvSpPr>
        <p:spPr>
          <a:xfrm>
            <a:off x="4948530" y="4874750"/>
            <a:ext cx="2625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pic>
        <p:nvPicPr>
          <p:cNvPr id="37" name="Google Shape;37;p3"/>
          <p:cNvPicPr preferRelativeResize="0"/>
          <p:nvPr/>
        </p:nvPicPr>
        <p:blipFill>
          <a:blip r:embed="rId2">
            <a:alphaModFix/>
          </a:blip>
          <a:stretch>
            <a:fillRect/>
          </a:stretch>
        </p:blipFill>
        <p:spPr>
          <a:xfrm>
            <a:off x="7881843" y="473336"/>
            <a:ext cx="875203" cy="362812"/>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s/Agenda - Style 2">
  <p:cSld name="Title Only 1_1">
    <p:spTree>
      <p:nvGrpSpPr>
        <p:cNvPr id="498" name="Shape 498"/>
        <p:cNvGrpSpPr/>
        <p:nvPr/>
      </p:nvGrpSpPr>
      <p:grpSpPr>
        <a:xfrm>
          <a:off x="0" y="0"/>
          <a:ext cx="0" cy="0"/>
          <a:chOff x="0" y="0"/>
          <a:chExt cx="0" cy="0"/>
        </a:xfrm>
      </p:grpSpPr>
      <p:sp>
        <p:nvSpPr>
          <p:cNvPr id="499" name="Google Shape;499;p21"/>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00" name="Google Shape;500;p21"/>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01" name="Google Shape;501;p21"/>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02" name="Google Shape;502;p21"/>
          <p:cNvSpPr txBox="1"/>
          <p:nvPr>
            <p:ph type="title"/>
          </p:nvPr>
        </p:nvSpPr>
        <p:spPr>
          <a:xfrm>
            <a:off x="415625" y="372600"/>
            <a:ext cx="76809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503" name="Google Shape;503;p21"/>
          <p:cNvSpPr/>
          <p:nvPr/>
        </p:nvSpPr>
        <p:spPr>
          <a:xfrm flipH="1" rot="5400000">
            <a:off x="8245407" y="-63326"/>
            <a:ext cx="843246" cy="953938"/>
          </a:xfrm>
          <a:custGeom>
            <a:rect b="b" l="l" r="r" t="t"/>
            <a:pathLst>
              <a:path extrusionOk="0" h="953938" w="843246">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4" name="Google Shape;504;p21"/>
          <p:cNvSpPr txBox="1"/>
          <p:nvPr>
            <p:ph idx="1" type="subTitle"/>
          </p:nvPr>
        </p:nvSpPr>
        <p:spPr>
          <a:xfrm>
            <a:off x="877423" y="1033704"/>
            <a:ext cx="7707300" cy="3840000"/>
          </a:xfrm>
          <a:prstGeom prst="rect">
            <a:avLst/>
          </a:prstGeom>
          <a:noFill/>
        </p:spPr>
        <p:txBody>
          <a:bodyPr anchorCtr="0" anchor="t" bIns="0" lIns="0" spcFirstLastPara="1" rIns="0" wrap="square" tIns="0">
            <a:noAutofit/>
          </a:bodyPr>
          <a:lstStyle>
            <a:lvl1pPr lvl="0" rtl="0">
              <a:spcBef>
                <a:spcPts val="0"/>
              </a:spcBef>
              <a:spcAft>
                <a:spcPts val="0"/>
              </a:spcAft>
              <a:buSzPts val="1000"/>
              <a:buNone/>
              <a:defRPr sz="1000"/>
            </a:lvl1pPr>
            <a:lvl2pPr lvl="1" rtl="0">
              <a:spcBef>
                <a:spcPts val="1800"/>
              </a:spcBef>
              <a:spcAft>
                <a:spcPts val="0"/>
              </a:spcAft>
              <a:buSzPts val="1000"/>
              <a:buNone/>
              <a:defRPr sz="1000"/>
            </a:lvl2pPr>
            <a:lvl3pPr lvl="2" rtl="0">
              <a:spcBef>
                <a:spcPts val="1800"/>
              </a:spcBef>
              <a:spcAft>
                <a:spcPts val="0"/>
              </a:spcAft>
              <a:buSzPts val="1000"/>
              <a:buNone/>
              <a:defRPr sz="1000"/>
            </a:lvl3pPr>
            <a:lvl4pPr lvl="3" rtl="0">
              <a:spcBef>
                <a:spcPts val="1800"/>
              </a:spcBef>
              <a:spcAft>
                <a:spcPts val="0"/>
              </a:spcAft>
              <a:buSzPts val="1000"/>
              <a:buNone/>
              <a:defRPr sz="1000"/>
            </a:lvl4pPr>
            <a:lvl5pPr lvl="4" rtl="0">
              <a:spcBef>
                <a:spcPts val="1800"/>
              </a:spcBef>
              <a:spcAft>
                <a:spcPts val="0"/>
              </a:spcAft>
              <a:buSzPts val="1000"/>
              <a:buNone/>
              <a:defRPr sz="1000"/>
            </a:lvl5pPr>
            <a:lvl6pPr lvl="5" rtl="0">
              <a:spcBef>
                <a:spcPts val="1800"/>
              </a:spcBef>
              <a:spcAft>
                <a:spcPts val="0"/>
              </a:spcAft>
              <a:buSzPts val="1000"/>
              <a:buNone/>
              <a:defRPr sz="1000"/>
            </a:lvl6pPr>
            <a:lvl7pPr lvl="6" rtl="0">
              <a:spcBef>
                <a:spcPts val="1800"/>
              </a:spcBef>
              <a:spcAft>
                <a:spcPts val="0"/>
              </a:spcAft>
              <a:buSzPts val="1000"/>
              <a:buNone/>
              <a:defRPr sz="1000"/>
            </a:lvl7pPr>
            <a:lvl8pPr lvl="7" rtl="0">
              <a:spcBef>
                <a:spcPts val="1800"/>
              </a:spcBef>
              <a:spcAft>
                <a:spcPts val="0"/>
              </a:spcAft>
              <a:buSzPts val="1000"/>
              <a:buNone/>
              <a:defRPr sz="1000"/>
            </a:lvl8pPr>
            <a:lvl9pPr lvl="8" rtl="0">
              <a:spcBef>
                <a:spcPts val="1800"/>
              </a:spcBef>
              <a:spcAft>
                <a:spcPts val="1800"/>
              </a:spcAft>
              <a:buSzPts val="1000"/>
              <a:buNone/>
              <a:defRPr sz="1000"/>
            </a:lvl9pPr>
          </a:lstStyle>
          <a:p/>
        </p:txBody>
      </p:sp>
      <p:sp>
        <p:nvSpPr>
          <p:cNvPr id="505" name="Google Shape;505;p21"/>
          <p:cNvSpPr txBox="1"/>
          <p:nvPr>
            <p:ph idx="2" type="subTitle"/>
          </p:nvPr>
        </p:nvSpPr>
        <p:spPr>
          <a:xfrm>
            <a:off x="411475" y="1033700"/>
            <a:ext cx="226200" cy="3840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1800"/>
              </a:spcBef>
              <a:spcAft>
                <a:spcPts val="0"/>
              </a:spcAft>
              <a:buClr>
                <a:schemeClr val="accent1"/>
              </a:buClr>
              <a:buSzPts val="1000"/>
              <a:buNone/>
              <a:defRPr b="1" sz="1000">
                <a:solidFill>
                  <a:schemeClr val="accent1"/>
                </a:solidFill>
              </a:defRPr>
            </a:lvl2pPr>
            <a:lvl3pPr lvl="2" rtl="0" algn="ctr">
              <a:spcBef>
                <a:spcPts val="1800"/>
              </a:spcBef>
              <a:spcAft>
                <a:spcPts val="0"/>
              </a:spcAft>
              <a:buClr>
                <a:schemeClr val="accent1"/>
              </a:buClr>
              <a:buSzPts val="1000"/>
              <a:buNone/>
              <a:defRPr b="1" sz="1000">
                <a:solidFill>
                  <a:schemeClr val="accent1"/>
                </a:solidFill>
              </a:defRPr>
            </a:lvl3pPr>
            <a:lvl4pPr lvl="3" rtl="0" algn="ctr">
              <a:spcBef>
                <a:spcPts val="1800"/>
              </a:spcBef>
              <a:spcAft>
                <a:spcPts val="0"/>
              </a:spcAft>
              <a:buClr>
                <a:schemeClr val="accent1"/>
              </a:buClr>
              <a:buSzPts val="1000"/>
              <a:buNone/>
              <a:defRPr b="1" sz="1000">
                <a:solidFill>
                  <a:schemeClr val="accent1"/>
                </a:solidFill>
              </a:defRPr>
            </a:lvl4pPr>
            <a:lvl5pPr lvl="4" rtl="0" algn="ctr">
              <a:spcBef>
                <a:spcPts val="1800"/>
              </a:spcBef>
              <a:spcAft>
                <a:spcPts val="0"/>
              </a:spcAft>
              <a:buClr>
                <a:schemeClr val="accent1"/>
              </a:buClr>
              <a:buSzPts val="1000"/>
              <a:buNone/>
              <a:defRPr b="1" sz="1000">
                <a:solidFill>
                  <a:schemeClr val="accent1"/>
                </a:solidFill>
              </a:defRPr>
            </a:lvl5pPr>
            <a:lvl6pPr lvl="5" rtl="0" algn="ctr">
              <a:spcBef>
                <a:spcPts val="1800"/>
              </a:spcBef>
              <a:spcAft>
                <a:spcPts val="0"/>
              </a:spcAft>
              <a:buClr>
                <a:schemeClr val="accent1"/>
              </a:buClr>
              <a:buSzPts val="1000"/>
              <a:buNone/>
              <a:defRPr b="1" sz="1000">
                <a:solidFill>
                  <a:schemeClr val="accent1"/>
                </a:solidFill>
              </a:defRPr>
            </a:lvl6pPr>
            <a:lvl7pPr lvl="6" rtl="0" algn="ctr">
              <a:spcBef>
                <a:spcPts val="1800"/>
              </a:spcBef>
              <a:spcAft>
                <a:spcPts val="0"/>
              </a:spcAft>
              <a:buClr>
                <a:schemeClr val="accent1"/>
              </a:buClr>
              <a:buSzPts val="1000"/>
              <a:buNone/>
              <a:defRPr b="1" sz="1000">
                <a:solidFill>
                  <a:schemeClr val="accent1"/>
                </a:solidFill>
              </a:defRPr>
            </a:lvl7pPr>
            <a:lvl8pPr lvl="7" rtl="0" algn="ctr">
              <a:spcBef>
                <a:spcPts val="1800"/>
              </a:spcBef>
              <a:spcAft>
                <a:spcPts val="0"/>
              </a:spcAft>
              <a:buClr>
                <a:schemeClr val="accent1"/>
              </a:buClr>
              <a:buSzPts val="1000"/>
              <a:buNone/>
              <a:defRPr b="1" sz="1000">
                <a:solidFill>
                  <a:schemeClr val="accent1"/>
                </a:solidFill>
              </a:defRPr>
            </a:lvl8pPr>
            <a:lvl9pPr lvl="8" rtl="0" algn="ctr">
              <a:spcBef>
                <a:spcPts val="1800"/>
              </a:spcBef>
              <a:spcAft>
                <a:spcPts val="1800"/>
              </a:spcAft>
              <a:buClr>
                <a:schemeClr val="accent1"/>
              </a:buClr>
              <a:buSzPts val="1000"/>
              <a:buNone/>
              <a:defRPr b="1" sz="1000">
                <a:solidFill>
                  <a:schemeClr val="accent1"/>
                </a:solidFill>
              </a:defRPr>
            </a:lvl9pPr>
          </a:lstStyle>
          <a:p/>
        </p:txBody>
      </p:sp>
      <p:sp>
        <p:nvSpPr>
          <p:cNvPr id="506" name="Google Shape;506;p21"/>
          <p:cNvSpPr txBox="1"/>
          <p:nvPr>
            <p:ph idx="3" type="subTitle"/>
          </p:nvPr>
        </p:nvSpPr>
        <p:spPr>
          <a:xfrm>
            <a:off x="636566" y="1033704"/>
            <a:ext cx="101700" cy="38400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1800"/>
              </a:spcBef>
              <a:spcAft>
                <a:spcPts val="0"/>
              </a:spcAft>
              <a:buClr>
                <a:schemeClr val="accent3"/>
              </a:buClr>
              <a:buSzPts val="1000"/>
              <a:buNone/>
              <a:defRPr b="1" sz="1000">
                <a:solidFill>
                  <a:schemeClr val="accent3"/>
                </a:solidFill>
              </a:defRPr>
            </a:lvl2pPr>
            <a:lvl3pPr lvl="2" rtl="0" algn="ctr">
              <a:spcBef>
                <a:spcPts val="1800"/>
              </a:spcBef>
              <a:spcAft>
                <a:spcPts val="0"/>
              </a:spcAft>
              <a:buClr>
                <a:schemeClr val="accent3"/>
              </a:buClr>
              <a:buSzPts val="1000"/>
              <a:buNone/>
              <a:defRPr b="1" sz="1000">
                <a:solidFill>
                  <a:schemeClr val="accent3"/>
                </a:solidFill>
              </a:defRPr>
            </a:lvl3pPr>
            <a:lvl4pPr lvl="3" rtl="0" algn="ctr">
              <a:spcBef>
                <a:spcPts val="1800"/>
              </a:spcBef>
              <a:spcAft>
                <a:spcPts val="0"/>
              </a:spcAft>
              <a:buClr>
                <a:schemeClr val="accent3"/>
              </a:buClr>
              <a:buSzPts val="1000"/>
              <a:buNone/>
              <a:defRPr b="1" sz="1000">
                <a:solidFill>
                  <a:schemeClr val="accent3"/>
                </a:solidFill>
              </a:defRPr>
            </a:lvl4pPr>
            <a:lvl5pPr lvl="4" rtl="0" algn="ctr">
              <a:spcBef>
                <a:spcPts val="1800"/>
              </a:spcBef>
              <a:spcAft>
                <a:spcPts val="0"/>
              </a:spcAft>
              <a:buClr>
                <a:schemeClr val="accent3"/>
              </a:buClr>
              <a:buSzPts val="1000"/>
              <a:buNone/>
              <a:defRPr b="1" sz="1000">
                <a:solidFill>
                  <a:schemeClr val="accent3"/>
                </a:solidFill>
              </a:defRPr>
            </a:lvl5pPr>
            <a:lvl6pPr lvl="5" rtl="0" algn="ctr">
              <a:spcBef>
                <a:spcPts val="1800"/>
              </a:spcBef>
              <a:spcAft>
                <a:spcPts val="0"/>
              </a:spcAft>
              <a:buClr>
                <a:schemeClr val="accent3"/>
              </a:buClr>
              <a:buSzPts val="1000"/>
              <a:buNone/>
              <a:defRPr b="1" sz="1000">
                <a:solidFill>
                  <a:schemeClr val="accent3"/>
                </a:solidFill>
              </a:defRPr>
            </a:lvl6pPr>
            <a:lvl7pPr lvl="6" rtl="0" algn="ctr">
              <a:spcBef>
                <a:spcPts val="1800"/>
              </a:spcBef>
              <a:spcAft>
                <a:spcPts val="0"/>
              </a:spcAft>
              <a:buClr>
                <a:schemeClr val="accent3"/>
              </a:buClr>
              <a:buSzPts val="1000"/>
              <a:buNone/>
              <a:defRPr b="1" sz="1000">
                <a:solidFill>
                  <a:schemeClr val="accent3"/>
                </a:solidFill>
              </a:defRPr>
            </a:lvl7pPr>
            <a:lvl8pPr lvl="7" rtl="0" algn="ctr">
              <a:spcBef>
                <a:spcPts val="1800"/>
              </a:spcBef>
              <a:spcAft>
                <a:spcPts val="0"/>
              </a:spcAft>
              <a:buClr>
                <a:schemeClr val="accent3"/>
              </a:buClr>
              <a:buSzPts val="1000"/>
              <a:buNone/>
              <a:defRPr b="1" sz="1000">
                <a:solidFill>
                  <a:schemeClr val="accent3"/>
                </a:solidFill>
              </a:defRPr>
            </a:lvl8pPr>
            <a:lvl9pPr lvl="8" rtl="0" algn="ctr">
              <a:spcBef>
                <a:spcPts val="1800"/>
              </a:spcBef>
              <a:spcAft>
                <a:spcPts val="1800"/>
              </a:spcAft>
              <a:buClr>
                <a:schemeClr val="accent3"/>
              </a:buClr>
              <a:buSzPts val="1000"/>
              <a:buNone/>
              <a:defRPr b="1" sz="1000">
                <a:solidFill>
                  <a:schemeClr val="accent3"/>
                </a:solidFill>
              </a:defRPr>
            </a:lvl9pPr>
          </a:lstStyle>
          <a:p/>
        </p:txBody>
      </p:sp>
      <p:pic>
        <p:nvPicPr>
          <p:cNvPr id="507" name="Google Shape;507;p21"/>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s/Agenda - Style 1">
  <p:cSld name="Title Only 1_1_2">
    <p:spTree>
      <p:nvGrpSpPr>
        <p:cNvPr id="508" name="Shape 508"/>
        <p:cNvGrpSpPr/>
        <p:nvPr/>
      </p:nvGrpSpPr>
      <p:grpSpPr>
        <a:xfrm>
          <a:off x="0" y="0"/>
          <a:ext cx="0" cy="0"/>
          <a:chOff x="0" y="0"/>
          <a:chExt cx="0" cy="0"/>
        </a:xfrm>
      </p:grpSpPr>
      <p:sp>
        <p:nvSpPr>
          <p:cNvPr id="509" name="Google Shape;509;p22"/>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10" name="Google Shape;510;p22"/>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11" name="Google Shape;511;p22"/>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12" name="Google Shape;512;p22"/>
          <p:cNvSpPr txBox="1"/>
          <p:nvPr>
            <p:ph type="title"/>
          </p:nvPr>
        </p:nvSpPr>
        <p:spPr>
          <a:xfrm>
            <a:off x="415625" y="372600"/>
            <a:ext cx="76809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513" name="Google Shape;513;p22"/>
          <p:cNvSpPr/>
          <p:nvPr/>
        </p:nvSpPr>
        <p:spPr>
          <a:xfrm flipH="1" rot="5400000">
            <a:off x="8245407" y="-63326"/>
            <a:ext cx="843246" cy="953938"/>
          </a:xfrm>
          <a:custGeom>
            <a:rect b="b" l="l" r="r" t="t"/>
            <a:pathLst>
              <a:path extrusionOk="0" h="953938" w="843246">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4" name="Google Shape;514;p22"/>
          <p:cNvSpPr txBox="1"/>
          <p:nvPr>
            <p:ph idx="1" type="subTitle"/>
          </p:nvPr>
        </p:nvSpPr>
        <p:spPr>
          <a:xfrm>
            <a:off x="884026" y="126507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15" name="Google Shape;515;p22"/>
          <p:cNvSpPr txBox="1"/>
          <p:nvPr>
            <p:ph idx="2" type="subTitle"/>
          </p:nvPr>
        </p:nvSpPr>
        <p:spPr>
          <a:xfrm>
            <a:off x="415625" y="1265075"/>
            <a:ext cx="2286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16" name="Google Shape;516;p22"/>
          <p:cNvSpPr txBox="1"/>
          <p:nvPr>
            <p:ph idx="3" type="subTitle"/>
          </p:nvPr>
        </p:nvSpPr>
        <p:spPr>
          <a:xfrm>
            <a:off x="643165" y="126507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200"/>
              </a:spcBef>
              <a:spcAft>
                <a:spcPts val="0"/>
              </a:spcAft>
              <a:buClr>
                <a:schemeClr val="accent3"/>
              </a:buClr>
              <a:buSzPts val="1000"/>
              <a:buNone/>
              <a:defRPr b="1" sz="1000">
                <a:solidFill>
                  <a:schemeClr val="accent3"/>
                </a:solidFill>
              </a:defRPr>
            </a:lvl2pPr>
            <a:lvl3pPr lvl="2" rtl="0" algn="ctr">
              <a:spcBef>
                <a:spcPts val="200"/>
              </a:spcBef>
              <a:spcAft>
                <a:spcPts val="0"/>
              </a:spcAft>
              <a:buClr>
                <a:schemeClr val="accent3"/>
              </a:buClr>
              <a:buSzPts val="1000"/>
              <a:buNone/>
              <a:defRPr b="1" sz="1000">
                <a:solidFill>
                  <a:schemeClr val="accent3"/>
                </a:solidFill>
              </a:defRPr>
            </a:lvl3pPr>
            <a:lvl4pPr lvl="3" rtl="0" algn="ctr">
              <a:spcBef>
                <a:spcPts val="200"/>
              </a:spcBef>
              <a:spcAft>
                <a:spcPts val="0"/>
              </a:spcAft>
              <a:buClr>
                <a:schemeClr val="accent3"/>
              </a:buClr>
              <a:buSzPts val="1000"/>
              <a:buNone/>
              <a:defRPr b="1" sz="1000">
                <a:solidFill>
                  <a:schemeClr val="accent3"/>
                </a:solidFill>
              </a:defRPr>
            </a:lvl4pPr>
            <a:lvl5pPr lvl="4" rtl="0" algn="ctr">
              <a:spcBef>
                <a:spcPts val="200"/>
              </a:spcBef>
              <a:spcAft>
                <a:spcPts val="0"/>
              </a:spcAft>
              <a:buClr>
                <a:schemeClr val="accent3"/>
              </a:buClr>
              <a:buSzPts val="1000"/>
              <a:buNone/>
              <a:defRPr b="1" sz="1000">
                <a:solidFill>
                  <a:schemeClr val="accent3"/>
                </a:solidFill>
              </a:defRPr>
            </a:lvl5pPr>
            <a:lvl6pPr lvl="5" rtl="0" algn="ctr">
              <a:spcBef>
                <a:spcPts val="200"/>
              </a:spcBef>
              <a:spcAft>
                <a:spcPts val="0"/>
              </a:spcAft>
              <a:buClr>
                <a:schemeClr val="accent3"/>
              </a:buClr>
              <a:buSzPts val="1000"/>
              <a:buNone/>
              <a:defRPr b="1" sz="1000">
                <a:solidFill>
                  <a:schemeClr val="accent3"/>
                </a:solidFill>
              </a:defRPr>
            </a:lvl6pPr>
            <a:lvl7pPr lvl="6" rtl="0" algn="ctr">
              <a:spcBef>
                <a:spcPts val="200"/>
              </a:spcBef>
              <a:spcAft>
                <a:spcPts val="0"/>
              </a:spcAft>
              <a:buClr>
                <a:schemeClr val="accent3"/>
              </a:buClr>
              <a:buSzPts val="1000"/>
              <a:buNone/>
              <a:defRPr b="1" sz="1000">
                <a:solidFill>
                  <a:schemeClr val="accent3"/>
                </a:solidFill>
              </a:defRPr>
            </a:lvl7pPr>
            <a:lvl8pPr lvl="7" rtl="0" algn="ctr">
              <a:spcBef>
                <a:spcPts val="200"/>
              </a:spcBef>
              <a:spcAft>
                <a:spcPts val="0"/>
              </a:spcAft>
              <a:buClr>
                <a:schemeClr val="accent3"/>
              </a:buClr>
              <a:buSzPts val="1000"/>
              <a:buNone/>
              <a:defRPr b="1" sz="1000">
                <a:solidFill>
                  <a:schemeClr val="accent3"/>
                </a:solidFill>
              </a:defRPr>
            </a:lvl8pPr>
            <a:lvl9pPr lvl="8" rtl="0" algn="ctr">
              <a:spcBef>
                <a:spcPts val="200"/>
              </a:spcBef>
              <a:spcAft>
                <a:spcPts val="200"/>
              </a:spcAft>
              <a:buClr>
                <a:schemeClr val="accent3"/>
              </a:buClr>
              <a:buSzPts val="1000"/>
              <a:buNone/>
              <a:defRPr b="1" sz="1000">
                <a:solidFill>
                  <a:schemeClr val="accent3"/>
                </a:solidFill>
              </a:defRPr>
            </a:lvl9pPr>
          </a:lstStyle>
          <a:p/>
        </p:txBody>
      </p:sp>
      <p:sp>
        <p:nvSpPr>
          <p:cNvPr id="517" name="Google Shape;517;p22"/>
          <p:cNvSpPr txBox="1"/>
          <p:nvPr>
            <p:ph idx="4" type="subTitle"/>
          </p:nvPr>
        </p:nvSpPr>
        <p:spPr>
          <a:xfrm>
            <a:off x="884026" y="1968800"/>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18" name="Google Shape;518;p22"/>
          <p:cNvSpPr txBox="1"/>
          <p:nvPr>
            <p:ph idx="5" type="subTitle"/>
          </p:nvPr>
        </p:nvSpPr>
        <p:spPr>
          <a:xfrm>
            <a:off x="415625" y="1968800"/>
            <a:ext cx="2286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19" name="Google Shape;519;p22"/>
          <p:cNvSpPr txBox="1"/>
          <p:nvPr>
            <p:ph idx="6" type="subTitle"/>
          </p:nvPr>
        </p:nvSpPr>
        <p:spPr>
          <a:xfrm>
            <a:off x="643165" y="1968800"/>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200"/>
              </a:spcBef>
              <a:spcAft>
                <a:spcPts val="0"/>
              </a:spcAft>
              <a:buClr>
                <a:schemeClr val="accent3"/>
              </a:buClr>
              <a:buSzPts val="1000"/>
              <a:buNone/>
              <a:defRPr b="1" sz="1000">
                <a:solidFill>
                  <a:schemeClr val="accent3"/>
                </a:solidFill>
              </a:defRPr>
            </a:lvl2pPr>
            <a:lvl3pPr lvl="2" rtl="0" algn="ctr">
              <a:spcBef>
                <a:spcPts val="200"/>
              </a:spcBef>
              <a:spcAft>
                <a:spcPts val="0"/>
              </a:spcAft>
              <a:buClr>
                <a:schemeClr val="accent3"/>
              </a:buClr>
              <a:buSzPts val="1000"/>
              <a:buNone/>
              <a:defRPr b="1" sz="1000">
                <a:solidFill>
                  <a:schemeClr val="accent3"/>
                </a:solidFill>
              </a:defRPr>
            </a:lvl3pPr>
            <a:lvl4pPr lvl="3" rtl="0" algn="ctr">
              <a:spcBef>
                <a:spcPts val="200"/>
              </a:spcBef>
              <a:spcAft>
                <a:spcPts val="0"/>
              </a:spcAft>
              <a:buClr>
                <a:schemeClr val="accent3"/>
              </a:buClr>
              <a:buSzPts val="1000"/>
              <a:buNone/>
              <a:defRPr b="1" sz="1000">
                <a:solidFill>
                  <a:schemeClr val="accent3"/>
                </a:solidFill>
              </a:defRPr>
            </a:lvl4pPr>
            <a:lvl5pPr lvl="4" rtl="0" algn="ctr">
              <a:spcBef>
                <a:spcPts val="200"/>
              </a:spcBef>
              <a:spcAft>
                <a:spcPts val="0"/>
              </a:spcAft>
              <a:buClr>
                <a:schemeClr val="accent3"/>
              </a:buClr>
              <a:buSzPts val="1000"/>
              <a:buNone/>
              <a:defRPr b="1" sz="1000">
                <a:solidFill>
                  <a:schemeClr val="accent3"/>
                </a:solidFill>
              </a:defRPr>
            </a:lvl5pPr>
            <a:lvl6pPr lvl="5" rtl="0" algn="ctr">
              <a:spcBef>
                <a:spcPts val="200"/>
              </a:spcBef>
              <a:spcAft>
                <a:spcPts val="0"/>
              </a:spcAft>
              <a:buClr>
                <a:schemeClr val="accent3"/>
              </a:buClr>
              <a:buSzPts val="1000"/>
              <a:buNone/>
              <a:defRPr b="1" sz="1000">
                <a:solidFill>
                  <a:schemeClr val="accent3"/>
                </a:solidFill>
              </a:defRPr>
            </a:lvl6pPr>
            <a:lvl7pPr lvl="6" rtl="0" algn="ctr">
              <a:spcBef>
                <a:spcPts val="200"/>
              </a:spcBef>
              <a:spcAft>
                <a:spcPts val="0"/>
              </a:spcAft>
              <a:buClr>
                <a:schemeClr val="accent3"/>
              </a:buClr>
              <a:buSzPts val="1000"/>
              <a:buNone/>
              <a:defRPr b="1" sz="1000">
                <a:solidFill>
                  <a:schemeClr val="accent3"/>
                </a:solidFill>
              </a:defRPr>
            </a:lvl7pPr>
            <a:lvl8pPr lvl="7" rtl="0" algn="ctr">
              <a:spcBef>
                <a:spcPts val="200"/>
              </a:spcBef>
              <a:spcAft>
                <a:spcPts val="0"/>
              </a:spcAft>
              <a:buClr>
                <a:schemeClr val="accent3"/>
              </a:buClr>
              <a:buSzPts val="1000"/>
              <a:buNone/>
              <a:defRPr b="1" sz="1000">
                <a:solidFill>
                  <a:schemeClr val="accent3"/>
                </a:solidFill>
              </a:defRPr>
            </a:lvl8pPr>
            <a:lvl9pPr lvl="8" rtl="0" algn="ctr">
              <a:spcBef>
                <a:spcPts val="200"/>
              </a:spcBef>
              <a:spcAft>
                <a:spcPts val="200"/>
              </a:spcAft>
              <a:buClr>
                <a:schemeClr val="accent3"/>
              </a:buClr>
              <a:buSzPts val="1000"/>
              <a:buNone/>
              <a:defRPr b="1" sz="1000">
                <a:solidFill>
                  <a:schemeClr val="accent3"/>
                </a:solidFill>
              </a:defRPr>
            </a:lvl9pPr>
          </a:lstStyle>
          <a:p/>
        </p:txBody>
      </p:sp>
      <p:sp>
        <p:nvSpPr>
          <p:cNvPr id="520" name="Google Shape;520;p22"/>
          <p:cNvSpPr txBox="1"/>
          <p:nvPr>
            <p:ph idx="7" type="subTitle"/>
          </p:nvPr>
        </p:nvSpPr>
        <p:spPr>
          <a:xfrm>
            <a:off x="884026" y="267252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21" name="Google Shape;521;p22"/>
          <p:cNvSpPr txBox="1"/>
          <p:nvPr>
            <p:ph idx="8" type="subTitle"/>
          </p:nvPr>
        </p:nvSpPr>
        <p:spPr>
          <a:xfrm>
            <a:off x="415625" y="2672525"/>
            <a:ext cx="2286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22" name="Google Shape;522;p22"/>
          <p:cNvSpPr txBox="1"/>
          <p:nvPr>
            <p:ph idx="9" type="subTitle"/>
          </p:nvPr>
        </p:nvSpPr>
        <p:spPr>
          <a:xfrm>
            <a:off x="643165" y="267252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200"/>
              </a:spcBef>
              <a:spcAft>
                <a:spcPts val="0"/>
              </a:spcAft>
              <a:buClr>
                <a:schemeClr val="accent3"/>
              </a:buClr>
              <a:buSzPts val="1000"/>
              <a:buNone/>
              <a:defRPr b="1" sz="1000">
                <a:solidFill>
                  <a:schemeClr val="accent3"/>
                </a:solidFill>
              </a:defRPr>
            </a:lvl2pPr>
            <a:lvl3pPr lvl="2" rtl="0" algn="ctr">
              <a:spcBef>
                <a:spcPts val="200"/>
              </a:spcBef>
              <a:spcAft>
                <a:spcPts val="0"/>
              </a:spcAft>
              <a:buClr>
                <a:schemeClr val="accent3"/>
              </a:buClr>
              <a:buSzPts val="1000"/>
              <a:buNone/>
              <a:defRPr b="1" sz="1000">
                <a:solidFill>
                  <a:schemeClr val="accent3"/>
                </a:solidFill>
              </a:defRPr>
            </a:lvl3pPr>
            <a:lvl4pPr lvl="3" rtl="0" algn="ctr">
              <a:spcBef>
                <a:spcPts val="200"/>
              </a:spcBef>
              <a:spcAft>
                <a:spcPts val="0"/>
              </a:spcAft>
              <a:buClr>
                <a:schemeClr val="accent3"/>
              </a:buClr>
              <a:buSzPts val="1000"/>
              <a:buNone/>
              <a:defRPr b="1" sz="1000">
                <a:solidFill>
                  <a:schemeClr val="accent3"/>
                </a:solidFill>
              </a:defRPr>
            </a:lvl4pPr>
            <a:lvl5pPr lvl="4" rtl="0" algn="ctr">
              <a:spcBef>
                <a:spcPts val="200"/>
              </a:spcBef>
              <a:spcAft>
                <a:spcPts val="0"/>
              </a:spcAft>
              <a:buClr>
                <a:schemeClr val="accent3"/>
              </a:buClr>
              <a:buSzPts val="1000"/>
              <a:buNone/>
              <a:defRPr b="1" sz="1000">
                <a:solidFill>
                  <a:schemeClr val="accent3"/>
                </a:solidFill>
              </a:defRPr>
            </a:lvl5pPr>
            <a:lvl6pPr lvl="5" rtl="0" algn="ctr">
              <a:spcBef>
                <a:spcPts val="200"/>
              </a:spcBef>
              <a:spcAft>
                <a:spcPts val="0"/>
              </a:spcAft>
              <a:buClr>
                <a:schemeClr val="accent3"/>
              </a:buClr>
              <a:buSzPts val="1000"/>
              <a:buNone/>
              <a:defRPr b="1" sz="1000">
                <a:solidFill>
                  <a:schemeClr val="accent3"/>
                </a:solidFill>
              </a:defRPr>
            </a:lvl6pPr>
            <a:lvl7pPr lvl="6" rtl="0" algn="ctr">
              <a:spcBef>
                <a:spcPts val="200"/>
              </a:spcBef>
              <a:spcAft>
                <a:spcPts val="0"/>
              </a:spcAft>
              <a:buClr>
                <a:schemeClr val="accent3"/>
              </a:buClr>
              <a:buSzPts val="1000"/>
              <a:buNone/>
              <a:defRPr b="1" sz="1000">
                <a:solidFill>
                  <a:schemeClr val="accent3"/>
                </a:solidFill>
              </a:defRPr>
            </a:lvl7pPr>
            <a:lvl8pPr lvl="7" rtl="0" algn="ctr">
              <a:spcBef>
                <a:spcPts val="200"/>
              </a:spcBef>
              <a:spcAft>
                <a:spcPts val="0"/>
              </a:spcAft>
              <a:buClr>
                <a:schemeClr val="accent3"/>
              </a:buClr>
              <a:buSzPts val="1000"/>
              <a:buNone/>
              <a:defRPr b="1" sz="1000">
                <a:solidFill>
                  <a:schemeClr val="accent3"/>
                </a:solidFill>
              </a:defRPr>
            </a:lvl8pPr>
            <a:lvl9pPr lvl="8" rtl="0" algn="ctr">
              <a:spcBef>
                <a:spcPts val="200"/>
              </a:spcBef>
              <a:spcAft>
                <a:spcPts val="200"/>
              </a:spcAft>
              <a:buClr>
                <a:schemeClr val="accent3"/>
              </a:buClr>
              <a:buSzPts val="1000"/>
              <a:buNone/>
              <a:defRPr b="1" sz="1000">
                <a:solidFill>
                  <a:schemeClr val="accent3"/>
                </a:solidFill>
              </a:defRPr>
            </a:lvl9pPr>
          </a:lstStyle>
          <a:p/>
        </p:txBody>
      </p:sp>
      <p:sp>
        <p:nvSpPr>
          <p:cNvPr id="523" name="Google Shape;523;p22"/>
          <p:cNvSpPr txBox="1"/>
          <p:nvPr>
            <p:ph idx="13" type="subTitle"/>
          </p:nvPr>
        </p:nvSpPr>
        <p:spPr>
          <a:xfrm>
            <a:off x="884026" y="3376250"/>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24" name="Google Shape;524;p22"/>
          <p:cNvSpPr txBox="1"/>
          <p:nvPr>
            <p:ph idx="14" type="subTitle"/>
          </p:nvPr>
        </p:nvSpPr>
        <p:spPr>
          <a:xfrm>
            <a:off x="415625" y="3376250"/>
            <a:ext cx="2286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25" name="Google Shape;525;p22"/>
          <p:cNvSpPr txBox="1"/>
          <p:nvPr>
            <p:ph idx="15" type="subTitle"/>
          </p:nvPr>
        </p:nvSpPr>
        <p:spPr>
          <a:xfrm>
            <a:off x="643165" y="3376250"/>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200"/>
              </a:spcBef>
              <a:spcAft>
                <a:spcPts val="0"/>
              </a:spcAft>
              <a:buClr>
                <a:schemeClr val="accent3"/>
              </a:buClr>
              <a:buSzPts val="1000"/>
              <a:buNone/>
              <a:defRPr b="1" sz="1000">
                <a:solidFill>
                  <a:schemeClr val="accent3"/>
                </a:solidFill>
              </a:defRPr>
            </a:lvl2pPr>
            <a:lvl3pPr lvl="2" rtl="0" algn="ctr">
              <a:spcBef>
                <a:spcPts val="200"/>
              </a:spcBef>
              <a:spcAft>
                <a:spcPts val="0"/>
              </a:spcAft>
              <a:buClr>
                <a:schemeClr val="accent3"/>
              </a:buClr>
              <a:buSzPts val="1000"/>
              <a:buNone/>
              <a:defRPr b="1" sz="1000">
                <a:solidFill>
                  <a:schemeClr val="accent3"/>
                </a:solidFill>
              </a:defRPr>
            </a:lvl3pPr>
            <a:lvl4pPr lvl="3" rtl="0" algn="ctr">
              <a:spcBef>
                <a:spcPts val="200"/>
              </a:spcBef>
              <a:spcAft>
                <a:spcPts val="0"/>
              </a:spcAft>
              <a:buClr>
                <a:schemeClr val="accent3"/>
              </a:buClr>
              <a:buSzPts val="1000"/>
              <a:buNone/>
              <a:defRPr b="1" sz="1000">
                <a:solidFill>
                  <a:schemeClr val="accent3"/>
                </a:solidFill>
              </a:defRPr>
            </a:lvl4pPr>
            <a:lvl5pPr lvl="4" rtl="0" algn="ctr">
              <a:spcBef>
                <a:spcPts val="200"/>
              </a:spcBef>
              <a:spcAft>
                <a:spcPts val="0"/>
              </a:spcAft>
              <a:buClr>
                <a:schemeClr val="accent3"/>
              </a:buClr>
              <a:buSzPts val="1000"/>
              <a:buNone/>
              <a:defRPr b="1" sz="1000">
                <a:solidFill>
                  <a:schemeClr val="accent3"/>
                </a:solidFill>
              </a:defRPr>
            </a:lvl5pPr>
            <a:lvl6pPr lvl="5" rtl="0" algn="ctr">
              <a:spcBef>
                <a:spcPts val="200"/>
              </a:spcBef>
              <a:spcAft>
                <a:spcPts val="0"/>
              </a:spcAft>
              <a:buClr>
                <a:schemeClr val="accent3"/>
              </a:buClr>
              <a:buSzPts val="1000"/>
              <a:buNone/>
              <a:defRPr b="1" sz="1000">
                <a:solidFill>
                  <a:schemeClr val="accent3"/>
                </a:solidFill>
              </a:defRPr>
            </a:lvl6pPr>
            <a:lvl7pPr lvl="6" rtl="0" algn="ctr">
              <a:spcBef>
                <a:spcPts val="200"/>
              </a:spcBef>
              <a:spcAft>
                <a:spcPts val="0"/>
              </a:spcAft>
              <a:buClr>
                <a:schemeClr val="accent3"/>
              </a:buClr>
              <a:buSzPts val="1000"/>
              <a:buNone/>
              <a:defRPr b="1" sz="1000">
                <a:solidFill>
                  <a:schemeClr val="accent3"/>
                </a:solidFill>
              </a:defRPr>
            </a:lvl7pPr>
            <a:lvl8pPr lvl="7" rtl="0" algn="ctr">
              <a:spcBef>
                <a:spcPts val="200"/>
              </a:spcBef>
              <a:spcAft>
                <a:spcPts val="0"/>
              </a:spcAft>
              <a:buClr>
                <a:schemeClr val="accent3"/>
              </a:buClr>
              <a:buSzPts val="1000"/>
              <a:buNone/>
              <a:defRPr b="1" sz="1000">
                <a:solidFill>
                  <a:schemeClr val="accent3"/>
                </a:solidFill>
              </a:defRPr>
            </a:lvl8pPr>
            <a:lvl9pPr lvl="8" rtl="0" algn="ctr">
              <a:spcBef>
                <a:spcPts val="200"/>
              </a:spcBef>
              <a:spcAft>
                <a:spcPts val="200"/>
              </a:spcAft>
              <a:buClr>
                <a:schemeClr val="accent3"/>
              </a:buClr>
              <a:buSzPts val="1000"/>
              <a:buNone/>
              <a:defRPr b="1" sz="1000">
                <a:solidFill>
                  <a:schemeClr val="accent3"/>
                </a:solidFill>
              </a:defRPr>
            </a:lvl9pPr>
          </a:lstStyle>
          <a:p/>
        </p:txBody>
      </p:sp>
      <p:sp>
        <p:nvSpPr>
          <p:cNvPr id="526" name="Google Shape;526;p22"/>
          <p:cNvSpPr txBox="1"/>
          <p:nvPr>
            <p:ph idx="16" type="subTitle"/>
          </p:nvPr>
        </p:nvSpPr>
        <p:spPr>
          <a:xfrm>
            <a:off x="884026" y="407997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27" name="Google Shape;527;p22"/>
          <p:cNvSpPr txBox="1"/>
          <p:nvPr>
            <p:ph idx="17" type="subTitle"/>
          </p:nvPr>
        </p:nvSpPr>
        <p:spPr>
          <a:xfrm>
            <a:off x="415625" y="4079975"/>
            <a:ext cx="2286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28" name="Google Shape;528;p22"/>
          <p:cNvSpPr txBox="1"/>
          <p:nvPr>
            <p:ph idx="18" type="subTitle"/>
          </p:nvPr>
        </p:nvSpPr>
        <p:spPr>
          <a:xfrm>
            <a:off x="643165" y="407997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200"/>
              </a:spcBef>
              <a:spcAft>
                <a:spcPts val="0"/>
              </a:spcAft>
              <a:buClr>
                <a:schemeClr val="accent3"/>
              </a:buClr>
              <a:buSzPts val="1000"/>
              <a:buNone/>
              <a:defRPr b="1" sz="1000">
                <a:solidFill>
                  <a:schemeClr val="accent3"/>
                </a:solidFill>
              </a:defRPr>
            </a:lvl2pPr>
            <a:lvl3pPr lvl="2" rtl="0" algn="ctr">
              <a:spcBef>
                <a:spcPts val="200"/>
              </a:spcBef>
              <a:spcAft>
                <a:spcPts val="0"/>
              </a:spcAft>
              <a:buClr>
                <a:schemeClr val="accent3"/>
              </a:buClr>
              <a:buSzPts val="1000"/>
              <a:buNone/>
              <a:defRPr b="1" sz="1000">
                <a:solidFill>
                  <a:schemeClr val="accent3"/>
                </a:solidFill>
              </a:defRPr>
            </a:lvl3pPr>
            <a:lvl4pPr lvl="3" rtl="0" algn="ctr">
              <a:spcBef>
                <a:spcPts val="200"/>
              </a:spcBef>
              <a:spcAft>
                <a:spcPts val="0"/>
              </a:spcAft>
              <a:buClr>
                <a:schemeClr val="accent3"/>
              </a:buClr>
              <a:buSzPts val="1000"/>
              <a:buNone/>
              <a:defRPr b="1" sz="1000">
                <a:solidFill>
                  <a:schemeClr val="accent3"/>
                </a:solidFill>
              </a:defRPr>
            </a:lvl4pPr>
            <a:lvl5pPr lvl="4" rtl="0" algn="ctr">
              <a:spcBef>
                <a:spcPts val="200"/>
              </a:spcBef>
              <a:spcAft>
                <a:spcPts val="0"/>
              </a:spcAft>
              <a:buClr>
                <a:schemeClr val="accent3"/>
              </a:buClr>
              <a:buSzPts val="1000"/>
              <a:buNone/>
              <a:defRPr b="1" sz="1000">
                <a:solidFill>
                  <a:schemeClr val="accent3"/>
                </a:solidFill>
              </a:defRPr>
            </a:lvl5pPr>
            <a:lvl6pPr lvl="5" rtl="0" algn="ctr">
              <a:spcBef>
                <a:spcPts val="200"/>
              </a:spcBef>
              <a:spcAft>
                <a:spcPts val="0"/>
              </a:spcAft>
              <a:buClr>
                <a:schemeClr val="accent3"/>
              </a:buClr>
              <a:buSzPts val="1000"/>
              <a:buNone/>
              <a:defRPr b="1" sz="1000">
                <a:solidFill>
                  <a:schemeClr val="accent3"/>
                </a:solidFill>
              </a:defRPr>
            </a:lvl6pPr>
            <a:lvl7pPr lvl="6" rtl="0" algn="ctr">
              <a:spcBef>
                <a:spcPts val="200"/>
              </a:spcBef>
              <a:spcAft>
                <a:spcPts val="0"/>
              </a:spcAft>
              <a:buClr>
                <a:schemeClr val="accent3"/>
              </a:buClr>
              <a:buSzPts val="1000"/>
              <a:buNone/>
              <a:defRPr b="1" sz="1000">
                <a:solidFill>
                  <a:schemeClr val="accent3"/>
                </a:solidFill>
              </a:defRPr>
            </a:lvl7pPr>
            <a:lvl8pPr lvl="7" rtl="0" algn="ctr">
              <a:spcBef>
                <a:spcPts val="200"/>
              </a:spcBef>
              <a:spcAft>
                <a:spcPts val="0"/>
              </a:spcAft>
              <a:buClr>
                <a:schemeClr val="accent3"/>
              </a:buClr>
              <a:buSzPts val="1000"/>
              <a:buNone/>
              <a:defRPr b="1" sz="1000">
                <a:solidFill>
                  <a:schemeClr val="accent3"/>
                </a:solidFill>
              </a:defRPr>
            </a:lvl8pPr>
            <a:lvl9pPr lvl="8" rtl="0" algn="ctr">
              <a:spcBef>
                <a:spcPts val="200"/>
              </a:spcBef>
              <a:spcAft>
                <a:spcPts val="200"/>
              </a:spcAft>
              <a:buClr>
                <a:schemeClr val="accent3"/>
              </a:buClr>
              <a:buSzPts val="1000"/>
              <a:buNone/>
              <a:defRPr b="1" sz="1000">
                <a:solidFill>
                  <a:schemeClr val="accent3"/>
                </a:solidFill>
              </a:defRPr>
            </a:lvl9pPr>
          </a:lstStyle>
          <a:p/>
        </p:txBody>
      </p:sp>
      <p:sp>
        <p:nvSpPr>
          <p:cNvPr id="529" name="Google Shape;529;p22"/>
          <p:cNvSpPr txBox="1"/>
          <p:nvPr>
            <p:ph idx="19" type="subTitle"/>
          </p:nvPr>
        </p:nvSpPr>
        <p:spPr>
          <a:xfrm>
            <a:off x="5444401" y="126507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30" name="Google Shape;530;p22"/>
          <p:cNvSpPr txBox="1"/>
          <p:nvPr>
            <p:ph idx="20" type="subTitle"/>
          </p:nvPr>
        </p:nvSpPr>
        <p:spPr>
          <a:xfrm>
            <a:off x="4976000" y="1265075"/>
            <a:ext cx="2286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31" name="Google Shape;531;p22"/>
          <p:cNvSpPr txBox="1"/>
          <p:nvPr>
            <p:ph idx="21" type="subTitle"/>
          </p:nvPr>
        </p:nvSpPr>
        <p:spPr>
          <a:xfrm>
            <a:off x="5203540" y="126507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200"/>
              </a:spcBef>
              <a:spcAft>
                <a:spcPts val="0"/>
              </a:spcAft>
              <a:buClr>
                <a:schemeClr val="accent3"/>
              </a:buClr>
              <a:buSzPts val="1000"/>
              <a:buNone/>
              <a:defRPr b="1" sz="1000">
                <a:solidFill>
                  <a:schemeClr val="accent3"/>
                </a:solidFill>
              </a:defRPr>
            </a:lvl2pPr>
            <a:lvl3pPr lvl="2" rtl="0" algn="ctr">
              <a:spcBef>
                <a:spcPts val="200"/>
              </a:spcBef>
              <a:spcAft>
                <a:spcPts val="0"/>
              </a:spcAft>
              <a:buClr>
                <a:schemeClr val="accent3"/>
              </a:buClr>
              <a:buSzPts val="1000"/>
              <a:buNone/>
              <a:defRPr b="1" sz="1000">
                <a:solidFill>
                  <a:schemeClr val="accent3"/>
                </a:solidFill>
              </a:defRPr>
            </a:lvl3pPr>
            <a:lvl4pPr lvl="3" rtl="0" algn="ctr">
              <a:spcBef>
                <a:spcPts val="200"/>
              </a:spcBef>
              <a:spcAft>
                <a:spcPts val="0"/>
              </a:spcAft>
              <a:buClr>
                <a:schemeClr val="accent3"/>
              </a:buClr>
              <a:buSzPts val="1000"/>
              <a:buNone/>
              <a:defRPr b="1" sz="1000">
                <a:solidFill>
                  <a:schemeClr val="accent3"/>
                </a:solidFill>
              </a:defRPr>
            </a:lvl4pPr>
            <a:lvl5pPr lvl="4" rtl="0" algn="ctr">
              <a:spcBef>
                <a:spcPts val="200"/>
              </a:spcBef>
              <a:spcAft>
                <a:spcPts val="0"/>
              </a:spcAft>
              <a:buClr>
                <a:schemeClr val="accent3"/>
              </a:buClr>
              <a:buSzPts val="1000"/>
              <a:buNone/>
              <a:defRPr b="1" sz="1000">
                <a:solidFill>
                  <a:schemeClr val="accent3"/>
                </a:solidFill>
              </a:defRPr>
            </a:lvl5pPr>
            <a:lvl6pPr lvl="5" rtl="0" algn="ctr">
              <a:spcBef>
                <a:spcPts val="200"/>
              </a:spcBef>
              <a:spcAft>
                <a:spcPts val="0"/>
              </a:spcAft>
              <a:buClr>
                <a:schemeClr val="accent3"/>
              </a:buClr>
              <a:buSzPts val="1000"/>
              <a:buNone/>
              <a:defRPr b="1" sz="1000">
                <a:solidFill>
                  <a:schemeClr val="accent3"/>
                </a:solidFill>
              </a:defRPr>
            </a:lvl6pPr>
            <a:lvl7pPr lvl="6" rtl="0" algn="ctr">
              <a:spcBef>
                <a:spcPts val="200"/>
              </a:spcBef>
              <a:spcAft>
                <a:spcPts val="0"/>
              </a:spcAft>
              <a:buClr>
                <a:schemeClr val="accent3"/>
              </a:buClr>
              <a:buSzPts val="1000"/>
              <a:buNone/>
              <a:defRPr b="1" sz="1000">
                <a:solidFill>
                  <a:schemeClr val="accent3"/>
                </a:solidFill>
              </a:defRPr>
            </a:lvl7pPr>
            <a:lvl8pPr lvl="7" rtl="0" algn="ctr">
              <a:spcBef>
                <a:spcPts val="200"/>
              </a:spcBef>
              <a:spcAft>
                <a:spcPts val="0"/>
              </a:spcAft>
              <a:buClr>
                <a:schemeClr val="accent3"/>
              </a:buClr>
              <a:buSzPts val="1000"/>
              <a:buNone/>
              <a:defRPr b="1" sz="1000">
                <a:solidFill>
                  <a:schemeClr val="accent3"/>
                </a:solidFill>
              </a:defRPr>
            </a:lvl8pPr>
            <a:lvl9pPr lvl="8" rtl="0" algn="ctr">
              <a:spcBef>
                <a:spcPts val="200"/>
              </a:spcBef>
              <a:spcAft>
                <a:spcPts val="200"/>
              </a:spcAft>
              <a:buClr>
                <a:schemeClr val="accent3"/>
              </a:buClr>
              <a:buSzPts val="1000"/>
              <a:buNone/>
              <a:defRPr b="1" sz="1000">
                <a:solidFill>
                  <a:schemeClr val="accent3"/>
                </a:solidFill>
              </a:defRPr>
            </a:lvl9pPr>
          </a:lstStyle>
          <a:p/>
        </p:txBody>
      </p:sp>
      <p:sp>
        <p:nvSpPr>
          <p:cNvPr id="532" name="Google Shape;532;p22"/>
          <p:cNvSpPr txBox="1"/>
          <p:nvPr>
            <p:ph idx="22" type="subTitle"/>
          </p:nvPr>
        </p:nvSpPr>
        <p:spPr>
          <a:xfrm>
            <a:off x="5444401" y="1968800"/>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33" name="Google Shape;533;p22"/>
          <p:cNvSpPr txBox="1"/>
          <p:nvPr>
            <p:ph idx="23" type="subTitle"/>
          </p:nvPr>
        </p:nvSpPr>
        <p:spPr>
          <a:xfrm>
            <a:off x="4976000" y="1968800"/>
            <a:ext cx="2286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34" name="Google Shape;534;p22"/>
          <p:cNvSpPr txBox="1"/>
          <p:nvPr>
            <p:ph idx="24" type="subTitle"/>
          </p:nvPr>
        </p:nvSpPr>
        <p:spPr>
          <a:xfrm>
            <a:off x="5203540" y="1968800"/>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200"/>
              </a:spcBef>
              <a:spcAft>
                <a:spcPts val="0"/>
              </a:spcAft>
              <a:buClr>
                <a:schemeClr val="accent3"/>
              </a:buClr>
              <a:buSzPts val="1000"/>
              <a:buNone/>
              <a:defRPr b="1" sz="1000">
                <a:solidFill>
                  <a:schemeClr val="accent3"/>
                </a:solidFill>
              </a:defRPr>
            </a:lvl2pPr>
            <a:lvl3pPr lvl="2" rtl="0" algn="ctr">
              <a:spcBef>
                <a:spcPts val="200"/>
              </a:spcBef>
              <a:spcAft>
                <a:spcPts val="0"/>
              </a:spcAft>
              <a:buClr>
                <a:schemeClr val="accent3"/>
              </a:buClr>
              <a:buSzPts val="1000"/>
              <a:buNone/>
              <a:defRPr b="1" sz="1000">
                <a:solidFill>
                  <a:schemeClr val="accent3"/>
                </a:solidFill>
              </a:defRPr>
            </a:lvl3pPr>
            <a:lvl4pPr lvl="3" rtl="0" algn="ctr">
              <a:spcBef>
                <a:spcPts val="200"/>
              </a:spcBef>
              <a:spcAft>
                <a:spcPts val="0"/>
              </a:spcAft>
              <a:buClr>
                <a:schemeClr val="accent3"/>
              </a:buClr>
              <a:buSzPts val="1000"/>
              <a:buNone/>
              <a:defRPr b="1" sz="1000">
                <a:solidFill>
                  <a:schemeClr val="accent3"/>
                </a:solidFill>
              </a:defRPr>
            </a:lvl4pPr>
            <a:lvl5pPr lvl="4" rtl="0" algn="ctr">
              <a:spcBef>
                <a:spcPts val="200"/>
              </a:spcBef>
              <a:spcAft>
                <a:spcPts val="0"/>
              </a:spcAft>
              <a:buClr>
                <a:schemeClr val="accent3"/>
              </a:buClr>
              <a:buSzPts val="1000"/>
              <a:buNone/>
              <a:defRPr b="1" sz="1000">
                <a:solidFill>
                  <a:schemeClr val="accent3"/>
                </a:solidFill>
              </a:defRPr>
            </a:lvl5pPr>
            <a:lvl6pPr lvl="5" rtl="0" algn="ctr">
              <a:spcBef>
                <a:spcPts val="200"/>
              </a:spcBef>
              <a:spcAft>
                <a:spcPts val="0"/>
              </a:spcAft>
              <a:buClr>
                <a:schemeClr val="accent3"/>
              </a:buClr>
              <a:buSzPts val="1000"/>
              <a:buNone/>
              <a:defRPr b="1" sz="1000">
                <a:solidFill>
                  <a:schemeClr val="accent3"/>
                </a:solidFill>
              </a:defRPr>
            </a:lvl6pPr>
            <a:lvl7pPr lvl="6" rtl="0" algn="ctr">
              <a:spcBef>
                <a:spcPts val="200"/>
              </a:spcBef>
              <a:spcAft>
                <a:spcPts val="0"/>
              </a:spcAft>
              <a:buClr>
                <a:schemeClr val="accent3"/>
              </a:buClr>
              <a:buSzPts val="1000"/>
              <a:buNone/>
              <a:defRPr b="1" sz="1000">
                <a:solidFill>
                  <a:schemeClr val="accent3"/>
                </a:solidFill>
              </a:defRPr>
            </a:lvl7pPr>
            <a:lvl8pPr lvl="7" rtl="0" algn="ctr">
              <a:spcBef>
                <a:spcPts val="200"/>
              </a:spcBef>
              <a:spcAft>
                <a:spcPts val="0"/>
              </a:spcAft>
              <a:buClr>
                <a:schemeClr val="accent3"/>
              </a:buClr>
              <a:buSzPts val="1000"/>
              <a:buNone/>
              <a:defRPr b="1" sz="1000">
                <a:solidFill>
                  <a:schemeClr val="accent3"/>
                </a:solidFill>
              </a:defRPr>
            </a:lvl8pPr>
            <a:lvl9pPr lvl="8" rtl="0" algn="ctr">
              <a:spcBef>
                <a:spcPts val="200"/>
              </a:spcBef>
              <a:spcAft>
                <a:spcPts val="200"/>
              </a:spcAft>
              <a:buClr>
                <a:schemeClr val="accent3"/>
              </a:buClr>
              <a:buSzPts val="1000"/>
              <a:buNone/>
              <a:defRPr b="1" sz="1000">
                <a:solidFill>
                  <a:schemeClr val="accent3"/>
                </a:solidFill>
              </a:defRPr>
            </a:lvl9pPr>
          </a:lstStyle>
          <a:p/>
        </p:txBody>
      </p:sp>
      <p:sp>
        <p:nvSpPr>
          <p:cNvPr id="535" name="Google Shape;535;p22"/>
          <p:cNvSpPr txBox="1"/>
          <p:nvPr>
            <p:ph idx="25" type="subTitle"/>
          </p:nvPr>
        </p:nvSpPr>
        <p:spPr>
          <a:xfrm>
            <a:off x="5444401" y="267252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36" name="Google Shape;536;p22"/>
          <p:cNvSpPr txBox="1"/>
          <p:nvPr>
            <p:ph idx="26" type="subTitle"/>
          </p:nvPr>
        </p:nvSpPr>
        <p:spPr>
          <a:xfrm>
            <a:off x="4976000" y="2672525"/>
            <a:ext cx="2286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37" name="Google Shape;537;p22"/>
          <p:cNvSpPr txBox="1"/>
          <p:nvPr>
            <p:ph idx="27" type="subTitle"/>
          </p:nvPr>
        </p:nvSpPr>
        <p:spPr>
          <a:xfrm>
            <a:off x="5203540" y="267252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200"/>
              </a:spcBef>
              <a:spcAft>
                <a:spcPts val="0"/>
              </a:spcAft>
              <a:buClr>
                <a:schemeClr val="accent3"/>
              </a:buClr>
              <a:buSzPts val="1000"/>
              <a:buNone/>
              <a:defRPr b="1" sz="1000">
                <a:solidFill>
                  <a:schemeClr val="accent3"/>
                </a:solidFill>
              </a:defRPr>
            </a:lvl2pPr>
            <a:lvl3pPr lvl="2" rtl="0" algn="ctr">
              <a:spcBef>
                <a:spcPts val="200"/>
              </a:spcBef>
              <a:spcAft>
                <a:spcPts val="0"/>
              </a:spcAft>
              <a:buClr>
                <a:schemeClr val="accent3"/>
              </a:buClr>
              <a:buSzPts val="1000"/>
              <a:buNone/>
              <a:defRPr b="1" sz="1000">
                <a:solidFill>
                  <a:schemeClr val="accent3"/>
                </a:solidFill>
              </a:defRPr>
            </a:lvl3pPr>
            <a:lvl4pPr lvl="3" rtl="0" algn="ctr">
              <a:spcBef>
                <a:spcPts val="200"/>
              </a:spcBef>
              <a:spcAft>
                <a:spcPts val="0"/>
              </a:spcAft>
              <a:buClr>
                <a:schemeClr val="accent3"/>
              </a:buClr>
              <a:buSzPts val="1000"/>
              <a:buNone/>
              <a:defRPr b="1" sz="1000">
                <a:solidFill>
                  <a:schemeClr val="accent3"/>
                </a:solidFill>
              </a:defRPr>
            </a:lvl4pPr>
            <a:lvl5pPr lvl="4" rtl="0" algn="ctr">
              <a:spcBef>
                <a:spcPts val="200"/>
              </a:spcBef>
              <a:spcAft>
                <a:spcPts val="0"/>
              </a:spcAft>
              <a:buClr>
                <a:schemeClr val="accent3"/>
              </a:buClr>
              <a:buSzPts val="1000"/>
              <a:buNone/>
              <a:defRPr b="1" sz="1000">
                <a:solidFill>
                  <a:schemeClr val="accent3"/>
                </a:solidFill>
              </a:defRPr>
            </a:lvl5pPr>
            <a:lvl6pPr lvl="5" rtl="0" algn="ctr">
              <a:spcBef>
                <a:spcPts val="200"/>
              </a:spcBef>
              <a:spcAft>
                <a:spcPts val="0"/>
              </a:spcAft>
              <a:buClr>
                <a:schemeClr val="accent3"/>
              </a:buClr>
              <a:buSzPts val="1000"/>
              <a:buNone/>
              <a:defRPr b="1" sz="1000">
                <a:solidFill>
                  <a:schemeClr val="accent3"/>
                </a:solidFill>
              </a:defRPr>
            </a:lvl6pPr>
            <a:lvl7pPr lvl="6" rtl="0" algn="ctr">
              <a:spcBef>
                <a:spcPts val="200"/>
              </a:spcBef>
              <a:spcAft>
                <a:spcPts val="0"/>
              </a:spcAft>
              <a:buClr>
                <a:schemeClr val="accent3"/>
              </a:buClr>
              <a:buSzPts val="1000"/>
              <a:buNone/>
              <a:defRPr b="1" sz="1000">
                <a:solidFill>
                  <a:schemeClr val="accent3"/>
                </a:solidFill>
              </a:defRPr>
            </a:lvl7pPr>
            <a:lvl8pPr lvl="7" rtl="0" algn="ctr">
              <a:spcBef>
                <a:spcPts val="200"/>
              </a:spcBef>
              <a:spcAft>
                <a:spcPts val="0"/>
              </a:spcAft>
              <a:buClr>
                <a:schemeClr val="accent3"/>
              </a:buClr>
              <a:buSzPts val="1000"/>
              <a:buNone/>
              <a:defRPr b="1" sz="1000">
                <a:solidFill>
                  <a:schemeClr val="accent3"/>
                </a:solidFill>
              </a:defRPr>
            </a:lvl8pPr>
            <a:lvl9pPr lvl="8" rtl="0" algn="ctr">
              <a:spcBef>
                <a:spcPts val="200"/>
              </a:spcBef>
              <a:spcAft>
                <a:spcPts val="200"/>
              </a:spcAft>
              <a:buClr>
                <a:schemeClr val="accent3"/>
              </a:buClr>
              <a:buSzPts val="1000"/>
              <a:buNone/>
              <a:defRPr b="1" sz="1000">
                <a:solidFill>
                  <a:schemeClr val="accent3"/>
                </a:solidFill>
              </a:defRPr>
            </a:lvl9pPr>
          </a:lstStyle>
          <a:p/>
        </p:txBody>
      </p:sp>
      <p:sp>
        <p:nvSpPr>
          <p:cNvPr id="538" name="Google Shape;538;p22"/>
          <p:cNvSpPr txBox="1"/>
          <p:nvPr>
            <p:ph idx="28" type="subTitle"/>
          </p:nvPr>
        </p:nvSpPr>
        <p:spPr>
          <a:xfrm>
            <a:off x="5444401" y="3376250"/>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39" name="Google Shape;539;p22"/>
          <p:cNvSpPr txBox="1"/>
          <p:nvPr>
            <p:ph idx="29" type="subTitle"/>
          </p:nvPr>
        </p:nvSpPr>
        <p:spPr>
          <a:xfrm>
            <a:off x="4976000" y="3376250"/>
            <a:ext cx="2286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40" name="Google Shape;540;p22"/>
          <p:cNvSpPr txBox="1"/>
          <p:nvPr>
            <p:ph idx="30" type="subTitle"/>
          </p:nvPr>
        </p:nvSpPr>
        <p:spPr>
          <a:xfrm>
            <a:off x="5203540" y="3376250"/>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200"/>
              </a:spcBef>
              <a:spcAft>
                <a:spcPts val="0"/>
              </a:spcAft>
              <a:buClr>
                <a:schemeClr val="accent3"/>
              </a:buClr>
              <a:buSzPts val="1000"/>
              <a:buNone/>
              <a:defRPr b="1" sz="1000">
                <a:solidFill>
                  <a:schemeClr val="accent3"/>
                </a:solidFill>
              </a:defRPr>
            </a:lvl2pPr>
            <a:lvl3pPr lvl="2" rtl="0" algn="ctr">
              <a:spcBef>
                <a:spcPts val="200"/>
              </a:spcBef>
              <a:spcAft>
                <a:spcPts val="0"/>
              </a:spcAft>
              <a:buClr>
                <a:schemeClr val="accent3"/>
              </a:buClr>
              <a:buSzPts val="1000"/>
              <a:buNone/>
              <a:defRPr b="1" sz="1000">
                <a:solidFill>
                  <a:schemeClr val="accent3"/>
                </a:solidFill>
              </a:defRPr>
            </a:lvl3pPr>
            <a:lvl4pPr lvl="3" rtl="0" algn="ctr">
              <a:spcBef>
                <a:spcPts val="200"/>
              </a:spcBef>
              <a:spcAft>
                <a:spcPts val="0"/>
              </a:spcAft>
              <a:buClr>
                <a:schemeClr val="accent3"/>
              </a:buClr>
              <a:buSzPts val="1000"/>
              <a:buNone/>
              <a:defRPr b="1" sz="1000">
                <a:solidFill>
                  <a:schemeClr val="accent3"/>
                </a:solidFill>
              </a:defRPr>
            </a:lvl4pPr>
            <a:lvl5pPr lvl="4" rtl="0" algn="ctr">
              <a:spcBef>
                <a:spcPts val="200"/>
              </a:spcBef>
              <a:spcAft>
                <a:spcPts val="0"/>
              </a:spcAft>
              <a:buClr>
                <a:schemeClr val="accent3"/>
              </a:buClr>
              <a:buSzPts val="1000"/>
              <a:buNone/>
              <a:defRPr b="1" sz="1000">
                <a:solidFill>
                  <a:schemeClr val="accent3"/>
                </a:solidFill>
              </a:defRPr>
            </a:lvl5pPr>
            <a:lvl6pPr lvl="5" rtl="0" algn="ctr">
              <a:spcBef>
                <a:spcPts val="200"/>
              </a:spcBef>
              <a:spcAft>
                <a:spcPts val="0"/>
              </a:spcAft>
              <a:buClr>
                <a:schemeClr val="accent3"/>
              </a:buClr>
              <a:buSzPts val="1000"/>
              <a:buNone/>
              <a:defRPr b="1" sz="1000">
                <a:solidFill>
                  <a:schemeClr val="accent3"/>
                </a:solidFill>
              </a:defRPr>
            </a:lvl6pPr>
            <a:lvl7pPr lvl="6" rtl="0" algn="ctr">
              <a:spcBef>
                <a:spcPts val="200"/>
              </a:spcBef>
              <a:spcAft>
                <a:spcPts val="0"/>
              </a:spcAft>
              <a:buClr>
                <a:schemeClr val="accent3"/>
              </a:buClr>
              <a:buSzPts val="1000"/>
              <a:buNone/>
              <a:defRPr b="1" sz="1000">
                <a:solidFill>
                  <a:schemeClr val="accent3"/>
                </a:solidFill>
              </a:defRPr>
            </a:lvl7pPr>
            <a:lvl8pPr lvl="7" rtl="0" algn="ctr">
              <a:spcBef>
                <a:spcPts val="200"/>
              </a:spcBef>
              <a:spcAft>
                <a:spcPts val="0"/>
              </a:spcAft>
              <a:buClr>
                <a:schemeClr val="accent3"/>
              </a:buClr>
              <a:buSzPts val="1000"/>
              <a:buNone/>
              <a:defRPr b="1" sz="1000">
                <a:solidFill>
                  <a:schemeClr val="accent3"/>
                </a:solidFill>
              </a:defRPr>
            </a:lvl8pPr>
            <a:lvl9pPr lvl="8" rtl="0" algn="ctr">
              <a:spcBef>
                <a:spcPts val="200"/>
              </a:spcBef>
              <a:spcAft>
                <a:spcPts val="200"/>
              </a:spcAft>
              <a:buClr>
                <a:schemeClr val="accent3"/>
              </a:buClr>
              <a:buSzPts val="1000"/>
              <a:buNone/>
              <a:defRPr b="1" sz="1000">
                <a:solidFill>
                  <a:schemeClr val="accent3"/>
                </a:solidFill>
              </a:defRPr>
            </a:lvl9pPr>
          </a:lstStyle>
          <a:p/>
        </p:txBody>
      </p:sp>
      <p:sp>
        <p:nvSpPr>
          <p:cNvPr id="541" name="Google Shape;541;p22"/>
          <p:cNvSpPr txBox="1"/>
          <p:nvPr>
            <p:ph idx="31" type="subTitle"/>
          </p:nvPr>
        </p:nvSpPr>
        <p:spPr>
          <a:xfrm>
            <a:off x="5444401" y="4079975"/>
            <a:ext cx="3291900" cy="320100"/>
          </a:xfrm>
          <a:prstGeom prst="rect">
            <a:avLst/>
          </a:prstGeom>
        </p:spPr>
        <p:txBody>
          <a:bodyPr anchorCtr="0" anchor="ctr"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42" name="Google Shape;542;p22"/>
          <p:cNvSpPr txBox="1"/>
          <p:nvPr>
            <p:ph idx="32" type="subTitle"/>
          </p:nvPr>
        </p:nvSpPr>
        <p:spPr>
          <a:xfrm>
            <a:off x="4976000" y="4079975"/>
            <a:ext cx="228600" cy="3201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43" name="Google Shape;543;p22"/>
          <p:cNvSpPr txBox="1"/>
          <p:nvPr>
            <p:ph idx="33" type="subTitle"/>
          </p:nvPr>
        </p:nvSpPr>
        <p:spPr>
          <a:xfrm>
            <a:off x="5203540" y="4079975"/>
            <a:ext cx="101700" cy="320100"/>
          </a:xfrm>
          <a:prstGeom prst="rect">
            <a:avLst/>
          </a:prstGeom>
          <a:ln>
            <a:noFill/>
          </a:ln>
        </p:spPr>
        <p:txBody>
          <a:bodyPr anchorCtr="0" anchor="ctr" bIns="0" lIns="0" spcFirstLastPara="1" rIns="0" wrap="square" tIns="0">
            <a:noAutofit/>
          </a:bodyPr>
          <a:lstStyle>
            <a:lvl1pPr lvl="0" rtl="0" algn="ctr">
              <a:spcBef>
                <a:spcPts val="0"/>
              </a:spcBef>
              <a:spcAft>
                <a:spcPts val="0"/>
              </a:spcAft>
              <a:buClr>
                <a:schemeClr val="accent3"/>
              </a:buClr>
              <a:buSzPts val="1000"/>
              <a:buNone/>
              <a:defRPr b="1" sz="1000">
                <a:solidFill>
                  <a:schemeClr val="accent3"/>
                </a:solidFill>
              </a:defRPr>
            </a:lvl1pPr>
            <a:lvl2pPr lvl="1" rtl="0" algn="ctr">
              <a:spcBef>
                <a:spcPts val="200"/>
              </a:spcBef>
              <a:spcAft>
                <a:spcPts val="0"/>
              </a:spcAft>
              <a:buClr>
                <a:schemeClr val="accent3"/>
              </a:buClr>
              <a:buSzPts val="1000"/>
              <a:buNone/>
              <a:defRPr b="1" sz="1000">
                <a:solidFill>
                  <a:schemeClr val="accent3"/>
                </a:solidFill>
              </a:defRPr>
            </a:lvl2pPr>
            <a:lvl3pPr lvl="2" rtl="0" algn="ctr">
              <a:spcBef>
                <a:spcPts val="200"/>
              </a:spcBef>
              <a:spcAft>
                <a:spcPts val="0"/>
              </a:spcAft>
              <a:buClr>
                <a:schemeClr val="accent3"/>
              </a:buClr>
              <a:buSzPts val="1000"/>
              <a:buNone/>
              <a:defRPr b="1" sz="1000">
                <a:solidFill>
                  <a:schemeClr val="accent3"/>
                </a:solidFill>
              </a:defRPr>
            </a:lvl3pPr>
            <a:lvl4pPr lvl="3" rtl="0" algn="ctr">
              <a:spcBef>
                <a:spcPts val="200"/>
              </a:spcBef>
              <a:spcAft>
                <a:spcPts val="0"/>
              </a:spcAft>
              <a:buClr>
                <a:schemeClr val="accent3"/>
              </a:buClr>
              <a:buSzPts val="1000"/>
              <a:buNone/>
              <a:defRPr b="1" sz="1000">
                <a:solidFill>
                  <a:schemeClr val="accent3"/>
                </a:solidFill>
              </a:defRPr>
            </a:lvl4pPr>
            <a:lvl5pPr lvl="4" rtl="0" algn="ctr">
              <a:spcBef>
                <a:spcPts val="200"/>
              </a:spcBef>
              <a:spcAft>
                <a:spcPts val="0"/>
              </a:spcAft>
              <a:buClr>
                <a:schemeClr val="accent3"/>
              </a:buClr>
              <a:buSzPts val="1000"/>
              <a:buNone/>
              <a:defRPr b="1" sz="1000">
                <a:solidFill>
                  <a:schemeClr val="accent3"/>
                </a:solidFill>
              </a:defRPr>
            </a:lvl5pPr>
            <a:lvl6pPr lvl="5" rtl="0" algn="ctr">
              <a:spcBef>
                <a:spcPts val="200"/>
              </a:spcBef>
              <a:spcAft>
                <a:spcPts val="0"/>
              </a:spcAft>
              <a:buClr>
                <a:schemeClr val="accent3"/>
              </a:buClr>
              <a:buSzPts val="1000"/>
              <a:buNone/>
              <a:defRPr b="1" sz="1000">
                <a:solidFill>
                  <a:schemeClr val="accent3"/>
                </a:solidFill>
              </a:defRPr>
            </a:lvl6pPr>
            <a:lvl7pPr lvl="6" rtl="0" algn="ctr">
              <a:spcBef>
                <a:spcPts val="200"/>
              </a:spcBef>
              <a:spcAft>
                <a:spcPts val="0"/>
              </a:spcAft>
              <a:buClr>
                <a:schemeClr val="accent3"/>
              </a:buClr>
              <a:buSzPts val="1000"/>
              <a:buNone/>
              <a:defRPr b="1" sz="1000">
                <a:solidFill>
                  <a:schemeClr val="accent3"/>
                </a:solidFill>
              </a:defRPr>
            </a:lvl7pPr>
            <a:lvl8pPr lvl="7" rtl="0" algn="ctr">
              <a:spcBef>
                <a:spcPts val="200"/>
              </a:spcBef>
              <a:spcAft>
                <a:spcPts val="0"/>
              </a:spcAft>
              <a:buClr>
                <a:schemeClr val="accent3"/>
              </a:buClr>
              <a:buSzPts val="1000"/>
              <a:buNone/>
              <a:defRPr b="1" sz="1000">
                <a:solidFill>
                  <a:schemeClr val="accent3"/>
                </a:solidFill>
              </a:defRPr>
            </a:lvl8pPr>
            <a:lvl9pPr lvl="8" rtl="0" algn="ctr">
              <a:spcBef>
                <a:spcPts val="200"/>
              </a:spcBef>
              <a:spcAft>
                <a:spcPts val="200"/>
              </a:spcAft>
              <a:buClr>
                <a:schemeClr val="accent3"/>
              </a:buClr>
              <a:buSzPts val="1000"/>
              <a:buNone/>
              <a:defRPr b="1" sz="1000">
                <a:solidFill>
                  <a:schemeClr val="accent3"/>
                </a:solidFill>
              </a:defRPr>
            </a:lvl9pPr>
          </a:lstStyle>
          <a:p/>
        </p:txBody>
      </p:sp>
      <p:pic>
        <p:nvPicPr>
          <p:cNvPr id="544" name="Google Shape;544;p22"/>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lumn (Vertical Style)">
  <p:cSld name="Title Only with subtitle _1_1_1">
    <p:spTree>
      <p:nvGrpSpPr>
        <p:cNvPr id="545" name="Shape 545"/>
        <p:cNvGrpSpPr/>
        <p:nvPr/>
      </p:nvGrpSpPr>
      <p:grpSpPr>
        <a:xfrm>
          <a:off x="0" y="0"/>
          <a:ext cx="0" cy="0"/>
          <a:chOff x="0" y="0"/>
          <a:chExt cx="0" cy="0"/>
        </a:xfrm>
      </p:grpSpPr>
      <p:sp>
        <p:nvSpPr>
          <p:cNvPr id="546" name="Google Shape;546;p23"/>
          <p:cNvSpPr/>
          <p:nvPr/>
        </p:nvSpPr>
        <p:spPr>
          <a:xfrm>
            <a:off x="0" y="0"/>
            <a:ext cx="22683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48" name="Google Shape;548;p23"/>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549" name="Google Shape;549;p23"/>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550" name="Google Shape;550;p23"/>
          <p:cNvSpPr txBox="1"/>
          <p:nvPr>
            <p:ph type="title"/>
          </p:nvPr>
        </p:nvSpPr>
        <p:spPr>
          <a:xfrm>
            <a:off x="415625" y="372600"/>
            <a:ext cx="16350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pic>
        <p:nvPicPr>
          <p:cNvPr id="551" name="Google Shape;551;p23"/>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3070">
          <p15:clr>
            <a:srgbClr val="FA7B17"/>
          </p15:clr>
        </p15:guide>
        <p15:guide id="4" orient="horz" pos="235">
          <p15:clr>
            <a:srgbClr val="FA7B17"/>
          </p15:clr>
        </p15:guide>
        <p15:guide id="5" pos="1665">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2" name="Shape 552"/>
        <p:cNvGrpSpPr/>
        <p:nvPr/>
      </p:nvGrpSpPr>
      <p:grpSpPr>
        <a:xfrm>
          <a:off x="0" y="0"/>
          <a:ext cx="0" cy="0"/>
          <a:chOff x="0" y="0"/>
          <a:chExt cx="0" cy="0"/>
        </a:xfrm>
      </p:grpSpPr>
      <p:sp>
        <p:nvSpPr>
          <p:cNvPr id="553" name="Google Shape;553;p24"/>
          <p:cNvSpPr/>
          <p:nvPr/>
        </p:nvSpPr>
        <p:spPr>
          <a:xfrm>
            <a:off x="0" y="0"/>
            <a:ext cx="118800" cy="118800"/>
          </a:xfrm>
          <a:prstGeom prst="rect">
            <a:avLst/>
          </a:prstGeom>
          <a:solidFill>
            <a:srgbClr val="E26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146704" y="0"/>
            <a:ext cx="118800" cy="118800"/>
          </a:xfrm>
          <a:prstGeom prst="rect">
            <a:avLst/>
          </a:prstGeom>
          <a:solidFill>
            <a:srgbClr val="B25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293409" y="0"/>
            <a:ext cx="118800" cy="118800"/>
          </a:xfrm>
          <a:prstGeom prst="rect">
            <a:avLst/>
          </a:prstGeom>
          <a:solidFill>
            <a:srgbClr val="FF6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440113" y="0"/>
            <a:ext cx="118800" cy="118800"/>
          </a:xfrm>
          <a:prstGeom prst="rect">
            <a:avLst/>
          </a:prstGeom>
          <a:solidFill>
            <a:srgbClr val="AC77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0" y="0"/>
            <a:ext cx="1031400" cy="94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70">
          <p15:clr>
            <a:srgbClr val="FA7B17"/>
          </p15:clr>
        </p15:guide>
        <p15:guide id="2" orient="horz" pos="3070">
          <p15:clr>
            <a:srgbClr val="FA7B17"/>
          </p15:clr>
        </p15:guide>
        <p15:guide id="3" pos="259">
          <p15:clr>
            <a:srgbClr val="FA7B17"/>
          </p15:clr>
        </p15:guide>
        <p15:guide id="4" pos="5501">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5 Photos Style 1">
  <p:cSld name="Title Only 1_2">
    <p:spTree>
      <p:nvGrpSpPr>
        <p:cNvPr id="558" name="Shape 558"/>
        <p:cNvGrpSpPr/>
        <p:nvPr/>
      </p:nvGrpSpPr>
      <p:grpSpPr>
        <a:xfrm>
          <a:off x="0" y="0"/>
          <a:ext cx="0" cy="0"/>
          <a:chOff x="0" y="0"/>
          <a:chExt cx="0" cy="0"/>
        </a:xfrm>
      </p:grpSpPr>
      <p:sp>
        <p:nvSpPr>
          <p:cNvPr id="559" name="Google Shape;559;p25"/>
          <p:cNvSpPr/>
          <p:nvPr/>
        </p:nvSpPr>
        <p:spPr>
          <a:xfrm>
            <a:off x="0" y="0"/>
            <a:ext cx="9144000" cy="2241900"/>
          </a:xfrm>
          <a:prstGeom prst="rect">
            <a:avLst/>
          </a:prstGeom>
          <a:solidFill>
            <a:srgbClr val="000000">
              <a:alpha val="4470"/>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560" name="Google Shape;560;p25"/>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61" name="Google Shape;561;p2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62" name="Google Shape;562;p25"/>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63" name="Google Shape;563;p25"/>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p:txBody>
      </p:sp>
      <p:sp>
        <p:nvSpPr>
          <p:cNvPr id="564" name="Google Shape;564;p25"/>
          <p:cNvSpPr/>
          <p:nvPr>
            <p:ph idx="2" type="pic"/>
          </p:nvPr>
        </p:nvSpPr>
        <p:spPr>
          <a:xfrm>
            <a:off x="717850" y="1748969"/>
            <a:ext cx="1005900" cy="1005900"/>
          </a:xfrm>
          <a:prstGeom prst="ellipse">
            <a:avLst/>
          </a:prstGeom>
          <a:noFill/>
          <a:ln cap="flat" cmpd="sng" w="19050">
            <a:solidFill>
              <a:schemeClr val="dk1"/>
            </a:solidFill>
            <a:prstDash val="solid"/>
            <a:round/>
            <a:headEnd len="sm" w="sm" type="none"/>
            <a:tailEnd len="sm" w="sm" type="none"/>
          </a:ln>
        </p:spPr>
      </p:sp>
      <p:sp>
        <p:nvSpPr>
          <p:cNvPr id="565" name="Google Shape;565;p25"/>
          <p:cNvSpPr/>
          <p:nvPr/>
        </p:nvSpPr>
        <p:spPr>
          <a:xfrm flipH="1" rot="5400000">
            <a:off x="8942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566" name="Google Shape;566;p25"/>
          <p:cNvCxnSpPr/>
          <p:nvPr/>
        </p:nvCxnSpPr>
        <p:spPr>
          <a:xfrm>
            <a:off x="6206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567" name="Google Shape;567;p25"/>
          <p:cNvSpPr txBox="1"/>
          <p:nvPr>
            <p:ph idx="1" type="subTitle"/>
          </p:nvPr>
        </p:nvSpPr>
        <p:spPr>
          <a:xfrm>
            <a:off x="4435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68" name="Google Shape;568;p25"/>
          <p:cNvSpPr txBox="1"/>
          <p:nvPr>
            <p:ph idx="3" type="subTitle"/>
          </p:nvPr>
        </p:nvSpPr>
        <p:spPr>
          <a:xfrm>
            <a:off x="4435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69" name="Google Shape;569;p25"/>
          <p:cNvSpPr txBox="1"/>
          <p:nvPr>
            <p:ph idx="4" type="subTitle"/>
          </p:nvPr>
        </p:nvSpPr>
        <p:spPr>
          <a:xfrm>
            <a:off x="4435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70" name="Google Shape;570;p25"/>
          <p:cNvSpPr/>
          <p:nvPr>
            <p:ph idx="5" type="pic"/>
          </p:nvPr>
        </p:nvSpPr>
        <p:spPr>
          <a:xfrm>
            <a:off x="2393450" y="1748969"/>
            <a:ext cx="1005900" cy="1005900"/>
          </a:xfrm>
          <a:prstGeom prst="ellipse">
            <a:avLst/>
          </a:prstGeom>
          <a:noFill/>
          <a:ln cap="flat" cmpd="sng" w="19050">
            <a:solidFill>
              <a:schemeClr val="dk1"/>
            </a:solidFill>
            <a:prstDash val="solid"/>
            <a:round/>
            <a:headEnd len="sm" w="sm" type="none"/>
            <a:tailEnd len="sm" w="sm" type="none"/>
          </a:ln>
        </p:spPr>
      </p:sp>
      <p:sp>
        <p:nvSpPr>
          <p:cNvPr id="571" name="Google Shape;571;p25"/>
          <p:cNvSpPr/>
          <p:nvPr/>
        </p:nvSpPr>
        <p:spPr>
          <a:xfrm flipH="1" rot="5400000">
            <a:off x="25698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572" name="Google Shape;572;p25"/>
          <p:cNvCxnSpPr/>
          <p:nvPr/>
        </p:nvCxnSpPr>
        <p:spPr>
          <a:xfrm>
            <a:off x="22962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573" name="Google Shape;573;p25"/>
          <p:cNvSpPr txBox="1"/>
          <p:nvPr>
            <p:ph idx="6" type="subTitle"/>
          </p:nvPr>
        </p:nvSpPr>
        <p:spPr>
          <a:xfrm>
            <a:off x="21191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74" name="Google Shape;574;p25"/>
          <p:cNvSpPr txBox="1"/>
          <p:nvPr>
            <p:ph idx="7" type="subTitle"/>
          </p:nvPr>
        </p:nvSpPr>
        <p:spPr>
          <a:xfrm>
            <a:off x="21191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75" name="Google Shape;575;p25"/>
          <p:cNvSpPr txBox="1"/>
          <p:nvPr>
            <p:ph idx="8" type="subTitle"/>
          </p:nvPr>
        </p:nvSpPr>
        <p:spPr>
          <a:xfrm>
            <a:off x="21191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76" name="Google Shape;576;p25"/>
          <p:cNvSpPr/>
          <p:nvPr>
            <p:ph idx="9" type="pic"/>
          </p:nvPr>
        </p:nvSpPr>
        <p:spPr>
          <a:xfrm>
            <a:off x="4069050" y="1748969"/>
            <a:ext cx="1005900" cy="1005900"/>
          </a:xfrm>
          <a:prstGeom prst="ellipse">
            <a:avLst/>
          </a:prstGeom>
          <a:noFill/>
          <a:ln cap="flat" cmpd="sng" w="19050">
            <a:solidFill>
              <a:schemeClr val="dk1"/>
            </a:solidFill>
            <a:prstDash val="solid"/>
            <a:round/>
            <a:headEnd len="sm" w="sm" type="none"/>
            <a:tailEnd len="sm" w="sm" type="none"/>
          </a:ln>
        </p:spPr>
      </p:sp>
      <p:sp>
        <p:nvSpPr>
          <p:cNvPr id="577" name="Google Shape;577;p25"/>
          <p:cNvSpPr/>
          <p:nvPr/>
        </p:nvSpPr>
        <p:spPr>
          <a:xfrm flipH="1" rot="5400000">
            <a:off x="42454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578" name="Google Shape;578;p25"/>
          <p:cNvCxnSpPr/>
          <p:nvPr/>
        </p:nvCxnSpPr>
        <p:spPr>
          <a:xfrm>
            <a:off x="39718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579" name="Google Shape;579;p25"/>
          <p:cNvSpPr txBox="1"/>
          <p:nvPr>
            <p:ph idx="13" type="subTitle"/>
          </p:nvPr>
        </p:nvSpPr>
        <p:spPr>
          <a:xfrm>
            <a:off x="37947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80" name="Google Shape;580;p25"/>
          <p:cNvSpPr txBox="1"/>
          <p:nvPr>
            <p:ph idx="14" type="subTitle"/>
          </p:nvPr>
        </p:nvSpPr>
        <p:spPr>
          <a:xfrm>
            <a:off x="37947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81" name="Google Shape;581;p25"/>
          <p:cNvSpPr txBox="1"/>
          <p:nvPr>
            <p:ph idx="15" type="subTitle"/>
          </p:nvPr>
        </p:nvSpPr>
        <p:spPr>
          <a:xfrm>
            <a:off x="37947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82" name="Google Shape;582;p25"/>
          <p:cNvSpPr/>
          <p:nvPr>
            <p:ph idx="16" type="pic"/>
          </p:nvPr>
        </p:nvSpPr>
        <p:spPr>
          <a:xfrm>
            <a:off x="5744650" y="1748969"/>
            <a:ext cx="1005900" cy="1005900"/>
          </a:xfrm>
          <a:prstGeom prst="ellipse">
            <a:avLst/>
          </a:prstGeom>
          <a:noFill/>
          <a:ln cap="flat" cmpd="sng" w="19050">
            <a:solidFill>
              <a:schemeClr val="dk1"/>
            </a:solidFill>
            <a:prstDash val="solid"/>
            <a:round/>
            <a:headEnd len="sm" w="sm" type="none"/>
            <a:tailEnd len="sm" w="sm" type="none"/>
          </a:ln>
        </p:spPr>
      </p:sp>
      <p:sp>
        <p:nvSpPr>
          <p:cNvPr id="583" name="Google Shape;583;p25"/>
          <p:cNvSpPr/>
          <p:nvPr/>
        </p:nvSpPr>
        <p:spPr>
          <a:xfrm flipH="1" rot="5400000">
            <a:off x="59210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584" name="Google Shape;584;p25"/>
          <p:cNvCxnSpPr/>
          <p:nvPr/>
        </p:nvCxnSpPr>
        <p:spPr>
          <a:xfrm>
            <a:off x="56474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585" name="Google Shape;585;p25"/>
          <p:cNvSpPr txBox="1"/>
          <p:nvPr>
            <p:ph idx="17" type="subTitle"/>
          </p:nvPr>
        </p:nvSpPr>
        <p:spPr>
          <a:xfrm>
            <a:off x="54703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86" name="Google Shape;586;p25"/>
          <p:cNvSpPr txBox="1"/>
          <p:nvPr>
            <p:ph idx="18" type="subTitle"/>
          </p:nvPr>
        </p:nvSpPr>
        <p:spPr>
          <a:xfrm>
            <a:off x="54703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87" name="Google Shape;587;p25"/>
          <p:cNvSpPr txBox="1"/>
          <p:nvPr>
            <p:ph idx="19" type="subTitle"/>
          </p:nvPr>
        </p:nvSpPr>
        <p:spPr>
          <a:xfrm>
            <a:off x="54703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88" name="Google Shape;588;p25"/>
          <p:cNvSpPr/>
          <p:nvPr>
            <p:ph idx="20" type="pic"/>
          </p:nvPr>
        </p:nvSpPr>
        <p:spPr>
          <a:xfrm>
            <a:off x="7420250" y="1748969"/>
            <a:ext cx="1005900" cy="1005900"/>
          </a:xfrm>
          <a:prstGeom prst="ellipse">
            <a:avLst/>
          </a:prstGeom>
          <a:noFill/>
          <a:ln cap="flat" cmpd="sng" w="19050">
            <a:solidFill>
              <a:schemeClr val="dk1"/>
            </a:solidFill>
            <a:prstDash val="solid"/>
            <a:round/>
            <a:headEnd len="sm" w="sm" type="none"/>
            <a:tailEnd len="sm" w="sm" type="none"/>
          </a:ln>
        </p:spPr>
      </p:sp>
      <p:sp>
        <p:nvSpPr>
          <p:cNvPr id="589" name="Google Shape;589;p25"/>
          <p:cNvSpPr/>
          <p:nvPr/>
        </p:nvSpPr>
        <p:spPr>
          <a:xfrm flipH="1" rot="5400000">
            <a:off x="75966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cxnSp>
        <p:nvCxnSpPr>
          <p:cNvPr id="590" name="Google Shape;590;p25"/>
          <p:cNvCxnSpPr/>
          <p:nvPr/>
        </p:nvCxnSpPr>
        <p:spPr>
          <a:xfrm>
            <a:off x="73230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591" name="Google Shape;591;p25"/>
          <p:cNvSpPr txBox="1"/>
          <p:nvPr>
            <p:ph idx="21" type="subTitle"/>
          </p:nvPr>
        </p:nvSpPr>
        <p:spPr>
          <a:xfrm>
            <a:off x="71459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592" name="Google Shape;592;p25"/>
          <p:cNvSpPr txBox="1"/>
          <p:nvPr>
            <p:ph idx="22" type="subTitle"/>
          </p:nvPr>
        </p:nvSpPr>
        <p:spPr>
          <a:xfrm>
            <a:off x="71459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593" name="Google Shape;593;p25"/>
          <p:cNvSpPr txBox="1"/>
          <p:nvPr>
            <p:ph idx="23" type="subTitle"/>
          </p:nvPr>
        </p:nvSpPr>
        <p:spPr>
          <a:xfrm>
            <a:off x="71459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pic>
        <p:nvPicPr>
          <p:cNvPr id="594" name="Google Shape;594;p25"/>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518">
          <p15:clr>
            <a:srgbClr val="FA7B17"/>
          </p15:clr>
        </p15:guide>
        <p15:guide id="4" orient="horz" pos="3068">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5 Photos Style 2">
  <p:cSld name="Title Only 1_2_2">
    <p:spTree>
      <p:nvGrpSpPr>
        <p:cNvPr id="595" name="Shape 595"/>
        <p:cNvGrpSpPr/>
        <p:nvPr/>
      </p:nvGrpSpPr>
      <p:grpSpPr>
        <a:xfrm>
          <a:off x="0" y="0"/>
          <a:ext cx="0" cy="0"/>
          <a:chOff x="0" y="0"/>
          <a:chExt cx="0" cy="0"/>
        </a:xfrm>
      </p:grpSpPr>
      <p:sp>
        <p:nvSpPr>
          <p:cNvPr id="596" name="Google Shape;596;p26"/>
          <p:cNvSpPr/>
          <p:nvPr/>
        </p:nvSpPr>
        <p:spPr>
          <a:xfrm>
            <a:off x="0" y="0"/>
            <a:ext cx="9144000" cy="2241900"/>
          </a:xfrm>
          <a:prstGeom prst="rect">
            <a:avLst/>
          </a:prstGeom>
          <a:gradFill>
            <a:gsLst>
              <a:gs pos="0">
                <a:srgbClr val="FF4E02">
                  <a:alpha val="4470"/>
                </a:srgbClr>
              </a:gs>
              <a:gs pos="48000">
                <a:srgbClr val="F69323">
                  <a:alpha val="4470"/>
                </a:srgbClr>
              </a:gs>
              <a:gs pos="100000">
                <a:srgbClr val="FABC75">
                  <a:alpha val="4470"/>
                </a:srgbClr>
              </a:gs>
            </a:gsLst>
            <a:lin ang="16198662"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597" name="Google Shape;597;p26"/>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598" name="Google Shape;598;p26"/>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599" name="Google Shape;599;p26"/>
          <p:cNvSpPr/>
          <p:nvPr>
            <p:ph idx="2" type="pic"/>
          </p:nvPr>
        </p:nvSpPr>
        <p:spPr>
          <a:xfrm>
            <a:off x="717850" y="1748969"/>
            <a:ext cx="1005900" cy="1005900"/>
          </a:xfrm>
          <a:prstGeom prst="ellipse">
            <a:avLst/>
          </a:prstGeom>
          <a:noFill/>
          <a:ln cap="flat" cmpd="sng" w="19050">
            <a:solidFill>
              <a:schemeClr val="dk1"/>
            </a:solidFill>
            <a:prstDash val="solid"/>
            <a:round/>
            <a:headEnd len="sm" w="sm" type="none"/>
            <a:tailEnd len="sm" w="sm" type="none"/>
          </a:ln>
        </p:spPr>
      </p:sp>
      <p:sp>
        <p:nvSpPr>
          <p:cNvPr id="600" name="Google Shape;600;p26"/>
          <p:cNvSpPr/>
          <p:nvPr/>
        </p:nvSpPr>
        <p:spPr>
          <a:xfrm flipH="1" rot="5400000">
            <a:off x="8942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01" name="Google Shape;601;p26"/>
          <p:cNvSpPr/>
          <p:nvPr>
            <p:ph idx="3" type="pic"/>
          </p:nvPr>
        </p:nvSpPr>
        <p:spPr>
          <a:xfrm>
            <a:off x="2393450" y="1748969"/>
            <a:ext cx="1005900" cy="1005900"/>
          </a:xfrm>
          <a:prstGeom prst="ellipse">
            <a:avLst/>
          </a:prstGeom>
          <a:noFill/>
          <a:ln cap="flat" cmpd="sng" w="19050">
            <a:solidFill>
              <a:schemeClr val="dk1"/>
            </a:solidFill>
            <a:prstDash val="solid"/>
            <a:round/>
            <a:headEnd len="sm" w="sm" type="none"/>
            <a:tailEnd len="sm" w="sm" type="none"/>
          </a:ln>
        </p:spPr>
      </p:sp>
      <p:sp>
        <p:nvSpPr>
          <p:cNvPr id="602" name="Google Shape;602;p26"/>
          <p:cNvSpPr/>
          <p:nvPr/>
        </p:nvSpPr>
        <p:spPr>
          <a:xfrm flipH="1" rot="5400000">
            <a:off x="25698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03" name="Google Shape;603;p26"/>
          <p:cNvSpPr/>
          <p:nvPr>
            <p:ph idx="4" type="pic"/>
          </p:nvPr>
        </p:nvSpPr>
        <p:spPr>
          <a:xfrm>
            <a:off x="4069050" y="1748969"/>
            <a:ext cx="1005900" cy="1005900"/>
          </a:xfrm>
          <a:prstGeom prst="ellipse">
            <a:avLst/>
          </a:prstGeom>
          <a:noFill/>
          <a:ln cap="flat" cmpd="sng" w="19050">
            <a:solidFill>
              <a:schemeClr val="dk1"/>
            </a:solidFill>
            <a:prstDash val="solid"/>
            <a:round/>
            <a:headEnd len="sm" w="sm" type="none"/>
            <a:tailEnd len="sm" w="sm" type="none"/>
          </a:ln>
        </p:spPr>
      </p:sp>
      <p:sp>
        <p:nvSpPr>
          <p:cNvPr id="604" name="Google Shape;604;p26"/>
          <p:cNvSpPr/>
          <p:nvPr/>
        </p:nvSpPr>
        <p:spPr>
          <a:xfrm flipH="1" rot="5400000">
            <a:off x="42454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05" name="Google Shape;605;p26"/>
          <p:cNvSpPr/>
          <p:nvPr>
            <p:ph idx="5" type="pic"/>
          </p:nvPr>
        </p:nvSpPr>
        <p:spPr>
          <a:xfrm>
            <a:off x="5744650" y="1748969"/>
            <a:ext cx="1005900" cy="1005900"/>
          </a:xfrm>
          <a:prstGeom prst="ellipse">
            <a:avLst/>
          </a:prstGeom>
          <a:noFill/>
          <a:ln cap="flat" cmpd="sng" w="19050">
            <a:solidFill>
              <a:schemeClr val="dk1"/>
            </a:solidFill>
            <a:prstDash val="solid"/>
            <a:round/>
            <a:headEnd len="sm" w="sm" type="none"/>
            <a:tailEnd len="sm" w="sm" type="none"/>
          </a:ln>
        </p:spPr>
      </p:sp>
      <p:sp>
        <p:nvSpPr>
          <p:cNvPr id="606" name="Google Shape;606;p26"/>
          <p:cNvSpPr/>
          <p:nvPr/>
        </p:nvSpPr>
        <p:spPr>
          <a:xfrm flipH="1" rot="5400000">
            <a:off x="59210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07" name="Google Shape;607;p26"/>
          <p:cNvSpPr/>
          <p:nvPr>
            <p:ph idx="6" type="pic"/>
          </p:nvPr>
        </p:nvSpPr>
        <p:spPr>
          <a:xfrm>
            <a:off x="7420250" y="1748969"/>
            <a:ext cx="1005900" cy="1005900"/>
          </a:xfrm>
          <a:prstGeom prst="ellipse">
            <a:avLst/>
          </a:prstGeom>
          <a:noFill/>
          <a:ln cap="flat" cmpd="sng" w="19050">
            <a:solidFill>
              <a:schemeClr val="dk1"/>
            </a:solidFill>
            <a:prstDash val="solid"/>
            <a:round/>
            <a:headEnd len="sm" w="sm" type="none"/>
            <a:tailEnd len="sm" w="sm" type="none"/>
          </a:ln>
        </p:spPr>
      </p:sp>
      <p:sp>
        <p:nvSpPr>
          <p:cNvPr id="608" name="Google Shape;608;p26"/>
          <p:cNvSpPr/>
          <p:nvPr/>
        </p:nvSpPr>
        <p:spPr>
          <a:xfrm flipH="1" rot="5400000">
            <a:off x="75966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pic>
        <p:nvPicPr>
          <p:cNvPr id="609" name="Google Shape;609;p26"/>
          <p:cNvPicPr preferRelativeResize="0"/>
          <p:nvPr/>
        </p:nvPicPr>
        <p:blipFill>
          <a:blip r:embed="rId2">
            <a:alphaModFix/>
          </a:blip>
          <a:stretch>
            <a:fillRect/>
          </a:stretch>
        </p:blipFill>
        <p:spPr>
          <a:xfrm>
            <a:off x="0" y="5108251"/>
            <a:ext cx="9144000" cy="38100"/>
          </a:xfrm>
          <a:prstGeom prst="rect">
            <a:avLst/>
          </a:prstGeom>
          <a:noFill/>
          <a:ln>
            <a:noFill/>
          </a:ln>
        </p:spPr>
      </p:pic>
      <p:cxnSp>
        <p:nvCxnSpPr>
          <p:cNvPr id="610" name="Google Shape;610;p26"/>
          <p:cNvCxnSpPr/>
          <p:nvPr/>
        </p:nvCxnSpPr>
        <p:spPr>
          <a:xfrm>
            <a:off x="6206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11" name="Google Shape;611;p26"/>
          <p:cNvSpPr txBox="1"/>
          <p:nvPr>
            <p:ph idx="1" type="subTitle"/>
          </p:nvPr>
        </p:nvSpPr>
        <p:spPr>
          <a:xfrm>
            <a:off x="4435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612" name="Google Shape;612;p26"/>
          <p:cNvSpPr txBox="1"/>
          <p:nvPr>
            <p:ph idx="7" type="subTitle"/>
          </p:nvPr>
        </p:nvSpPr>
        <p:spPr>
          <a:xfrm>
            <a:off x="4435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613" name="Google Shape;613;p26"/>
          <p:cNvSpPr txBox="1"/>
          <p:nvPr>
            <p:ph idx="8" type="subTitle"/>
          </p:nvPr>
        </p:nvSpPr>
        <p:spPr>
          <a:xfrm>
            <a:off x="4435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cxnSp>
        <p:nvCxnSpPr>
          <p:cNvPr id="614" name="Google Shape;614;p26"/>
          <p:cNvCxnSpPr/>
          <p:nvPr/>
        </p:nvCxnSpPr>
        <p:spPr>
          <a:xfrm>
            <a:off x="22962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15" name="Google Shape;615;p26"/>
          <p:cNvSpPr txBox="1"/>
          <p:nvPr>
            <p:ph idx="9" type="subTitle"/>
          </p:nvPr>
        </p:nvSpPr>
        <p:spPr>
          <a:xfrm>
            <a:off x="21191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616" name="Google Shape;616;p26"/>
          <p:cNvSpPr txBox="1"/>
          <p:nvPr>
            <p:ph idx="13" type="subTitle"/>
          </p:nvPr>
        </p:nvSpPr>
        <p:spPr>
          <a:xfrm>
            <a:off x="21191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617" name="Google Shape;617;p26"/>
          <p:cNvSpPr txBox="1"/>
          <p:nvPr>
            <p:ph idx="14" type="subTitle"/>
          </p:nvPr>
        </p:nvSpPr>
        <p:spPr>
          <a:xfrm>
            <a:off x="21191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cxnSp>
        <p:nvCxnSpPr>
          <p:cNvPr id="618" name="Google Shape;618;p26"/>
          <p:cNvCxnSpPr/>
          <p:nvPr/>
        </p:nvCxnSpPr>
        <p:spPr>
          <a:xfrm>
            <a:off x="39718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19" name="Google Shape;619;p26"/>
          <p:cNvSpPr txBox="1"/>
          <p:nvPr>
            <p:ph idx="15" type="subTitle"/>
          </p:nvPr>
        </p:nvSpPr>
        <p:spPr>
          <a:xfrm>
            <a:off x="37947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620" name="Google Shape;620;p26"/>
          <p:cNvSpPr txBox="1"/>
          <p:nvPr>
            <p:ph idx="16" type="subTitle"/>
          </p:nvPr>
        </p:nvSpPr>
        <p:spPr>
          <a:xfrm>
            <a:off x="37947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621" name="Google Shape;621;p26"/>
          <p:cNvSpPr txBox="1"/>
          <p:nvPr>
            <p:ph idx="17" type="subTitle"/>
          </p:nvPr>
        </p:nvSpPr>
        <p:spPr>
          <a:xfrm>
            <a:off x="37947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cxnSp>
        <p:nvCxnSpPr>
          <p:cNvPr id="622" name="Google Shape;622;p26"/>
          <p:cNvCxnSpPr/>
          <p:nvPr/>
        </p:nvCxnSpPr>
        <p:spPr>
          <a:xfrm>
            <a:off x="56474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23" name="Google Shape;623;p26"/>
          <p:cNvSpPr txBox="1"/>
          <p:nvPr>
            <p:ph idx="18" type="subTitle"/>
          </p:nvPr>
        </p:nvSpPr>
        <p:spPr>
          <a:xfrm>
            <a:off x="54703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624" name="Google Shape;624;p26"/>
          <p:cNvSpPr txBox="1"/>
          <p:nvPr>
            <p:ph idx="19" type="subTitle"/>
          </p:nvPr>
        </p:nvSpPr>
        <p:spPr>
          <a:xfrm>
            <a:off x="54703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625" name="Google Shape;625;p26"/>
          <p:cNvSpPr txBox="1"/>
          <p:nvPr>
            <p:ph idx="20" type="subTitle"/>
          </p:nvPr>
        </p:nvSpPr>
        <p:spPr>
          <a:xfrm>
            <a:off x="54703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cxnSp>
        <p:nvCxnSpPr>
          <p:cNvPr id="626" name="Google Shape;626;p26"/>
          <p:cNvCxnSpPr/>
          <p:nvPr/>
        </p:nvCxnSpPr>
        <p:spPr>
          <a:xfrm>
            <a:off x="7323050" y="3583327"/>
            <a:ext cx="1200300" cy="0"/>
          </a:xfrm>
          <a:prstGeom prst="straightConnector1">
            <a:avLst/>
          </a:prstGeom>
          <a:noFill/>
          <a:ln cap="flat" cmpd="sng" w="9525">
            <a:solidFill>
              <a:schemeClr val="accent3"/>
            </a:solidFill>
            <a:prstDash val="solid"/>
            <a:miter lim="800000"/>
            <a:headEnd len="sm" w="sm" type="none"/>
            <a:tailEnd len="sm" w="sm" type="none"/>
          </a:ln>
        </p:spPr>
      </p:cxnSp>
      <p:sp>
        <p:nvSpPr>
          <p:cNvPr id="627" name="Google Shape;627;p26"/>
          <p:cNvSpPr txBox="1"/>
          <p:nvPr>
            <p:ph idx="21" type="subTitle"/>
          </p:nvPr>
        </p:nvSpPr>
        <p:spPr>
          <a:xfrm>
            <a:off x="7145900" y="329067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100"/>
              <a:buNone/>
              <a:defRPr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628" name="Google Shape;628;p26"/>
          <p:cNvSpPr txBox="1"/>
          <p:nvPr>
            <p:ph idx="22" type="subTitle"/>
          </p:nvPr>
        </p:nvSpPr>
        <p:spPr>
          <a:xfrm>
            <a:off x="7145900" y="3050428"/>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100"/>
              <a:buNone/>
              <a:defRPr b="1" sz="11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629" name="Google Shape;629;p26"/>
          <p:cNvSpPr txBox="1"/>
          <p:nvPr>
            <p:ph idx="23" type="subTitle"/>
          </p:nvPr>
        </p:nvSpPr>
        <p:spPr>
          <a:xfrm>
            <a:off x="7145900" y="37144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Tree>
  </p:cSld>
  <p:clrMapOvr>
    <a:masterClrMapping/>
  </p:clrMapOvr>
  <p:extLst>
    <p:ext uri="{DCECCB84-F9BA-43D5-87BE-67443E8EF086}">
      <p15:sldGuideLst>
        <p15:guide id="1" pos="259">
          <p15:clr>
            <a:srgbClr val="FA7B17"/>
          </p15:clr>
        </p15:guide>
        <p15:guide id="2" pos="5501">
          <p15:clr>
            <a:srgbClr val="FA7B17"/>
          </p15:clr>
        </p15:guide>
        <p15:guide id="3" orient="horz" pos="518">
          <p15:clr>
            <a:srgbClr val="FA7B17"/>
          </p15:clr>
        </p15:guide>
        <p15:guide id="4" orient="horz" pos="307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Profile - Style 1">
  <p:cSld name="Title Only 1_2_1">
    <p:spTree>
      <p:nvGrpSpPr>
        <p:cNvPr id="630" name="Shape 630"/>
        <p:cNvGrpSpPr/>
        <p:nvPr/>
      </p:nvGrpSpPr>
      <p:grpSpPr>
        <a:xfrm>
          <a:off x="0" y="0"/>
          <a:ext cx="0" cy="0"/>
          <a:chOff x="0" y="0"/>
          <a:chExt cx="0" cy="0"/>
        </a:xfrm>
      </p:grpSpPr>
      <p:sp>
        <p:nvSpPr>
          <p:cNvPr id="631" name="Google Shape;631;p27"/>
          <p:cNvSpPr/>
          <p:nvPr/>
        </p:nvSpPr>
        <p:spPr>
          <a:xfrm flipH="1">
            <a:off x="3386" y="0"/>
            <a:ext cx="3611689" cy="4852035"/>
          </a:xfrm>
          <a:custGeom>
            <a:rect b="b" l="l" r="r" t="t"/>
            <a:pathLst>
              <a:path extrusionOk="0" h="6858000" w="4815585">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solidFill>
            <a:srgbClr val="F3F3F3"/>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32" name="Google Shape;632;p27"/>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33" name="Google Shape;633;p27"/>
          <p:cNvSpPr/>
          <p:nvPr/>
        </p:nvSpPr>
        <p:spPr>
          <a:xfrm>
            <a:off x="799205" y="583350"/>
            <a:ext cx="1371600" cy="13716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sp>
        <p:nvSpPr>
          <p:cNvPr id="634" name="Google Shape;634;p27"/>
          <p:cNvSpPr txBox="1"/>
          <p:nvPr>
            <p:ph idx="1" type="subTitle"/>
          </p:nvPr>
        </p:nvSpPr>
        <p:spPr>
          <a:xfrm>
            <a:off x="4160525" y="722229"/>
            <a:ext cx="45720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None/>
              <a:defRPr b="1">
                <a:solidFill>
                  <a:schemeClr val="accent1"/>
                </a:solidFill>
              </a:defRPr>
            </a:lvl1pPr>
            <a:lvl2pPr lvl="1" rtl="0">
              <a:spcBef>
                <a:spcPts val="200"/>
              </a:spcBef>
              <a:spcAft>
                <a:spcPts val="0"/>
              </a:spcAft>
              <a:buClr>
                <a:schemeClr val="accent1"/>
              </a:buClr>
              <a:buSzPts val="1400"/>
              <a:buNone/>
              <a:defRPr>
                <a:solidFill>
                  <a:schemeClr val="accent1"/>
                </a:solidFill>
              </a:defRPr>
            </a:lvl2pPr>
            <a:lvl3pPr lvl="2" rtl="0">
              <a:spcBef>
                <a:spcPts val="200"/>
              </a:spcBef>
              <a:spcAft>
                <a:spcPts val="0"/>
              </a:spcAft>
              <a:buClr>
                <a:schemeClr val="accent1"/>
              </a:buClr>
              <a:buSzPts val="1400"/>
              <a:buNone/>
              <a:defRPr>
                <a:solidFill>
                  <a:schemeClr val="accent1"/>
                </a:solidFill>
              </a:defRPr>
            </a:lvl3pPr>
            <a:lvl4pPr lvl="3" rtl="0">
              <a:spcBef>
                <a:spcPts val="200"/>
              </a:spcBef>
              <a:spcAft>
                <a:spcPts val="0"/>
              </a:spcAft>
              <a:buClr>
                <a:schemeClr val="accent1"/>
              </a:buClr>
              <a:buSzPts val="1400"/>
              <a:buNone/>
              <a:defRPr>
                <a:solidFill>
                  <a:schemeClr val="accent1"/>
                </a:solidFill>
              </a:defRPr>
            </a:lvl4pPr>
            <a:lvl5pPr lvl="4" rtl="0">
              <a:spcBef>
                <a:spcPts val="200"/>
              </a:spcBef>
              <a:spcAft>
                <a:spcPts val="0"/>
              </a:spcAft>
              <a:buClr>
                <a:schemeClr val="accent1"/>
              </a:buClr>
              <a:buSzPts val="1400"/>
              <a:buNone/>
              <a:defRPr>
                <a:solidFill>
                  <a:schemeClr val="accent1"/>
                </a:solidFill>
              </a:defRPr>
            </a:lvl5pPr>
            <a:lvl6pPr lvl="5" rtl="0">
              <a:spcBef>
                <a:spcPts val="200"/>
              </a:spcBef>
              <a:spcAft>
                <a:spcPts val="0"/>
              </a:spcAft>
              <a:buClr>
                <a:schemeClr val="accent1"/>
              </a:buClr>
              <a:buSzPts val="1400"/>
              <a:buNone/>
              <a:defRPr>
                <a:solidFill>
                  <a:schemeClr val="accent1"/>
                </a:solidFill>
              </a:defRPr>
            </a:lvl6pPr>
            <a:lvl7pPr lvl="6" rtl="0">
              <a:spcBef>
                <a:spcPts val="200"/>
              </a:spcBef>
              <a:spcAft>
                <a:spcPts val="0"/>
              </a:spcAft>
              <a:buClr>
                <a:schemeClr val="accent1"/>
              </a:buClr>
              <a:buSzPts val="1400"/>
              <a:buNone/>
              <a:defRPr>
                <a:solidFill>
                  <a:schemeClr val="accent1"/>
                </a:solidFill>
              </a:defRPr>
            </a:lvl7pPr>
            <a:lvl8pPr lvl="7" rtl="0">
              <a:spcBef>
                <a:spcPts val="200"/>
              </a:spcBef>
              <a:spcAft>
                <a:spcPts val="0"/>
              </a:spcAft>
              <a:buClr>
                <a:schemeClr val="accent1"/>
              </a:buClr>
              <a:buSzPts val="1400"/>
              <a:buNone/>
              <a:defRPr>
                <a:solidFill>
                  <a:schemeClr val="accent1"/>
                </a:solidFill>
              </a:defRPr>
            </a:lvl8pPr>
            <a:lvl9pPr lvl="8" rtl="0">
              <a:spcBef>
                <a:spcPts val="200"/>
              </a:spcBef>
              <a:spcAft>
                <a:spcPts val="200"/>
              </a:spcAft>
              <a:buClr>
                <a:schemeClr val="accent1"/>
              </a:buClr>
              <a:buSzPts val="1400"/>
              <a:buNone/>
              <a:defRPr>
                <a:solidFill>
                  <a:schemeClr val="accent1"/>
                </a:solidFill>
              </a:defRPr>
            </a:lvl9pPr>
          </a:lstStyle>
          <a:p/>
        </p:txBody>
      </p:sp>
      <p:sp>
        <p:nvSpPr>
          <p:cNvPr id="635" name="Google Shape;635;p27"/>
          <p:cNvSpPr txBox="1"/>
          <p:nvPr>
            <p:ph idx="2" type="subTitle"/>
          </p:nvPr>
        </p:nvSpPr>
        <p:spPr>
          <a:xfrm>
            <a:off x="4160525" y="1213084"/>
            <a:ext cx="4572000" cy="183000"/>
          </a:xfrm>
          <a:prstGeom prst="rect">
            <a:avLst/>
          </a:prstGeom>
          <a:noFill/>
        </p:spPr>
        <p:txBody>
          <a:bodyPr anchorCtr="0" anchor="t" bIns="0" lIns="0" spcFirstLastPara="1" rIns="0" wrap="square" tIns="0">
            <a:noAutofit/>
          </a:bodyPr>
          <a:lstStyle>
            <a:lvl1pPr lvl="0" rtl="0">
              <a:spcBef>
                <a:spcPts val="0"/>
              </a:spcBef>
              <a:spcAft>
                <a:spcPts val="0"/>
              </a:spcAft>
              <a:buSzPts val="1100"/>
              <a:buNone/>
              <a:defRPr b="1"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636" name="Google Shape;636;p27"/>
          <p:cNvSpPr txBox="1"/>
          <p:nvPr>
            <p:ph idx="3" type="subTitle"/>
          </p:nvPr>
        </p:nvSpPr>
        <p:spPr>
          <a:xfrm>
            <a:off x="4160525" y="1517916"/>
            <a:ext cx="4572000" cy="1112100"/>
          </a:xfrm>
          <a:prstGeom prst="rect">
            <a:avLst/>
          </a:prstGeom>
          <a:noFill/>
        </p:spPr>
        <p:txBody>
          <a:bodyPr anchorCtr="0" anchor="t"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b="1" sz="1000"/>
            </a:lvl2pPr>
            <a:lvl3pPr lvl="2" rtl="0">
              <a:spcBef>
                <a:spcPts val="200"/>
              </a:spcBef>
              <a:spcAft>
                <a:spcPts val="0"/>
              </a:spcAft>
              <a:buSzPts val="1000"/>
              <a:buNone/>
              <a:defRPr b="1" sz="1000"/>
            </a:lvl3pPr>
            <a:lvl4pPr lvl="3" rtl="0">
              <a:spcBef>
                <a:spcPts val="200"/>
              </a:spcBef>
              <a:spcAft>
                <a:spcPts val="0"/>
              </a:spcAft>
              <a:buSzPts val="1000"/>
              <a:buNone/>
              <a:defRPr b="1" sz="1000"/>
            </a:lvl4pPr>
            <a:lvl5pPr lvl="4" rtl="0">
              <a:spcBef>
                <a:spcPts val="200"/>
              </a:spcBef>
              <a:spcAft>
                <a:spcPts val="0"/>
              </a:spcAft>
              <a:buSzPts val="1000"/>
              <a:buNone/>
              <a:defRPr b="1" sz="1000"/>
            </a:lvl5pPr>
            <a:lvl6pPr lvl="5" rtl="0">
              <a:spcBef>
                <a:spcPts val="200"/>
              </a:spcBef>
              <a:spcAft>
                <a:spcPts val="0"/>
              </a:spcAft>
              <a:buSzPts val="1000"/>
              <a:buNone/>
              <a:defRPr b="1" sz="1000"/>
            </a:lvl6pPr>
            <a:lvl7pPr lvl="6" rtl="0">
              <a:spcBef>
                <a:spcPts val="200"/>
              </a:spcBef>
              <a:spcAft>
                <a:spcPts val="0"/>
              </a:spcAft>
              <a:buSzPts val="1000"/>
              <a:buNone/>
              <a:defRPr b="1" sz="1000"/>
            </a:lvl7pPr>
            <a:lvl8pPr lvl="7" rtl="0">
              <a:spcBef>
                <a:spcPts val="200"/>
              </a:spcBef>
              <a:spcAft>
                <a:spcPts val="0"/>
              </a:spcAft>
              <a:buSzPts val="1000"/>
              <a:buNone/>
              <a:defRPr b="1" sz="1000"/>
            </a:lvl8pPr>
            <a:lvl9pPr lvl="8" rtl="0">
              <a:spcBef>
                <a:spcPts val="200"/>
              </a:spcBef>
              <a:spcAft>
                <a:spcPts val="200"/>
              </a:spcAft>
              <a:buSzPts val="1000"/>
              <a:buNone/>
              <a:defRPr b="1" sz="1000"/>
            </a:lvl9pPr>
          </a:lstStyle>
          <a:p/>
        </p:txBody>
      </p:sp>
      <p:sp>
        <p:nvSpPr>
          <p:cNvPr id="637" name="Google Shape;637;p27"/>
          <p:cNvSpPr txBox="1"/>
          <p:nvPr>
            <p:ph idx="4" type="subTitle"/>
          </p:nvPr>
        </p:nvSpPr>
        <p:spPr>
          <a:xfrm>
            <a:off x="4160525" y="2984434"/>
            <a:ext cx="4572000" cy="183000"/>
          </a:xfrm>
          <a:prstGeom prst="rect">
            <a:avLst/>
          </a:prstGeom>
          <a:noFill/>
        </p:spPr>
        <p:txBody>
          <a:bodyPr anchorCtr="0" anchor="t" bIns="0" lIns="0" spcFirstLastPara="1" rIns="0" wrap="square" tIns="0">
            <a:noAutofit/>
          </a:bodyPr>
          <a:lstStyle>
            <a:lvl1pPr lvl="0" rtl="0">
              <a:spcBef>
                <a:spcPts val="0"/>
              </a:spcBef>
              <a:spcAft>
                <a:spcPts val="0"/>
              </a:spcAft>
              <a:buSzPts val="1100"/>
              <a:buNone/>
              <a:defRPr b="1"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638" name="Google Shape;638;p27"/>
          <p:cNvSpPr txBox="1"/>
          <p:nvPr>
            <p:ph idx="5" type="subTitle"/>
          </p:nvPr>
        </p:nvSpPr>
        <p:spPr>
          <a:xfrm>
            <a:off x="4160525" y="3289266"/>
            <a:ext cx="4572000" cy="1112100"/>
          </a:xfrm>
          <a:prstGeom prst="rect">
            <a:avLst/>
          </a:prstGeom>
          <a:noFill/>
        </p:spPr>
        <p:txBody>
          <a:bodyPr anchorCtr="0" anchor="t"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b="1" sz="1000"/>
            </a:lvl2pPr>
            <a:lvl3pPr lvl="2" rtl="0">
              <a:spcBef>
                <a:spcPts val="200"/>
              </a:spcBef>
              <a:spcAft>
                <a:spcPts val="0"/>
              </a:spcAft>
              <a:buSzPts val="1000"/>
              <a:buNone/>
              <a:defRPr b="1" sz="1000"/>
            </a:lvl3pPr>
            <a:lvl4pPr lvl="3" rtl="0">
              <a:spcBef>
                <a:spcPts val="200"/>
              </a:spcBef>
              <a:spcAft>
                <a:spcPts val="0"/>
              </a:spcAft>
              <a:buSzPts val="1000"/>
              <a:buNone/>
              <a:defRPr b="1" sz="1000"/>
            </a:lvl4pPr>
            <a:lvl5pPr lvl="4" rtl="0">
              <a:spcBef>
                <a:spcPts val="200"/>
              </a:spcBef>
              <a:spcAft>
                <a:spcPts val="0"/>
              </a:spcAft>
              <a:buSzPts val="1000"/>
              <a:buNone/>
              <a:defRPr b="1" sz="1000"/>
            </a:lvl5pPr>
            <a:lvl6pPr lvl="5" rtl="0">
              <a:spcBef>
                <a:spcPts val="200"/>
              </a:spcBef>
              <a:spcAft>
                <a:spcPts val="0"/>
              </a:spcAft>
              <a:buSzPts val="1000"/>
              <a:buNone/>
              <a:defRPr b="1" sz="1000"/>
            </a:lvl6pPr>
            <a:lvl7pPr lvl="6" rtl="0">
              <a:spcBef>
                <a:spcPts val="200"/>
              </a:spcBef>
              <a:spcAft>
                <a:spcPts val="0"/>
              </a:spcAft>
              <a:buSzPts val="1000"/>
              <a:buNone/>
              <a:defRPr b="1" sz="1000"/>
            </a:lvl7pPr>
            <a:lvl8pPr lvl="7" rtl="0">
              <a:spcBef>
                <a:spcPts val="200"/>
              </a:spcBef>
              <a:spcAft>
                <a:spcPts val="0"/>
              </a:spcAft>
              <a:buSzPts val="1000"/>
              <a:buNone/>
              <a:defRPr b="1" sz="1000"/>
            </a:lvl8pPr>
            <a:lvl9pPr lvl="8" rtl="0">
              <a:spcBef>
                <a:spcPts val="200"/>
              </a:spcBef>
              <a:spcAft>
                <a:spcPts val="200"/>
              </a:spcAft>
              <a:buSzPts val="1000"/>
              <a:buNone/>
              <a:defRPr b="1" sz="1000"/>
            </a:lvl9pPr>
          </a:lstStyle>
          <a:p/>
        </p:txBody>
      </p:sp>
      <p:sp>
        <p:nvSpPr>
          <p:cNvPr id="639" name="Google Shape;639;p27"/>
          <p:cNvSpPr txBox="1"/>
          <p:nvPr>
            <p:ph idx="6" type="subTitle"/>
          </p:nvPr>
        </p:nvSpPr>
        <p:spPr>
          <a:xfrm>
            <a:off x="720750" y="2450042"/>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1200"/>
              <a:buNone/>
              <a:defRPr sz="12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640" name="Google Shape;640;p27"/>
          <p:cNvSpPr txBox="1"/>
          <p:nvPr>
            <p:ph idx="7" type="subTitle"/>
          </p:nvPr>
        </p:nvSpPr>
        <p:spPr>
          <a:xfrm>
            <a:off x="720750" y="21717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400"/>
              <a:buNone/>
              <a:defRPr b="1">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641" name="Google Shape;641;p27"/>
          <p:cNvSpPr/>
          <p:nvPr>
            <p:ph idx="8" type="pic"/>
          </p:nvPr>
        </p:nvSpPr>
        <p:spPr>
          <a:xfrm>
            <a:off x="890705" y="674850"/>
            <a:ext cx="1188600" cy="1188600"/>
          </a:xfrm>
          <a:prstGeom prst="ellipse">
            <a:avLst/>
          </a:prstGeom>
          <a:noFill/>
          <a:ln cap="flat" cmpd="sng" w="19050">
            <a:solidFill>
              <a:schemeClr val="dk1"/>
            </a:solidFill>
            <a:prstDash val="solid"/>
            <a:round/>
            <a:headEnd len="sm" w="sm" type="none"/>
            <a:tailEnd len="sm" w="sm" type="none"/>
          </a:ln>
        </p:spPr>
      </p:sp>
      <p:pic>
        <p:nvPicPr>
          <p:cNvPr id="642" name="Google Shape;642;p27"/>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Profile - Style 2">
  <p:cSld name="Title Only 1_2_1_1">
    <p:spTree>
      <p:nvGrpSpPr>
        <p:cNvPr id="643" name="Shape 643"/>
        <p:cNvGrpSpPr/>
        <p:nvPr/>
      </p:nvGrpSpPr>
      <p:grpSpPr>
        <a:xfrm>
          <a:off x="0" y="0"/>
          <a:ext cx="0" cy="0"/>
          <a:chOff x="0" y="0"/>
          <a:chExt cx="0" cy="0"/>
        </a:xfrm>
      </p:grpSpPr>
      <p:sp>
        <p:nvSpPr>
          <p:cNvPr id="644" name="Google Shape;644;p28"/>
          <p:cNvSpPr/>
          <p:nvPr/>
        </p:nvSpPr>
        <p:spPr>
          <a:xfrm flipH="1">
            <a:off x="3386" y="0"/>
            <a:ext cx="3611689" cy="4852035"/>
          </a:xfrm>
          <a:custGeom>
            <a:rect b="b" l="l" r="r" t="t"/>
            <a:pathLst>
              <a:path extrusionOk="0" h="6858000" w="4815585">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45" name="Google Shape;645;p28"/>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46" name="Google Shape;646;p28"/>
          <p:cNvSpPr txBox="1"/>
          <p:nvPr>
            <p:ph idx="1" type="subTitle"/>
          </p:nvPr>
        </p:nvSpPr>
        <p:spPr>
          <a:xfrm>
            <a:off x="4160525" y="975400"/>
            <a:ext cx="4572000" cy="2604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None/>
              <a:defRPr b="1">
                <a:solidFill>
                  <a:schemeClr val="accent1"/>
                </a:solidFill>
              </a:defRPr>
            </a:lvl1pPr>
            <a:lvl2pPr lvl="1" rtl="0">
              <a:spcBef>
                <a:spcPts val="200"/>
              </a:spcBef>
              <a:spcAft>
                <a:spcPts val="0"/>
              </a:spcAft>
              <a:buClr>
                <a:schemeClr val="accent1"/>
              </a:buClr>
              <a:buSzPts val="1400"/>
              <a:buNone/>
              <a:defRPr>
                <a:solidFill>
                  <a:schemeClr val="accent1"/>
                </a:solidFill>
              </a:defRPr>
            </a:lvl2pPr>
            <a:lvl3pPr lvl="2" rtl="0">
              <a:spcBef>
                <a:spcPts val="200"/>
              </a:spcBef>
              <a:spcAft>
                <a:spcPts val="0"/>
              </a:spcAft>
              <a:buClr>
                <a:schemeClr val="accent1"/>
              </a:buClr>
              <a:buSzPts val="1400"/>
              <a:buNone/>
              <a:defRPr>
                <a:solidFill>
                  <a:schemeClr val="accent1"/>
                </a:solidFill>
              </a:defRPr>
            </a:lvl3pPr>
            <a:lvl4pPr lvl="3" rtl="0">
              <a:spcBef>
                <a:spcPts val="200"/>
              </a:spcBef>
              <a:spcAft>
                <a:spcPts val="0"/>
              </a:spcAft>
              <a:buClr>
                <a:schemeClr val="accent1"/>
              </a:buClr>
              <a:buSzPts val="1400"/>
              <a:buNone/>
              <a:defRPr>
                <a:solidFill>
                  <a:schemeClr val="accent1"/>
                </a:solidFill>
              </a:defRPr>
            </a:lvl4pPr>
            <a:lvl5pPr lvl="4" rtl="0">
              <a:spcBef>
                <a:spcPts val="200"/>
              </a:spcBef>
              <a:spcAft>
                <a:spcPts val="0"/>
              </a:spcAft>
              <a:buClr>
                <a:schemeClr val="accent1"/>
              </a:buClr>
              <a:buSzPts val="1400"/>
              <a:buNone/>
              <a:defRPr>
                <a:solidFill>
                  <a:schemeClr val="accent1"/>
                </a:solidFill>
              </a:defRPr>
            </a:lvl5pPr>
            <a:lvl6pPr lvl="5" rtl="0">
              <a:spcBef>
                <a:spcPts val="200"/>
              </a:spcBef>
              <a:spcAft>
                <a:spcPts val="0"/>
              </a:spcAft>
              <a:buClr>
                <a:schemeClr val="accent1"/>
              </a:buClr>
              <a:buSzPts val="1400"/>
              <a:buNone/>
              <a:defRPr>
                <a:solidFill>
                  <a:schemeClr val="accent1"/>
                </a:solidFill>
              </a:defRPr>
            </a:lvl6pPr>
            <a:lvl7pPr lvl="6" rtl="0">
              <a:spcBef>
                <a:spcPts val="200"/>
              </a:spcBef>
              <a:spcAft>
                <a:spcPts val="0"/>
              </a:spcAft>
              <a:buClr>
                <a:schemeClr val="accent1"/>
              </a:buClr>
              <a:buSzPts val="1400"/>
              <a:buNone/>
              <a:defRPr>
                <a:solidFill>
                  <a:schemeClr val="accent1"/>
                </a:solidFill>
              </a:defRPr>
            </a:lvl7pPr>
            <a:lvl8pPr lvl="7" rtl="0">
              <a:spcBef>
                <a:spcPts val="200"/>
              </a:spcBef>
              <a:spcAft>
                <a:spcPts val="0"/>
              </a:spcAft>
              <a:buClr>
                <a:schemeClr val="accent1"/>
              </a:buClr>
              <a:buSzPts val="1400"/>
              <a:buNone/>
              <a:defRPr>
                <a:solidFill>
                  <a:schemeClr val="accent1"/>
                </a:solidFill>
              </a:defRPr>
            </a:lvl8pPr>
            <a:lvl9pPr lvl="8" rtl="0">
              <a:spcBef>
                <a:spcPts val="200"/>
              </a:spcBef>
              <a:spcAft>
                <a:spcPts val="200"/>
              </a:spcAft>
              <a:buClr>
                <a:schemeClr val="accent1"/>
              </a:buClr>
              <a:buSzPts val="1400"/>
              <a:buNone/>
              <a:defRPr>
                <a:solidFill>
                  <a:schemeClr val="accent1"/>
                </a:solidFill>
              </a:defRPr>
            </a:lvl9pPr>
          </a:lstStyle>
          <a:p/>
        </p:txBody>
      </p:sp>
      <p:sp>
        <p:nvSpPr>
          <p:cNvPr id="647" name="Google Shape;647;p28"/>
          <p:cNvSpPr txBox="1"/>
          <p:nvPr>
            <p:ph idx="2" type="subTitle"/>
          </p:nvPr>
        </p:nvSpPr>
        <p:spPr>
          <a:xfrm>
            <a:off x="4160525" y="1466255"/>
            <a:ext cx="4572000" cy="183000"/>
          </a:xfrm>
          <a:prstGeom prst="rect">
            <a:avLst/>
          </a:prstGeom>
          <a:noFill/>
        </p:spPr>
        <p:txBody>
          <a:bodyPr anchorCtr="0" anchor="t" bIns="0" lIns="0" spcFirstLastPara="1" rIns="0" wrap="square" tIns="0">
            <a:noAutofit/>
          </a:bodyPr>
          <a:lstStyle>
            <a:lvl1pPr lvl="0" rtl="0">
              <a:spcBef>
                <a:spcPts val="0"/>
              </a:spcBef>
              <a:spcAft>
                <a:spcPts val="0"/>
              </a:spcAft>
              <a:buSzPts val="1100"/>
              <a:buNone/>
              <a:defRPr b="1"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648" name="Google Shape;648;p28"/>
          <p:cNvSpPr txBox="1"/>
          <p:nvPr>
            <p:ph idx="3" type="subTitle"/>
          </p:nvPr>
        </p:nvSpPr>
        <p:spPr>
          <a:xfrm>
            <a:off x="4160525" y="1771087"/>
            <a:ext cx="4572000" cy="1112100"/>
          </a:xfrm>
          <a:prstGeom prst="rect">
            <a:avLst/>
          </a:prstGeom>
          <a:noFill/>
        </p:spPr>
        <p:txBody>
          <a:bodyPr anchorCtr="0" anchor="t"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b="1" sz="1000"/>
            </a:lvl2pPr>
            <a:lvl3pPr lvl="2" rtl="0">
              <a:spcBef>
                <a:spcPts val="200"/>
              </a:spcBef>
              <a:spcAft>
                <a:spcPts val="0"/>
              </a:spcAft>
              <a:buSzPts val="1000"/>
              <a:buNone/>
              <a:defRPr b="1" sz="1000"/>
            </a:lvl3pPr>
            <a:lvl4pPr lvl="3" rtl="0">
              <a:spcBef>
                <a:spcPts val="200"/>
              </a:spcBef>
              <a:spcAft>
                <a:spcPts val="0"/>
              </a:spcAft>
              <a:buSzPts val="1000"/>
              <a:buNone/>
              <a:defRPr b="1" sz="1000"/>
            </a:lvl4pPr>
            <a:lvl5pPr lvl="4" rtl="0">
              <a:spcBef>
                <a:spcPts val="200"/>
              </a:spcBef>
              <a:spcAft>
                <a:spcPts val="0"/>
              </a:spcAft>
              <a:buSzPts val="1000"/>
              <a:buNone/>
              <a:defRPr b="1" sz="1000"/>
            </a:lvl5pPr>
            <a:lvl6pPr lvl="5" rtl="0">
              <a:spcBef>
                <a:spcPts val="200"/>
              </a:spcBef>
              <a:spcAft>
                <a:spcPts val="0"/>
              </a:spcAft>
              <a:buSzPts val="1000"/>
              <a:buNone/>
              <a:defRPr b="1" sz="1000"/>
            </a:lvl6pPr>
            <a:lvl7pPr lvl="6" rtl="0">
              <a:spcBef>
                <a:spcPts val="200"/>
              </a:spcBef>
              <a:spcAft>
                <a:spcPts val="0"/>
              </a:spcAft>
              <a:buSzPts val="1000"/>
              <a:buNone/>
              <a:defRPr b="1" sz="1000"/>
            </a:lvl7pPr>
            <a:lvl8pPr lvl="7" rtl="0">
              <a:spcBef>
                <a:spcPts val="200"/>
              </a:spcBef>
              <a:spcAft>
                <a:spcPts val="0"/>
              </a:spcAft>
              <a:buSzPts val="1000"/>
              <a:buNone/>
              <a:defRPr b="1" sz="1000"/>
            </a:lvl8pPr>
            <a:lvl9pPr lvl="8" rtl="0">
              <a:spcBef>
                <a:spcPts val="200"/>
              </a:spcBef>
              <a:spcAft>
                <a:spcPts val="200"/>
              </a:spcAft>
              <a:buSzPts val="1000"/>
              <a:buNone/>
              <a:defRPr b="1" sz="1000"/>
            </a:lvl9pPr>
          </a:lstStyle>
          <a:p/>
        </p:txBody>
      </p:sp>
      <p:sp>
        <p:nvSpPr>
          <p:cNvPr id="649" name="Google Shape;649;p28"/>
          <p:cNvSpPr txBox="1"/>
          <p:nvPr>
            <p:ph idx="4" type="subTitle"/>
          </p:nvPr>
        </p:nvSpPr>
        <p:spPr>
          <a:xfrm>
            <a:off x="4160525" y="3237605"/>
            <a:ext cx="4572000" cy="183000"/>
          </a:xfrm>
          <a:prstGeom prst="rect">
            <a:avLst/>
          </a:prstGeom>
          <a:noFill/>
        </p:spPr>
        <p:txBody>
          <a:bodyPr anchorCtr="0" anchor="t" bIns="0" lIns="0" spcFirstLastPara="1" rIns="0" wrap="square" tIns="0">
            <a:noAutofit/>
          </a:bodyPr>
          <a:lstStyle>
            <a:lvl1pPr lvl="0" rtl="0">
              <a:spcBef>
                <a:spcPts val="0"/>
              </a:spcBef>
              <a:spcAft>
                <a:spcPts val="0"/>
              </a:spcAft>
              <a:buSzPts val="1100"/>
              <a:buNone/>
              <a:defRPr b="1" sz="11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650" name="Google Shape;650;p28"/>
          <p:cNvSpPr txBox="1"/>
          <p:nvPr>
            <p:ph idx="5" type="subTitle"/>
          </p:nvPr>
        </p:nvSpPr>
        <p:spPr>
          <a:xfrm>
            <a:off x="4160525" y="3542437"/>
            <a:ext cx="4572000" cy="1112100"/>
          </a:xfrm>
          <a:prstGeom prst="rect">
            <a:avLst/>
          </a:prstGeom>
          <a:noFill/>
        </p:spPr>
        <p:txBody>
          <a:bodyPr anchorCtr="0" anchor="t" bIns="0" lIns="0" spcFirstLastPara="1" rIns="0" wrap="square" tIns="0">
            <a:noAutofit/>
          </a:bodyPr>
          <a:lstStyle>
            <a:lvl1pPr lvl="0" rtl="0">
              <a:spcBef>
                <a:spcPts val="0"/>
              </a:spcBef>
              <a:spcAft>
                <a:spcPts val="0"/>
              </a:spcAft>
              <a:buSzPts val="1000"/>
              <a:buNone/>
              <a:defRPr sz="1000"/>
            </a:lvl1pPr>
            <a:lvl2pPr lvl="1" rtl="0">
              <a:spcBef>
                <a:spcPts val="200"/>
              </a:spcBef>
              <a:spcAft>
                <a:spcPts val="0"/>
              </a:spcAft>
              <a:buSzPts val="1000"/>
              <a:buNone/>
              <a:defRPr b="1" sz="1000"/>
            </a:lvl2pPr>
            <a:lvl3pPr lvl="2" rtl="0">
              <a:spcBef>
                <a:spcPts val="200"/>
              </a:spcBef>
              <a:spcAft>
                <a:spcPts val="0"/>
              </a:spcAft>
              <a:buSzPts val="1000"/>
              <a:buNone/>
              <a:defRPr b="1" sz="1000"/>
            </a:lvl3pPr>
            <a:lvl4pPr lvl="3" rtl="0">
              <a:spcBef>
                <a:spcPts val="200"/>
              </a:spcBef>
              <a:spcAft>
                <a:spcPts val="0"/>
              </a:spcAft>
              <a:buSzPts val="1000"/>
              <a:buNone/>
              <a:defRPr b="1" sz="1000"/>
            </a:lvl4pPr>
            <a:lvl5pPr lvl="4" rtl="0">
              <a:spcBef>
                <a:spcPts val="200"/>
              </a:spcBef>
              <a:spcAft>
                <a:spcPts val="0"/>
              </a:spcAft>
              <a:buSzPts val="1000"/>
              <a:buNone/>
              <a:defRPr b="1" sz="1000"/>
            </a:lvl5pPr>
            <a:lvl6pPr lvl="5" rtl="0">
              <a:spcBef>
                <a:spcPts val="200"/>
              </a:spcBef>
              <a:spcAft>
                <a:spcPts val="0"/>
              </a:spcAft>
              <a:buSzPts val="1000"/>
              <a:buNone/>
              <a:defRPr b="1" sz="1000"/>
            </a:lvl6pPr>
            <a:lvl7pPr lvl="6" rtl="0">
              <a:spcBef>
                <a:spcPts val="200"/>
              </a:spcBef>
              <a:spcAft>
                <a:spcPts val="0"/>
              </a:spcAft>
              <a:buSzPts val="1000"/>
              <a:buNone/>
              <a:defRPr b="1" sz="1000"/>
            </a:lvl7pPr>
            <a:lvl8pPr lvl="7" rtl="0">
              <a:spcBef>
                <a:spcPts val="200"/>
              </a:spcBef>
              <a:spcAft>
                <a:spcPts val="0"/>
              </a:spcAft>
              <a:buSzPts val="1000"/>
              <a:buNone/>
              <a:defRPr b="1" sz="1000"/>
            </a:lvl8pPr>
            <a:lvl9pPr lvl="8" rtl="0">
              <a:spcBef>
                <a:spcPts val="200"/>
              </a:spcBef>
              <a:spcAft>
                <a:spcPts val="200"/>
              </a:spcAft>
              <a:buSzPts val="1000"/>
              <a:buNone/>
              <a:defRPr b="1" sz="1000"/>
            </a:lvl9pPr>
          </a:lstStyle>
          <a:p/>
        </p:txBody>
      </p:sp>
      <p:sp>
        <p:nvSpPr>
          <p:cNvPr id="651" name="Google Shape;651;p28"/>
          <p:cNvSpPr txBox="1"/>
          <p:nvPr>
            <p:ph idx="6" type="subTitle"/>
          </p:nvPr>
        </p:nvSpPr>
        <p:spPr>
          <a:xfrm>
            <a:off x="720750" y="2450042"/>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dk1"/>
              </a:buClr>
              <a:buSzPts val="1200"/>
              <a:buNone/>
              <a:defRPr sz="1200">
                <a:solidFill>
                  <a:schemeClr val="dk1"/>
                </a:solidFill>
              </a:defRPr>
            </a:lvl1pPr>
            <a:lvl2pPr lvl="1" rtl="0">
              <a:spcBef>
                <a:spcPts val="200"/>
              </a:spcBef>
              <a:spcAft>
                <a:spcPts val="0"/>
              </a:spcAft>
              <a:buClr>
                <a:schemeClr val="dk1"/>
              </a:buClr>
              <a:buSzPts val="1000"/>
              <a:buNone/>
              <a:defRPr sz="1000">
                <a:solidFill>
                  <a:schemeClr val="dk1"/>
                </a:solidFill>
              </a:defRPr>
            </a:lvl2pPr>
            <a:lvl3pPr lvl="2" rtl="0">
              <a:spcBef>
                <a:spcPts val="200"/>
              </a:spcBef>
              <a:spcAft>
                <a:spcPts val="0"/>
              </a:spcAft>
              <a:buClr>
                <a:schemeClr val="dk1"/>
              </a:buClr>
              <a:buSzPts val="1000"/>
              <a:buNone/>
              <a:defRPr sz="1000">
                <a:solidFill>
                  <a:schemeClr val="dk1"/>
                </a:solidFill>
              </a:defRPr>
            </a:lvl3pPr>
            <a:lvl4pPr lvl="3" rtl="0">
              <a:spcBef>
                <a:spcPts val="200"/>
              </a:spcBef>
              <a:spcAft>
                <a:spcPts val="0"/>
              </a:spcAft>
              <a:buClr>
                <a:schemeClr val="dk1"/>
              </a:buClr>
              <a:buSzPts val="1000"/>
              <a:buNone/>
              <a:defRPr sz="1000">
                <a:solidFill>
                  <a:schemeClr val="dk1"/>
                </a:solidFill>
              </a:defRPr>
            </a:lvl4pPr>
            <a:lvl5pPr lvl="4" rtl="0">
              <a:spcBef>
                <a:spcPts val="200"/>
              </a:spcBef>
              <a:spcAft>
                <a:spcPts val="0"/>
              </a:spcAft>
              <a:buClr>
                <a:schemeClr val="dk1"/>
              </a:buClr>
              <a:buSzPts val="1000"/>
              <a:buNone/>
              <a:defRPr sz="1000">
                <a:solidFill>
                  <a:schemeClr val="dk1"/>
                </a:solidFill>
              </a:defRPr>
            </a:lvl5pPr>
            <a:lvl6pPr lvl="5" rtl="0">
              <a:spcBef>
                <a:spcPts val="200"/>
              </a:spcBef>
              <a:spcAft>
                <a:spcPts val="0"/>
              </a:spcAft>
              <a:buClr>
                <a:schemeClr val="dk1"/>
              </a:buClr>
              <a:buSzPts val="1000"/>
              <a:buNone/>
              <a:defRPr sz="1000">
                <a:solidFill>
                  <a:schemeClr val="dk1"/>
                </a:solidFill>
              </a:defRPr>
            </a:lvl6pPr>
            <a:lvl7pPr lvl="6" rtl="0">
              <a:spcBef>
                <a:spcPts val="200"/>
              </a:spcBef>
              <a:spcAft>
                <a:spcPts val="0"/>
              </a:spcAft>
              <a:buClr>
                <a:schemeClr val="dk1"/>
              </a:buClr>
              <a:buSzPts val="1000"/>
              <a:buNone/>
              <a:defRPr sz="1000">
                <a:solidFill>
                  <a:schemeClr val="dk1"/>
                </a:solidFill>
              </a:defRPr>
            </a:lvl7pPr>
            <a:lvl8pPr lvl="7" rtl="0">
              <a:spcBef>
                <a:spcPts val="200"/>
              </a:spcBef>
              <a:spcAft>
                <a:spcPts val="0"/>
              </a:spcAft>
              <a:buClr>
                <a:schemeClr val="dk1"/>
              </a:buClr>
              <a:buSzPts val="1000"/>
              <a:buNone/>
              <a:defRPr sz="1000">
                <a:solidFill>
                  <a:schemeClr val="dk1"/>
                </a:solidFill>
              </a:defRPr>
            </a:lvl8pPr>
            <a:lvl9pPr lvl="8" rtl="0">
              <a:spcBef>
                <a:spcPts val="200"/>
              </a:spcBef>
              <a:spcAft>
                <a:spcPts val="200"/>
              </a:spcAft>
              <a:buClr>
                <a:schemeClr val="dk1"/>
              </a:buClr>
              <a:buSzPts val="1000"/>
              <a:buNone/>
              <a:defRPr sz="1000">
                <a:solidFill>
                  <a:schemeClr val="dk1"/>
                </a:solidFill>
              </a:defRPr>
            </a:lvl9pPr>
          </a:lstStyle>
          <a:p/>
        </p:txBody>
      </p:sp>
      <p:sp>
        <p:nvSpPr>
          <p:cNvPr id="652" name="Google Shape;652;p28"/>
          <p:cNvSpPr txBox="1"/>
          <p:nvPr>
            <p:ph idx="7" type="subTitle"/>
          </p:nvPr>
        </p:nvSpPr>
        <p:spPr>
          <a:xfrm>
            <a:off x="720750" y="2171700"/>
            <a:ext cx="1554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dk1"/>
              </a:buClr>
              <a:buSzPts val="1400"/>
              <a:buNone/>
              <a:defRPr b="1">
                <a:solidFill>
                  <a:schemeClr val="dk1"/>
                </a:solidFill>
              </a:defRPr>
            </a:lvl1pPr>
            <a:lvl2pPr lvl="1" rtl="0" algn="ctr">
              <a:spcBef>
                <a:spcPts val="200"/>
              </a:spcBef>
              <a:spcAft>
                <a:spcPts val="0"/>
              </a:spcAft>
              <a:buClr>
                <a:schemeClr val="dk1"/>
              </a:buClr>
              <a:buSzPts val="1000"/>
              <a:buNone/>
              <a:defRPr b="1" sz="1000">
                <a:solidFill>
                  <a:schemeClr val="dk1"/>
                </a:solidFill>
              </a:defRPr>
            </a:lvl2pPr>
            <a:lvl3pPr lvl="2" rtl="0" algn="ctr">
              <a:spcBef>
                <a:spcPts val="200"/>
              </a:spcBef>
              <a:spcAft>
                <a:spcPts val="0"/>
              </a:spcAft>
              <a:buClr>
                <a:schemeClr val="dk1"/>
              </a:buClr>
              <a:buSzPts val="1000"/>
              <a:buNone/>
              <a:defRPr b="1" sz="1000">
                <a:solidFill>
                  <a:schemeClr val="dk1"/>
                </a:solidFill>
              </a:defRPr>
            </a:lvl3pPr>
            <a:lvl4pPr lvl="3" rtl="0" algn="ctr">
              <a:spcBef>
                <a:spcPts val="200"/>
              </a:spcBef>
              <a:spcAft>
                <a:spcPts val="0"/>
              </a:spcAft>
              <a:buClr>
                <a:schemeClr val="dk1"/>
              </a:buClr>
              <a:buSzPts val="1000"/>
              <a:buNone/>
              <a:defRPr b="1" sz="1000">
                <a:solidFill>
                  <a:schemeClr val="dk1"/>
                </a:solidFill>
              </a:defRPr>
            </a:lvl4pPr>
            <a:lvl5pPr lvl="4" rtl="0" algn="ctr">
              <a:spcBef>
                <a:spcPts val="200"/>
              </a:spcBef>
              <a:spcAft>
                <a:spcPts val="0"/>
              </a:spcAft>
              <a:buClr>
                <a:schemeClr val="dk1"/>
              </a:buClr>
              <a:buSzPts val="1000"/>
              <a:buNone/>
              <a:defRPr b="1" sz="1000">
                <a:solidFill>
                  <a:schemeClr val="dk1"/>
                </a:solidFill>
              </a:defRPr>
            </a:lvl5pPr>
            <a:lvl6pPr lvl="5" rtl="0" algn="ctr">
              <a:spcBef>
                <a:spcPts val="200"/>
              </a:spcBef>
              <a:spcAft>
                <a:spcPts val="0"/>
              </a:spcAft>
              <a:buClr>
                <a:schemeClr val="dk1"/>
              </a:buClr>
              <a:buSzPts val="1000"/>
              <a:buNone/>
              <a:defRPr b="1" sz="1000">
                <a:solidFill>
                  <a:schemeClr val="dk1"/>
                </a:solidFill>
              </a:defRPr>
            </a:lvl6pPr>
            <a:lvl7pPr lvl="6" rtl="0" algn="ctr">
              <a:spcBef>
                <a:spcPts val="200"/>
              </a:spcBef>
              <a:spcAft>
                <a:spcPts val="0"/>
              </a:spcAft>
              <a:buClr>
                <a:schemeClr val="dk1"/>
              </a:buClr>
              <a:buSzPts val="1000"/>
              <a:buNone/>
              <a:defRPr b="1" sz="1000">
                <a:solidFill>
                  <a:schemeClr val="dk1"/>
                </a:solidFill>
              </a:defRPr>
            </a:lvl7pPr>
            <a:lvl8pPr lvl="7" rtl="0" algn="ctr">
              <a:spcBef>
                <a:spcPts val="200"/>
              </a:spcBef>
              <a:spcAft>
                <a:spcPts val="0"/>
              </a:spcAft>
              <a:buClr>
                <a:schemeClr val="dk1"/>
              </a:buClr>
              <a:buSzPts val="1000"/>
              <a:buNone/>
              <a:defRPr b="1" sz="1000">
                <a:solidFill>
                  <a:schemeClr val="dk1"/>
                </a:solidFill>
              </a:defRPr>
            </a:lvl8pPr>
            <a:lvl9pPr lvl="8" rtl="0" algn="ctr">
              <a:spcBef>
                <a:spcPts val="200"/>
              </a:spcBef>
              <a:spcAft>
                <a:spcPts val="200"/>
              </a:spcAft>
              <a:buClr>
                <a:schemeClr val="dk1"/>
              </a:buClr>
              <a:buSzPts val="1000"/>
              <a:buNone/>
              <a:defRPr b="1" sz="1000">
                <a:solidFill>
                  <a:schemeClr val="dk1"/>
                </a:solidFill>
              </a:defRPr>
            </a:lvl9pPr>
          </a:lstStyle>
          <a:p/>
        </p:txBody>
      </p:sp>
      <p:sp>
        <p:nvSpPr>
          <p:cNvPr id="653" name="Google Shape;653;p28"/>
          <p:cNvSpPr/>
          <p:nvPr>
            <p:ph idx="8" type="pic"/>
          </p:nvPr>
        </p:nvSpPr>
        <p:spPr>
          <a:xfrm>
            <a:off x="890705" y="674850"/>
            <a:ext cx="1188600" cy="1188600"/>
          </a:xfrm>
          <a:prstGeom prst="ellipse">
            <a:avLst/>
          </a:prstGeom>
          <a:noFill/>
          <a:ln cap="flat" cmpd="sng" w="19050">
            <a:solidFill>
              <a:schemeClr val="dk1"/>
            </a:solidFill>
            <a:prstDash val="solid"/>
            <a:round/>
            <a:headEnd len="sm" w="sm" type="none"/>
            <a:tailEnd len="sm" w="sm" type="none"/>
          </a:ln>
        </p:spPr>
      </p:sp>
      <p:pic>
        <p:nvPicPr>
          <p:cNvPr id="654" name="Google Shape;654;p28"/>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3068">
          <p15:clr>
            <a:srgbClr val="FA7B17"/>
          </p15:clr>
        </p15:guide>
        <p15:guide id="4" orient="horz" pos="170">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 Only 1_1_1">
    <p:spTree>
      <p:nvGrpSpPr>
        <p:cNvPr id="655" name="Shape 655"/>
        <p:cNvGrpSpPr/>
        <p:nvPr/>
      </p:nvGrpSpPr>
      <p:grpSpPr>
        <a:xfrm>
          <a:off x="0" y="0"/>
          <a:ext cx="0" cy="0"/>
          <a:chOff x="0" y="0"/>
          <a:chExt cx="0" cy="0"/>
        </a:xfrm>
      </p:grpSpPr>
      <p:sp>
        <p:nvSpPr>
          <p:cNvPr id="656" name="Google Shape;656;p29"/>
          <p:cNvSpPr/>
          <p:nvPr/>
        </p:nvSpPr>
        <p:spPr>
          <a:xfrm flipH="1">
            <a:off x="294"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57" name="Google Shape;657;p2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58" name="Google Shape;658;p29"/>
          <p:cNvSpPr txBox="1"/>
          <p:nvPr/>
        </p:nvSpPr>
        <p:spPr>
          <a:xfrm>
            <a:off x="2657759" y="880562"/>
            <a:ext cx="484500" cy="1108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7200">
                <a:solidFill>
                  <a:schemeClr val="lt1"/>
                </a:solidFill>
                <a:latin typeface="Calibri"/>
                <a:ea typeface="Calibri"/>
                <a:cs typeface="Calibri"/>
                <a:sym typeface="Calibri"/>
              </a:rPr>
              <a:t>“</a:t>
            </a:r>
            <a:endParaRPr sz="7200">
              <a:solidFill>
                <a:schemeClr val="lt1"/>
              </a:solidFill>
              <a:latin typeface="Calibri"/>
              <a:ea typeface="Calibri"/>
              <a:cs typeface="Calibri"/>
              <a:sym typeface="Calibri"/>
            </a:endParaRPr>
          </a:p>
        </p:txBody>
      </p:sp>
      <p:sp>
        <p:nvSpPr>
          <p:cNvPr id="659" name="Google Shape;659;p29"/>
          <p:cNvSpPr txBox="1"/>
          <p:nvPr>
            <p:ph idx="1" type="subTitle"/>
          </p:nvPr>
        </p:nvSpPr>
        <p:spPr>
          <a:xfrm>
            <a:off x="5760879" y="2864425"/>
            <a:ext cx="2349600" cy="260400"/>
          </a:xfrm>
          <a:prstGeom prst="rect">
            <a:avLst/>
          </a:prstGeom>
        </p:spPr>
        <p:txBody>
          <a:bodyPr anchorCtr="0" anchor="t" bIns="0" lIns="0" spcFirstLastPara="1" rIns="0" wrap="square" tIns="0">
            <a:noAutofit/>
          </a:bodyPr>
          <a:lstStyle>
            <a:lvl1pPr lvl="0" rtl="0" algn="r">
              <a:spcBef>
                <a:spcPts val="0"/>
              </a:spcBef>
              <a:spcAft>
                <a:spcPts val="0"/>
              </a:spcAft>
              <a:buClr>
                <a:schemeClr val="accent1"/>
              </a:buClr>
              <a:buSzPts val="1200"/>
              <a:buNone/>
              <a:defRPr b="1" sz="1200">
                <a:solidFill>
                  <a:schemeClr val="accent1"/>
                </a:solidFill>
              </a:defRPr>
            </a:lvl1pPr>
            <a:lvl2pPr lvl="1" rtl="0">
              <a:spcBef>
                <a:spcPts val="200"/>
              </a:spcBef>
              <a:spcAft>
                <a:spcPts val="0"/>
              </a:spcAft>
              <a:buClr>
                <a:schemeClr val="accent1"/>
              </a:buClr>
              <a:buSzPts val="1400"/>
              <a:buNone/>
              <a:defRPr>
                <a:solidFill>
                  <a:schemeClr val="accent1"/>
                </a:solidFill>
              </a:defRPr>
            </a:lvl2pPr>
            <a:lvl3pPr lvl="2" rtl="0">
              <a:spcBef>
                <a:spcPts val="200"/>
              </a:spcBef>
              <a:spcAft>
                <a:spcPts val="0"/>
              </a:spcAft>
              <a:buClr>
                <a:schemeClr val="accent1"/>
              </a:buClr>
              <a:buSzPts val="1400"/>
              <a:buNone/>
              <a:defRPr>
                <a:solidFill>
                  <a:schemeClr val="accent1"/>
                </a:solidFill>
              </a:defRPr>
            </a:lvl3pPr>
            <a:lvl4pPr lvl="3" rtl="0">
              <a:spcBef>
                <a:spcPts val="200"/>
              </a:spcBef>
              <a:spcAft>
                <a:spcPts val="0"/>
              </a:spcAft>
              <a:buClr>
                <a:schemeClr val="accent1"/>
              </a:buClr>
              <a:buSzPts val="1400"/>
              <a:buNone/>
              <a:defRPr>
                <a:solidFill>
                  <a:schemeClr val="accent1"/>
                </a:solidFill>
              </a:defRPr>
            </a:lvl4pPr>
            <a:lvl5pPr lvl="4" rtl="0">
              <a:spcBef>
                <a:spcPts val="200"/>
              </a:spcBef>
              <a:spcAft>
                <a:spcPts val="0"/>
              </a:spcAft>
              <a:buClr>
                <a:schemeClr val="accent1"/>
              </a:buClr>
              <a:buSzPts val="1400"/>
              <a:buNone/>
              <a:defRPr>
                <a:solidFill>
                  <a:schemeClr val="accent1"/>
                </a:solidFill>
              </a:defRPr>
            </a:lvl5pPr>
            <a:lvl6pPr lvl="5" rtl="0">
              <a:spcBef>
                <a:spcPts val="200"/>
              </a:spcBef>
              <a:spcAft>
                <a:spcPts val="0"/>
              </a:spcAft>
              <a:buClr>
                <a:schemeClr val="accent1"/>
              </a:buClr>
              <a:buSzPts val="1400"/>
              <a:buNone/>
              <a:defRPr>
                <a:solidFill>
                  <a:schemeClr val="accent1"/>
                </a:solidFill>
              </a:defRPr>
            </a:lvl6pPr>
            <a:lvl7pPr lvl="6" rtl="0">
              <a:spcBef>
                <a:spcPts val="200"/>
              </a:spcBef>
              <a:spcAft>
                <a:spcPts val="0"/>
              </a:spcAft>
              <a:buClr>
                <a:schemeClr val="accent1"/>
              </a:buClr>
              <a:buSzPts val="1400"/>
              <a:buNone/>
              <a:defRPr>
                <a:solidFill>
                  <a:schemeClr val="accent1"/>
                </a:solidFill>
              </a:defRPr>
            </a:lvl7pPr>
            <a:lvl8pPr lvl="7" rtl="0">
              <a:spcBef>
                <a:spcPts val="200"/>
              </a:spcBef>
              <a:spcAft>
                <a:spcPts val="0"/>
              </a:spcAft>
              <a:buClr>
                <a:schemeClr val="accent1"/>
              </a:buClr>
              <a:buSzPts val="1400"/>
              <a:buNone/>
              <a:defRPr>
                <a:solidFill>
                  <a:schemeClr val="accent1"/>
                </a:solidFill>
              </a:defRPr>
            </a:lvl8pPr>
            <a:lvl9pPr lvl="8" rtl="0">
              <a:spcBef>
                <a:spcPts val="200"/>
              </a:spcBef>
              <a:spcAft>
                <a:spcPts val="200"/>
              </a:spcAft>
              <a:buClr>
                <a:schemeClr val="accent1"/>
              </a:buClr>
              <a:buSzPts val="1400"/>
              <a:buNone/>
              <a:defRPr>
                <a:solidFill>
                  <a:schemeClr val="accent1"/>
                </a:solidFill>
              </a:defRPr>
            </a:lvl9pPr>
          </a:lstStyle>
          <a:p/>
        </p:txBody>
      </p:sp>
      <p:sp>
        <p:nvSpPr>
          <p:cNvPr id="660" name="Google Shape;660;p29"/>
          <p:cNvSpPr txBox="1"/>
          <p:nvPr>
            <p:ph idx="2" type="subTitle"/>
          </p:nvPr>
        </p:nvSpPr>
        <p:spPr>
          <a:xfrm>
            <a:off x="3199700" y="1286450"/>
            <a:ext cx="5029200" cy="1112100"/>
          </a:xfrm>
          <a:prstGeom prst="rect">
            <a:avLst/>
          </a:prstGeom>
          <a:noFill/>
        </p:spPr>
        <p:txBody>
          <a:bodyPr anchorCtr="0" anchor="t" bIns="0" lIns="0" spcFirstLastPara="1" rIns="0" wrap="square" tIns="0">
            <a:noAutofit/>
          </a:bodyPr>
          <a:lstStyle>
            <a:lvl1pPr lvl="0" rtl="0">
              <a:lnSpc>
                <a:spcPct val="115000"/>
              </a:lnSpc>
              <a:spcBef>
                <a:spcPts val="0"/>
              </a:spcBef>
              <a:spcAft>
                <a:spcPts val="0"/>
              </a:spcAft>
              <a:buSzPts val="1200"/>
              <a:buNone/>
              <a:defRPr sz="1200"/>
            </a:lvl1pPr>
            <a:lvl2pPr lvl="1" rtl="0">
              <a:lnSpc>
                <a:spcPct val="115000"/>
              </a:lnSpc>
              <a:spcBef>
                <a:spcPts val="200"/>
              </a:spcBef>
              <a:spcAft>
                <a:spcPts val="0"/>
              </a:spcAft>
              <a:buSzPts val="1000"/>
              <a:buNone/>
              <a:defRPr b="1" sz="1000"/>
            </a:lvl2pPr>
            <a:lvl3pPr lvl="2" rtl="0">
              <a:lnSpc>
                <a:spcPct val="115000"/>
              </a:lnSpc>
              <a:spcBef>
                <a:spcPts val="200"/>
              </a:spcBef>
              <a:spcAft>
                <a:spcPts val="0"/>
              </a:spcAft>
              <a:buSzPts val="1000"/>
              <a:buNone/>
              <a:defRPr b="1" sz="1000"/>
            </a:lvl3pPr>
            <a:lvl4pPr lvl="3" rtl="0">
              <a:lnSpc>
                <a:spcPct val="115000"/>
              </a:lnSpc>
              <a:spcBef>
                <a:spcPts val="200"/>
              </a:spcBef>
              <a:spcAft>
                <a:spcPts val="0"/>
              </a:spcAft>
              <a:buSzPts val="1000"/>
              <a:buNone/>
              <a:defRPr b="1" sz="1000"/>
            </a:lvl4pPr>
            <a:lvl5pPr lvl="4" rtl="0">
              <a:lnSpc>
                <a:spcPct val="115000"/>
              </a:lnSpc>
              <a:spcBef>
                <a:spcPts val="200"/>
              </a:spcBef>
              <a:spcAft>
                <a:spcPts val="0"/>
              </a:spcAft>
              <a:buSzPts val="1000"/>
              <a:buNone/>
              <a:defRPr b="1" sz="1000"/>
            </a:lvl5pPr>
            <a:lvl6pPr lvl="5" rtl="0">
              <a:lnSpc>
                <a:spcPct val="115000"/>
              </a:lnSpc>
              <a:spcBef>
                <a:spcPts val="200"/>
              </a:spcBef>
              <a:spcAft>
                <a:spcPts val="0"/>
              </a:spcAft>
              <a:buSzPts val="1000"/>
              <a:buNone/>
              <a:defRPr b="1" sz="1000"/>
            </a:lvl6pPr>
            <a:lvl7pPr lvl="6" rtl="0">
              <a:lnSpc>
                <a:spcPct val="115000"/>
              </a:lnSpc>
              <a:spcBef>
                <a:spcPts val="200"/>
              </a:spcBef>
              <a:spcAft>
                <a:spcPts val="0"/>
              </a:spcAft>
              <a:buSzPts val="1000"/>
              <a:buNone/>
              <a:defRPr b="1" sz="1000"/>
            </a:lvl7pPr>
            <a:lvl8pPr lvl="7" rtl="0">
              <a:lnSpc>
                <a:spcPct val="115000"/>
              </a:lnSpc>
              <a:spcBef>
                <a:spcPts val="200"/>
              </a:spcBef>
              <a:spcAft>
                <a:spcPts val="0"/>
              </a:spcAft>
              <a:buSzPts val="1000"/>
              <a:buNone/>
              <a:defRPr b="1" sz="1000"/>
            </a:lvl8pPr>
            <a:lvl9pPr lvl="8" rtl="0">
              <a:lnSpc>
                <a:spcPct val="115000"/>
              </a:lnSpc>
              <a:spcBef>
                <a:spcPts val="200"/>
              </a:spcBef>
              <a:spcAft>
                <a:spcPts val="200"/>
              </a:spcAft>
              <a:buSzPts val="1000"/>
              <a:buNone/>
              <a:defRPr b="1" sz="1000"/>
            </a:lvl9pPr>
          </a:lstStyle>
          <a:p/>
        </p:txBody>
      </p:sp>
      <p:pic>
        <p:nvPicPr>
          <p:cNvPr id="661" name="Google Shape;661;p2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3070">
          <p15:clr>
            <a:srgbClr val="FA7B17"/>
          </p15:clr>
        </p15:guide>
        <p15:guide id="2" orient="horz" pos="235">
          <p15:clr>
            <a:srgbClr val="FA7B17"/>
          </p15:clr>
        </p15:guide>
        <p15:guide id="3" pos="259">
          <p15:clr>
            <a:srgbClr val="FA7B17"/>
          </p15:clr>
        </p15:guide>
        <p15:guide id="4" pos="5501">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and Description">
  <p:cSld name="Title Only with subtitle _1_1_1_1">
    <p:spTree>
      <p:nvGrpSpPr>
        <p:cNvPr id="662" name="Shape 662"/>
        <p:cNvGrpSpPr/>
        <p:nvPr/>
      </p:nvGrpSpPr>
      <p:grpSpPr>
        <a:xfrm>
          <a:off x="0" y="0"/>
          <a:ext cx="0" cy="0"/>
          <a:chOff x="0" y="0"/>
          <a:chExt cx="0" cy="0"/>
        </a:xfrm>
      </p:grpSpPr>
      <p:sp>
        <p:nvSpPr>
          <p:cNvPr id="663" name="Google Shape;663;p30"/>
          <p:cNvSpPr/>
          <p:nvPr/>
        </p:nvSpPr>
        <p:spPr>
          <a:xfrm>
            <a:off x="0" y="0"/>
            <a:ext cx="45441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64" name="Google Shape;664;p30"/>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 sz="700">
                <a:solidFill>
                  <a:schemeClr val="lt1"/>
                </a:solidFill>
                <a:latin typeface="Calibri"/>
                <a:ea typeface="Calibri"/>
                <a:cs typeface="Calibri"/>
                <a:sym typeface="Calibri"/>
              </a:rPr>
              <a:t>‹#›</a:t>
            </a:fld>
            <a:endParaRPr sz="700">
              <a:solidFill>
                <a:schemeClr val="lt1"/>
              </a:solidFill>
              <a:latin typeface="Calibri"/>
              <a:ea typeface="Calibri"/>
              <a:cs typeface="Calibri"/>
              <a:sym typeface="Calibri"/>
            </a:endParaRPr>
          </a:p>
        </p:txBody>
      </p:sp>
      <p:sp>
        <p:nvSpPr>
          <p:cNvPr id="665" name="Google Shape;665;p30"/>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66" name="Google Shape;666;p30"/>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667" name="Google Shape;667;p30"/>
          <p:cNvSpPr txBox="1"/>
          <p:nvPr>
            <p:ph type="title"/>
          </p:nvPr>
        </p:nvSpPr>
        <p:spPr>
          <a:xfrm>
            <a:off x="415625" y="1707750"/>
            <a:ext cx="3663300" cy="17280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p:txBody>
      </p:sp>
      <p:sp>
        <p:nvSpPr>
          <p:cNvPr id="668" name="Google Shape;668;p30"/>
          <p:cNvSpPr txBox="1"/>
          <p:nvPr>
            <p:ph idx="1" type="subTitle"/>
          </p:nvPr>
        </p:nvSpPr>
        <p:spPr>
          <a:xfrm>
            <a:off x="4987875" y="1707750"/>
            <a:ext cx="3744600" cy="1728000"/>
          </a:xfrm>
          <a:prstGeom prst="rect">
            <a:avLst/>
          </a:prstGeom>
        </p:spPr>
        <p:txBody>
          <a:bodyPr anchorCtr="0" anchor="ctr" bIns="0" lIns="0" spcFirstLastPara="1" rIns="0" wrap="square" tIns="0">
            <a:noAutofit/>
          </a:bodyPr>
          <a:lstStyle>
            <a:lvl1pPr lvl="0" rtl="0">
              <a:spcBef>
                <a:spcPts val="0"/>
              </a:spcBef>
              <a:spcAft>
                <a:spcPts val="0"/>
              </a:spcAft>
              <a:buSzPts val="1400"/>
              <a:buNone/>
              <a:defRPr/>
            </a:lvl1pPr>
            <a:lvl2pPr lvl="1" rtl="0">
              <a:spcBef>
                <a:spcPts val="200"/>
              </a:spcBef>
              <a:spcAft>
                <a:spcPts val="0"/>
              </a:spcAft>
              <a:buSzPts val="1400"/>
              <a:buNone/>
              <a:defRPr/>
            </a:lvl2pPr>
            <a:lvl3pPr lvl="2" rtl="0">
              <a:spcBef>
                <a:spcPts val="200"/>
              </a:spcBef>
              <a:spcAft>
                <a:spcPts val="0"/>
              </a:spcAft>
              <a:buSzPts val="1400"/>
              <a:buNone/>
              <a:defRPr/>
            </a:lvl3pPr>
            <a:lvl4pPr lvl="3" rtl="0">
              <a:spcBef>
                <a:spcPts val="200"/>
              </a:spcBef>
              <a:spcAft>
                <a:spcPts val="0"/>
              </a:spcAft>
              <a:buSzPts val="1400"/>
              <a:buNone/>
              <a:defRPr/>
            </a:lvl4pPr>
            <a:lvl5pPr lvl="4" rtl="0">
              <a:spcBef>
                <a:spcPts val="200"/>
              </a:spcBef>
              <a:spcAft>
                <a:spcPts val="0"/>
              </a:spcAft>
              <a:buSzPts val="1400"/>
              <a:buNone/>
              <a:defRPr/>
            </a:lvl5pPr>
            <a:lvl6pPr lvl="5" rtl="0">
              <a:spcBef>
                <a:spcPts val="200"/>
              </a:spcBef>
              <a:spcAft>
                <a:spcPts val="0"/>
              </a:spcAft>
              <a:buSzPts val="1400"/>
              <a:buNone/>
              <a:defRPr/>
            </a:lvl6pPr>
            <a:lvl7pPr lvl="6" rtl="0">
              <a:spcBef>
                <a:spcPts val="200"/>
              </a:spcBef>
              <a:spcAft>
                <a:spcPts val="0"/>
              </a:spcAft>
              <a:buSzPts val="1400"/>
              <a:buNone/>
              <a:defRPr/>
            </a:lvl7pPr>
            <a:lvl8pPr lvl="7" rtl="0">
              <a:spcBef>
                <a:spcPts val="200"/>
              </a:spcBef>
              <a:spcAft>
                <a:spcPts val="0"/>
              </a:spcAft>
              <a:buSzPts val="1400"/>
              <a:buNone/>
              <a:defRPr/>
            </a:lvl8pPr>
            <a:lvl9pPr lvl="8" rtl="0">
              <a:spcBef>
                <a:spcPts val="200"/>
              </a:spcBef>
              <a:spcAft>
                <a:spcPts val="200"/>
              </a:spcAft>
              <a:buSzPts val="1400"/>
              <a:buNone/>
              <a:defRPr/>
            </a:lvl9pPr>
          </a:lstStyle>
          <a:p/>
        </p:txBody>
      </p:sp>
      <p:pic>
        <p:nvPicPr>
          <p:cNvPr id="669" name="Google Shape;669;p30"/>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3068">
          <p15:clr>
            <a:srgbClr val="FA7B17"/>
          </p15:clr>
        </p15:guide>
        <p15:guide id="4" orient="horz" pos="235">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 Imagery" showMasterSp="0">
  <p:cSld name="Title 1_2">
    <p:spTree>
      <p:nvGrpSpPr>
        <p:cNvPr id="38" name="Shape 38"/>
        <p:cNvGrpSpPr/>
        <p:nvPr/>
      </p:nvGrpSpPr>
      <p:grpSpPr>
        <a:xfrm>
          <a:off x="0" y="0"/>
          <a:ext cx="0" cy="0"/>
          <a:chOff x="0" y="0"/>
          <a:chExt cx="0" cy="0"/>
        </a:xfrm>
      </p:grpSpPr>
      <p:sp>
        <p:nvSpPr>
          <p:cNvPr id="39" name="Google Shape;39;p4"/>
          <p:cNvSpPr/>
          <p:nvPr>
            <p:ph idx="2" type="pic"/>
          </p:nvPr>
        </p:nvSpPr>
        <p:spPr>
          <a:xfrm>
            <a:off x="6686325" y="2685800"/>
            <a:ext cx="4934400" cy="4934400"/>
          </a:xfrm>
          <a:prstGeom prst="pie">
            <a:avLst>
              <a:gd fmla="val 10793211" name="adj1"/>
              <a:gd fmla="val 16206727" name="adj2"/>
            </a:avLst>
          </a:prstGeom>
          <a:noFill/>
          <a:ln>
            <a:noFill/>
          </a:ln>
        </p:spPr>
      </p:sp>
      <p:sp>
        <p:nvSpPr>
          <p:cNvPr id="40" name="Google Shape;40;p4"/>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41" name="Google Shape;41;p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42" name="Google Shape;42;p4"/>
          <p:cNvSpPr txBox="1"/>
          <p:nvPr>
            <p:ph type="title"/>
          </p:nvPr>
        </p:nvSpPr>
        <p:spPr>
          <a:xfrm>
            <a:off x="415650" y="1557350"/>
            <a:ext cx="4158600" cy="10146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1pPr>
            <a:lvl2pPr lvl="1"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2pPr>
            <a:lvl3pPr lvl="2"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3pPr>
            <a:lvl4pPr lvl="3"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4pPr>
            <a:lvl5pPr lvl="4"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5pPr>
            <a:lvl6pPr lvl="5"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6pPr>
            <a:lvl7pPr lvl="6"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7pPr>
            <a:lvl8pPr lvl="7"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8pPr>
            <a:lvl9pPr lvl="8" rtl="0">
              <a:spcBef>
                <a:spcPts val="0"/>
              </a:spcBef>
              <a:spcAft>
                <a:spcPts val="0"/>
              </a:spcAft>
              <a:buClr>
                <a:schemeClr val="accent1"/>
              </a:buClr>
              <a:buSzPts val="3000"/>
              <a:buFont typeface="Poppins Medium"/>
              <a:buNone/>
              <a:defRPr sz="3000">
                <a:solidFill>
                  <a:schemeClr val="accent1"/>
                </a:solidFill>
                <a:latin typeface="Poppins Medium"/>
                <a:ea typeface="Poppins Medium"/>
                <a:cs typeface="Poppins Medium"/>
                <a:sym typeface="Poppins Medium"/>
              </a:defRPr>
            </a:lvl9pPr>
          </a:lstStyle>
          <a:p/>
        </p:txBody>
      </p:sp>
      <p:sp>
        <p:nvSpPr>
          <p:cNvPr id="43" name="Google Shape;43;p4"/>
          <p:cNvSpPr txBox="1"/>
          <p:nvPr>
            <p:ph idx="1" type="subTitle"/>
          </p:nvPr>
        </p:nvSpPr>
        <p:spPr>
          <a:xfrm>
            <a:off x="415650" y="2695325"/>
            <a:ext cx="4158600" cy="289500"/>
          </a:xfrm>
          <a:prstGeom prst="rect">
            <a:avLst/>
          </a:prstGeom>
        </p:spPr>
        <p:txBody>
          <a:bodyPr anchorCtr="0" anchor="t" bIns="0" lIns="0" spcFirstLastPara="1" rIns="0" wrap="square" tIns="0">
            <a:noAutofit/>
          </a:bodyPr>
          <a:lstStyle>
            <a:lvl1pPr lvl="0" rtl="0">
              <a:spcBef>
                <a:spcPts val="0"/>
              </a:spcBef>
              <a:spcAft>
                <a:spcPts val="0"/>
              </a:spcAft>
              <a:buSzPts val="1400"/>
              <a:buFont typeface="Poppins"/>
              <a:buNone/>
              <a:defRPr>
                <a:latin typeface="Poppins"/>
                <a:ea typeface="Poppins"/>
                <a:cs typeface="Poppins"/>
                <a:sym typeface="Poppins"/>
              </a:defRPr>
            </a:lvl1pPr>
            <a:lvl2pPr lvl="1" rtl="0">
              <a:spcBef>
                <a:spcPts val="200"/>
              </a:spcBef>
              <a:spcAft>
                <a:spcPts val="0"/>
              </a:spcAft>
              <a:buSzPts val="1400"/>
              <a:buFont typeface="Poppins"/>
              <a:buNone/>
              <a:defRPr>
                <a:latin typeface="Poppins"/>
                <a:ea typeface="Poppins"/>
                <a:cs typeface="Poppins"/>
                <a:sym typeface="Poppins"/>
              </a:defRPr>
            </a:lvl2pPr>
            <a:lvl3pPr lvl="2" rtl="0">
              <a:spcBef>
                <a:spcPts val="200"/>
              </a:spcBef>
              <a:spcAft>
                <a:spcPts val="0"/>
              </a:spcAft>
              <a:buSzPts val="1400"/>
              <a:buFont typeface="Poppins"/>
              <a:buNone/>
              <a:defRPr>
                <a:latin typeface="Poppins"/>
                <a:ea typeface="Poppins"/>
                <a:cs typeface="Poppins"/>
                <a:sym typeface="Poppins"/>
              </a:defRPr>
            </a:lvl3pPr>
            <a:lvl4pPr lvl="3" rtl="0">
              <a:spcBef>
                <a:spcPts val="200"/>
              </a:spcBef>
              <a:spcAft>
                <a:spcPts val="0"/>
              </a:spcAft>
              <a:buSzPts val="1400"/>
              <a:buFont typeface="Poppins"/>
              <a:buNone/>
              <a:defRPr>
                <a:latin typeface="Poppins"/>
                <a:ea typeface="Poppins"/>
                <a:cs typeface="Poppins"/>
                <a:sym typeface="Poppins"/>
              </a:defRPr>
            </a:lvl4pPr>
            <a:lvl5pPr lvl="4" rtl="0">
              <a:spcBef>
                <a:spcPts val="200"/>
              </a:spcBef>
              <a:spcAft>
                <a:spcPts val="0"/>
              </a:spcAft>
              <a:buSzPts val="1400"/>
              <a:buFont typeface="Poppins"/>
              <a:buNone/>
              <a:defRPr>
                <a:latin typeface="Poppins"/>
                <a:ea typeface="Poppins"/>
                <a:cs typeface="Poppins"/>
                <a:sym typeface="Poppins"/>
              </a:defRPr>
            </a:lvl5pPr>
            <a:lvl6pPr lvl="5" rtl="0">
              <a:spcBef>
                <a:spcPts val="200"/>
              </a:spcBef>
              <a:spcAft>
                <a:spcPts val="0"/>
              </a:spcAft>
              <a:buSzPts val="1400"/>
              <a:buFont typeface="Poppins"/>
              <a:buNone/>
              <a:defRPr>
                <a:latin typeface="Poppins"/>
                <a:ea typeface="Poppins"/>
                <a:cs typeface="Poppins"/>
                <a:sym typeface="Poppins"/>
              </a:defRPr>
            </a:lvl6pPr>
            <a:lvl7pPr lvl="6" rtl="0">
              <a:spcBef>
                <a:spcPts val="200"/>
              </a:spcBef>
              <a:spcAft>
                <a:spcPts val="0"/>
              </a:spcAft>
              <a:buSzPts val="1400"/>
              <a:buFont typeface="Poppins"/>
              <a:buNone/>
              <a:defRPr>
                <a:latin typeface="Poppins"/>
                <a:ea typeface="Poppins"/>
                <a:cs typeface="Poppins"/>
                <a:sym typeface="Poppins"/>
              </a:defRPr>
            </a:lvl7pPr>
            <a:lvl8pPr lvl="7" rtl="0">
              <a:spcBef>
                <a:spcPts val="200"/>
              </a:spcBef>
              <a:spcAft>
                <a:spcPts val="0"/>
              </a:spcAft>
              <a:buSzPts val="1400"/>
              <a:buFont typeface="Poppins"/>
              <a:buNone/>
              <a:defRPr>
                <a:latin typeface="Poppins"/>
                <a:ea typeface="Poppins"/>
                <a:cs typeface="Poppins"/>
                <a:sym typeface="Poppins"/>
              </a:defRPr>
            </a:lvl8pPr>
            <a:lvl9pPr lvl="8" rtl="0">
              <a:spcBef>
                <a:spcPts val="200"/>
              </a:spcBef>
              <a:spcAft>
                <a:spcPts val="200"/>
              </a:spcAft>
              <a:buSzPts val="1400"/>
              <a:buFont typeface="Poppins"/>
              <a:buNone/>
              <a:defRPr>
                <a:latin typeface="Poppins"/>
                <a:ea typeface="Poppins"/>
                <a:cs typeface="Poppins"/>
                <a:sym typeface="Poppins"/>
              </a:defRPr>
            </a:lvl9pPr>
          </a:lstStyle>
          <a:p/>
        </p:txBody>
      </p:sp>
      <p:sp>
        <p:nvSpPr>
          <p:cNvPr id="44" name="Google Shape;44;p4"/>
          <p:cNvSpPr txBox="1"/>
          <p:nvPr>
            <p:ph idx="3" type="subTitle"/>
          </p:nvPr>
        </p:nvSpPr>
        <p:spPr>
          <a:xfrm>
            <a:off x="415650" y="3108200"/>
            <a:ext cx="1746600" cy="223500"/>
          </a:xfrm>
          <a:prstGeom prst="rect">
            <a:avLst/>
          </a:prstGeom>
          <a:solidFill>
            <a:schemeClr val="dk2"/>
          </a:solidFill>
        </p:spPr>
        <p:txBody>
          <a:bodyPr anchorCtr="0" anchor="ctr" bIns="45700" lIns="91425" spcFirstLastPara="1" rIns="91425" wrap="square" tIns="45700">
            <a:spAutoFit/>
          </a:bodyPr>
          <a:lstStyle>
            <a:lvl1pPr lvl="0" rtl="0">
              <a:spcBef>
                <a:spcPts val="0"/>
              </a:spcBef>
              <a:spcAft>
                <a:spcPts val="0"/>
              </a:spcAft>
              <a:buSzPts val="1000"/>
              <a:buFont typeface="Poppins"/>
              <a:buNone/>
              <a:defRPr sz="1000">
                <a:latin typeface="Poppins"/>
                <a:ea typeface="Poppins"/>
                <a:cs typeface="Poppins"/>
                <a:sym typeface="Poppins"/>
              </a:defRPr>
            </a:lvl1pPr>
            <a:lvl2pPr lvl="1" rtl="0">
              <a:spcBef>
                <a:spcPts val="200"/>
              </a:spcBef>
              <a:spcAft>
                <a:spcPts val="0"/>
              </a:spcAft>
              <a:buSzPts val="1200"/>
              <a:buFont typeface="Poppins"/>
              <a:buNone/>
              <a:defRPr sz="1200">
                <a:latin typeface="Poppins"/>
                <a:ea typeface="Poppins"/>
                <a:cs typeface="Poppins"/>
                <a:sym typeface="Poppins"/>
              </a:defRPr>
            </a:lvl2pPr>
            <a:lvl3pPr lvl="2" rtl="0">
              <a:spcBef>
                <a:spcPts val="200"/>
              </a:spcBef>
              <a:spcAft>
                <a:spcPts val="0"/>
              </a:spcAft>
              <a:buSzPts val="1200"/>
              <a:buFont typeface="Poppins"/>
              <a:buNone/>
              <a:defRPr sz="1200">
                <a:latin typeface="Poppins"/>
                <a:ea typeface="Poppins"/>
                <a:cs typeface="Poppins"/>
                <a:sym typeface="Poppins"/>
              </a:defRPr>
            </a:lvl3pPr>
            <a:lvl4pPr lvl="3" rtl="0">
              <a:spcBef>
                <a:spcPts val="200"/>
              </a:spcBef>
              <a:spcAft>
                <a:spcPts val="0"/>
              </a:spcAft>
              <a:buSzPts val="1200"/>
              <a:buFont typeface="Poppins"/>
              <a:buNone/>
              <a:defRPr sz="1200">
                <a:latin typeface="Poppins"/>
                <a:ea typeface="Poppins"/>
                <a:cs typeface="Poppins"/>
                <a:sym typeface="Poppins"/>
              </a:defRPr>
            </a:lvl4pPr>
            <a:lvl5pPr lvl="4" rtl="0">
              <a:spcBef>
                <a:spcPts val="200"/>
              </a:spcBef>
              <a:spcAft>
                <a:spcPts val="0"/>
              </a:spcAft>
              <a:buSzPts val="1200"/>
              <a:buFont typeface="Poppins"/>
              <a:buNone/>
              <a:defRPr sz="1200">
                <a:latin typeface="Poppins"/>
                <a:ea typeface="Poppins"/>
                <a:cs typeface="Poppins"/>
                <a:sym typeface="Poppins"/>
              </a:defRPr>
            </a:lvl5pPr>
            <a:lvl6pPr lvl="5" rtl="0">
              <a:spcBef>
                <a:spcPts val="200"/>
              </a:spcBef>
              <a:spcAft>
                <a:spcPts val="0"/>
              </a:spcAft>
              <a:buSzPts val="1200"/>
              <a:buFont typeface="Poppins"/>
              <a:buNone/>
              <a:defRPr sz="1200">
                <a:latin typeface="Poppins"/>
                <a:ea typeface="Poppins"/>
                <a:cs typeface="Poppins"/>
                <a:sym typeface="Poppins"/>
              </a:defRPr>
            </a:lvl6pPr>
            <a:lvl7pPr lvl="6" rtl="0">
              <a:spcBef>
                <a:spcPts val="200"/>
              </a:spcBef>
              <a:spcAft>
                <a:spcPts val="0"/>
              </a:spcAft>
              <a:buSzPts val="1200"/>
              <a:buFont typeface="Poppins"/>
              <a:buNone/>
              <a:defRPr sz="1200">
                <a:latin typeface="Poppins"/>
                <a:ea typeface="Poppins"/>
                <a:cs typeface="Poppins"/>
                <a:sym typeface="Poppins"/>
              </a:defRPr>
            </a:lvl7pPr>
            <a:lvl8pPr lvl="7" rtl="0">
              <a:spcBef>
                <a:spcPts val="200"/>
              </a:spcBef>
              <a:spcAft>
                <a:spcPts val="0"/>
              </a:spcAft>
              <a:buSzPts val="1200"/>
              <a:buFont typeface="Poppins"/>
              <a:buNone/>
              <a:defRPr sz="1200">
                <a:latin typeface="Poppins"/>
                <a:ea typeface="Poppins"/>
                <a:cs typeface="Poppins"/>
                <a:sym typeface="Poppins"/>
              </a:defRPr>
            </a:lvl8pPr>
            <a:lvl9pPr lvl="8" rtl="0">
              <a:spcBef>
                <a:spcPts val="200"/>
              </a:spcBef>
              <a:spcAft>
                <a:spcPts val="200"/>
              </a:spcAft>
              <a:buSzPts val="1200"/>
              <a:buFont typeface="Poppins"/>
              <a:buNone/>
              <a:defRPr sz="1200">
                <a:latin typeface="Poppins"/>
                <a:ea typeface="Poppins"/>
                <a:cs typeface="Poppins"/>
                <a:sym typeface="Poppins"/>
              </a:defRPr>
            </a:lvl9pPr>
          </a:lstStyle>
          <a:p/>
        </p:txBody>
      </p:sp>
      <p:sp>
        <p:nvSpPr>
          <p:cNvPr id="45" name="Google Shape;45;p4"/>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46" name="Google Shape;46;p4"/>
          <p:cNvSpPr txBox="1"/>
          <p:nvPr/>
        </p:nvSpPr>
        <p:spPr>
          <a:xfrm>
            <a:off x="413150" y="4874750"/>
            <a:ext cx="1511100" cy="9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600">
                <a:solidFill>
                  <a:schemeClr val="lt1"/>
                </a:solidFill>
                <a:latin typeface="Calibri"/>
                <a:ea typeface="Calibri"/>
                <a:cs typeface="Calibri"/>
                <a:sym typeface="Calibri"/>
              </a:rPr>
              <a:t>Tiger Analytics Inc. © 2023. All Rights Reserved.</a:t>
            </a:r>
            <a:endParaRPr sz="600">
              <a:solidFill>
                <a:schemeClr val="lt1"/>
              </a:solidFill>
              <a:latin typeface="Calibri"/>
              <a:ea typeface="Calibri"/>
              <a:cs typeface="Calibri"/>
              <a:sym typeface="Calibri"/>
            </a:endParaRPr>
          </a:p>
        </p:txBody>
      </p:sp>
      <p:sp>
        <p:nvSpPr>
          <p:cNvPr id="47" name="Google Shape;47;p4"/>
          <p:cNvSpPr txBox="1"/>
          <p:nvPr>
            <p:ph idx="4" type="subTitle"/>
          </p:nvPr>
        </p:nvSpPr>
        <p:spPr>
          <a:xfrm>
            <a:off x="2308944" y="4874750"/>
            <a:ext cx="1032600" cy="92400"/>
          </a:xfrm>
          <a:prstGeom prst="rect">
            <a:avLst/>
          </a:prstGeom>
        </p:spPr>
        <p:txBody>
          <a:bodyPr anchorCtr="0" anchor="t" bIns="0" lIns="0" spcFirstLastPara="1" rIns="0" wrap="square" tIns="0">
            <a:noAutofit/>
          </a:bodyPr>
          <a:lstStyle>
            <a:lvl1pPr lvl="0" rtl="0" algn="ctr">
              <a:spcBef>
                <a:spcPts val="0"/>
              </a:spcBef>
              <a:spcAft>
                <a:spcPts val="0"/>
              </a:spcAft>
              <a:buSzPts val="600"/>
              <a:buNone/>
              <a:defRPr sz="600"/>
            </a:lvl1pPr>
            <a:lvl2pPr lvl="1" rtl="0" algn="ctr">
              <a:spcBef>
                <a:spcPts val="200"/>
              </a:spcBef>
              <a:spcAft>
                <a:spcPts val="0"/>
              </a:spcAft>
              <a:buSzPts val="1400"/>
              <a:buNone/>
              <a:defRPr/>
            </a:lvl2pPr>
            <a:lvl3pPr lvl="2" rtl="0" algn="ctr">
              <a:spcBef>
                <a:spcPts val="200"/>
              </a:spcBef>
              <a:spcAft>
                <a:spcPts val="0"/>
              </a:spcAft>
              <a:buSzPts val="1400"/>
              <a:buNone/>
              <a:defRPr/>
            </a:lvl3pPr>
            <a:lvl4pPr lvl="3" rtl="0" algn="ctr">
              <a:spcBef>
                <a:spcPts val="200"/>
              </a:spcBef>
              <a:spcAft>
                <a:spcPts val="0"/>
              </a:spcAft>
              <a:buSzPts val="1400"/>
              <a:buNone/>
              <a:defRPr/>
            </a:lvl4pPr>
            <a:lvl5pPr lvl="4" rtl="0" algn="ctr">
              <a:spcBef>
                <a:spcPts val="200"/>
              </a:spcBef>
              <a:spcAft>
                <a:spcPts val="0"/>
              </a:spcAft>
              <a:buSzPts val="1400"/>
              <a:buNone/>
              <a:defRPr/>
            </a:lvl5pPr>
            <a:lvl6pPr lvl="5" rtl="0" algn="ctr">
              <a:spcBef>
                <a:spcPts val="200"/>
              </a:spcBef>
              <a:spcAft>
                <a:spcPts val="0"/>
              </a:spcAft>
              <a:buSzPts val="1400"/>
              <a:buNone/>
              <a:defRPr/>
            </a:lvl6pPr>
            <a:lvl7pPr lvl="6" rtl="0" algn="ctr">
              <a:spcBef>
                <a:spcPts val="200"/>
              </a:spcBef>
              <a:spcAft>
                <a:spcPts val="0"/>
              </a:spcAft>
              <a:buSzPts val="1400"/>
              <a:buNone/>
              <a:defRPr/>
            </a:lvl7pPr>
            <a:lvl8pPr lvl="7" rtl="0" algn="ctr">
              <a:spcBef>
                <a:spcPts val="200"/>
              </a:spcBef>
              <a:spcAft>
                <a:spcPts val="0"/>
              </a:spcAft>
              <a:buSzPts val="1400"/>
              <a:buNone/>
              <a:defRPr/>
            </a:lvl8pPr>
            <a:lvl9pPr lvl="8" rtl="0" algn="ctr">
              <a:spcBef>
                <a:spcPts val="200"/>
              </a:spcBef>
              <a:spcAft>
                <a:spcPts val="200"/>
              </a:spcAft>
              <a:buSzPts val="1400"/>
              <a:buNone/>
              <a:defRPr/>
            </a:lvl9pPr>
          </a:lstStyle>
          <a:p/>
        </p:txBody>
      </p:sp>
      <p:sp>
        <p:nvSpPr>
          <p:cNvPr id="48" name="Google Shape;48;p4"/>
          <p:cNvSpPr txBox="1"/>
          <p:nvPr>
            <p:ph idx="5" type="subTitle"/>
          </p:nvPr>
        </p:nvSpPr>
        <p:spPr>
          <a:xfrm>
            <a:off x="3927616" y="4874750"/>
            <a:ext cx="6420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200"/>
              </a:spcBef>
              <a:spcAft>
                <a:spcPts val="0"/>
              </a:spcAft>
              <a:buSzPts val="1400"/>
              <a:buNone/>
              <a:defRPr/>
            </a:lvl2pPr>
            <a:lvl3pPr lvl="2" rtl="0">
              <a:spcBef>
                <a:spcPts val="200"/>
              </a:spcBef>
              <a:spcAft>
                <a:spcPts val="0"/>
              </a:spcAft>
              <a:buSzPts val="1400"/>
              <a:buNone/>
              <a:defRPr/>
            </a:lvl3pPr>
            <a:lvl4pPr lvl="3" rtl="0">
              <a:spcBef>
                <a:spcPts val="200"/>
              </a:spcBef>
              <a:spcAft>
                <a:spcPts val="0"/>
              </a:spcAft>
              <a:buSzPts val="1400"/>
              <a:buNone/>
              <a:defRPr/>
            </a:lvl4pPr>
            <a:lvl5pPr lvl="4" rtl="0">
              <a:spcBef>
                <a:spcPts val="200"/>
              </a:spcBef>
              <a:spcAft>
                <a:spcPts val="0"/>
              </a:spcAft>
              <a:buSzPts val="1400"/>
              <a:buNone/>
              <a:defRPr/>
            </a:lvl5pPr>
            <a:lvl6pPr lvl="5" rtl="0">
              <a:spcBef>
                <a:spcPts val="200"/>
              </a:spcBef>
              <a:spcAft>
                <a:spcPts val="0"/>
              </a:spcAft>
              <a:buSzPts val="1400"/>
              <a:buNone/>
              <a:defRPr/>
            </a:lvl6pPr>
            <a:lvl7pPr lvl="6" rtl="0">
              <a:spcBef>
                <a:spcPts val="200"/>
              </a:spcBef>
              <a:spcAft>
                <a:spcPts val="0"/>
              </a:spcAft>
              <a:buSzPts val="1400"/>
              <a:buNone/>
              <a:defRPr/>
            </a:lvl7pPr>
            <a:lvl8pPr lvl="7" rtl="0">
              <a:spcBef>
                <a:spcPts val="200"/>
              </a:spcBef>
              <a:spcAft>
                <a:spcPts val="0"/>
              </a:spcAft>
              <a:buSzPts val="1400"/>
              <a:buNone/>
              <a:defRPr/>
            </a:lvl8pPr>
            <a:lvl9pPr lvl="8" rtl="0">
              <a:spcBef>
                <a:spcPts val="200"/>
              </a:spcBef>
              <a:spcAft>
                <a:spcPts val="200"/>
              </a:spcAft>
              <a:buSzPts val="1400"/>
              <a:buNone/>
              <a:defRPr/>
            </a:lvl9pPr>
          </a:lstStyle>
          <a:p/>
        </p:txBody>
      </p:sp>
      <p:sp>
        <p:nvSpPr>
          <p:cNvPr id="49" name="Google Shape;49;p4"/>
          <p:cNvSpPr txBox="1"/>
          <p:nvPr>
            <p:ph idx="6" type="subTitle"/>
          </p:nvPr>
        </p:nvSpPr>
        <p:spPr>
          <a:xfrm>
            <a:off x="5237692" y="4874750"/>
            <a:ext cx="558900" cy="92400"/>
          </a:xfrm>
          <a:prstGeom prst="rect">
            <a:avLst/>
          </a:prstGeom>
        </p:spPr>
        <p:txBody>
          <a:bodyPr anchorCtr="0" anchor="t" bIns="0" lIns="0" spcFirstLastPara="1" rIns="0" wrap="square" tIns="0">
            <a:noAutofit/>
          </a:bodyPr>
          <a:lstStyle>
            <a:lvl1pPr lvl="0" rtl="0">
              <a:spcBef>
                <a:spcPts val="0"/>
              </a:spcBef>
              <a:spcAft>
                <a:spcPts val="0"/>
              </a:spcAft>
              <a:buSzPts val="600"/>
              <a:buNone/>
              <a:defRPr sz="600"/>
            </a:lvl1pPr>
            <a:lvl2pPr lvl="1" rtl="0">
              <a:spcBef>
                <a:spcPts val="200"/>
              </a:spcBef>
              <a:spcAft>
                <a:spcPts val="0"/>
              </a:spcAft>
              <a:buSzPts val="1400"/>
              <a:buNone/>
              <a:defRPr/>
            </a:lvl2pPr>
            <a:lvl3pPr lvl="2" rtl="0">
              <a:spcBef>
                <a:spcPts val="200"/>
              </a:spcBef>
              <a:spcAft>
                <a:spcPts val="0"/>
              </a:spcAft>
              <a:buSzPts val="1400"/>
              <a:buNone/>
              <a:defRPr/>
            </a:lvl3pPr>
            <a:lvl4pPr lvl="3" rtl="0">
              <a:spcBef>
                <a:spcPts val="200"/>
              </a:spcBef>
              <a:spcAft>
                <a:spcPts val="0"/>
              </a:spcAft>
              <a:buSzPts val="1400"/>
              <a:buNone/>
              <a:defRPr/>
            </a:lvl4pPr>
            <a:lvl5pPr lvl="4" rtl="0">
              <a:spcBef>
                <a:spcPts val="200"/>
              </a:spcBef>
              <a:spcAft>
                <a:spcPts val="0"/>
              </a:spcAft>
              <a:buSzPts val="1400"/>
              <a:buNone/>
              <a:defRPr/>
            </a:lvl5pPr>
            <a:lvl6pPr lvl="5" rtl="0">
              <a:spcBef>
                <a:spcPts val="200"/>
              </a:spcBef>
              <a:spcAft>
                <a:spcPts val="0"/>
              </a:spcAft>
              <a:buSzPts val="1400"/>
              <a:buNone/>
              <a:defRPr/>
            </a:lvl6pPr>
            <a:lvl7pPr lvl="6" rtl="0">
              <a:spcBef>
                <a:spcPts val="200"/>
              </a:spcBef>
              <a:spcAft>
                <a:spcPts val="0"/>
              </a:spcAft>
              <a:buSzPts val="1400"/>
              <a:buNone/>
              <a:defRPr/>
            </a:lvl7pPr>
            <a:lvl8pPr lvl="7" rtl="0">
              <a:spcBef>
                <a:spcPts val="200"/>
              </a:spcBef>
              <a:spcAft>
                <a:spcPts val="0"/>
              </a:spcAft>
              <a:buSzPts val="1400"/>
              <a:buNone/>
              <a:defRPr/>
            </a:lvl8pPr>
            <a:lvl9pPr lvl="8" rtl="0">
              <a:spcBef>
                <a:spcPts val="200"/>
              </a:spcBef>
              <a:spcAft>
                <a:spcPts val="200"/>
              </a:spcAft>
              <a:buSzPts val="1400"/>
              <a:buNone/>
              <a:defRPr/>
            </a:lvl9pPr>
          </a:lstStyle>
          <a:p/>
        </p:txBody>
      </p:sp>
      <p:sp>
        <p:nvSpPr>
          <p:cNvPr id="50" name="Google Shape;50;p4"/>
          <p:cNvSpPr txBox="1"/>
          <p:nvPr/>
        </p:nvSpPr>
        <p:spPr>
          <a:xfrm>
            <a:off x="3726222" y="4874750"/>
            <a:ext cx="1758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Date:</a:t>
            </a:r>
            <a:endParaRPr sz="600">
              <a:solidFill>
                <a:schemeClr val="lt1"/>
              </a:solidFill>
              <a:latin typeface="Calibri"/>
              <a:ea typeface="Calibri"/>
              <a:cs typeface="Calibri"/>
              <a:sym typeface="Calibri"/>
            </a:endParaRPr>
          </a:p>
        </p:txBody>
      </p:sp>
      <p:sp>
        <p:nvSpPr>
          <p:cNvPr id="51" name="Google Shape;51;p4"/>
          <p:cNvSpPr txBox="1"/>
          <p:nvPr/>
        </p:nvSpPr>
        <p:spPr>
          <a:xfrm>
            <a:off x="4948530" y="4874750"/>
            <a:ext cx="262500" cy="924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 sz="600">
                <a:solidFill>
                  <a:schemeClr val="lt1"/>
                </a:solidFill>
                <a:latin typeface="Calibri"/>
                <a:ea typeface="Calibri"/>
                <a:cs typeface="Calibri"/>
                <a:sym typeface="Calibri"/>
              </a:rPr>
              <a:t>Author:</a:t>
            </a:r>
            <a:endParaRPr sz="600">
              <a:solidFill>
                <a:schemeClr val="lt1"/>
              </a:solidFill>
              <a:latin typeface="Calibri"/>
              <a:ea typeface="Calibri"/>
              <a:cs typeface="Calibri"/>
              <a:sym typeface="Calibri"/>
            </a:endParaRPr>
          </a:p>
        </p:txBody>
      </p:sp>
      <p:pic>
        <p:nvPicPr>
          <p:cNvPr id="52" name="Google Shape;52;p4"/>
          <p:cNvPicPr preferRelativeResize="0"/>
          <p:nvPr/>
        </p:nvPicPr>
        <p:blipFill>
          <a:blip r:embed="rId2">
            <a:alphaModFix/>
          </a:blip>
          <a:stretch>
            <a:fillRect/>
          </a:stretch>
        </p:blipFill>
        <p:spPr>
          <a:xfrm>
            <a:off x="7881843" y="473336"/>
            <a:ext cx="875203" cy="362812"/>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06">
          <p15:clr>
            <a:srgbClr val="FA7B17"/>
          </p15:clr>
        </p15:guide>
        <p15:guide id="3" pos="260">
          <p15:clr>
            <a:srgbClr val="FA7B17"/>
          </p15:clr>
        </p15:guide>
        <p15:guide id="4" pos="549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itle 1_1_1">
    <p:spTree>
      <p:nvGrpSpPr>
        <p:cNvPr id="53" name="Shape 53"/>
        <p:cNvGrpSpPr/>
        <p:nvPr/>
      </p:nvGrpSpPr>
      <p:grpSpPr>
        <a:xfrm>
          <a:off x="0" y="0"/>
          <a:ext cx="0" cy="0"/>
          <a:chOff x="0" y="0"/>
          <a:chExt cx="0" cy="0"/>
        </a:xfrm>
      </p:grpSpPr>
      <p:sp>
        <p:nvSpPr>
          <p:cNvPr id="54" name="Google Shape;54;p5"/>
          <p:cNvSpPr txBox="1"/>
          <p:nvPr>
            <p:ph type="title"/>
          </p:nvPr>
        </p:nvSpPr>
        <p:spPr>
          <a:xfrm>
            <a:off x="3396050" y="1066800"/>
            <a:ext cx="4648200" cy="1112100"/>
          </a:xfrm>
          <a:prstGeom prst="rect">
            <a:avLst/>
          </a:prstGeom>
        </p:spPr>
        <p:txBody>
          <a:bodyPr anchorCtr="0" anchor="t" bIns="0" lIns="0" spcFirstLastPara="1" rIns="0" wrap="square" tIns="0">
            <a:normAutofit/>
          </a:bodyPr>
          <a:lstStyle>
            <a:lvl1pPr lvl="0" rtl="0">
              <a:spcBef>
                <a:spcPts val="0"/>
              </a:spcBef>
              <a:spcAft>
                <a:spcPts val="0"/>
              </a:spcAft>
              <a:buClr>
                <a:schemeClr val="lt1"/>
              </a:buClr>
              <a:buSzPts val="6400"/>
              <a:buFont typeface="Poppins"/>
              <a:buNone/>
              <a:defRPr sz="6400">
                <a:solidFill>
                  <a:schemeClr val="l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p:txBody>
      </p:sp>
      <p:grpSp>
        <p:nvGrpSpPr>
          <p:cNvPr id="55" name="Google Shape;55;p5"/>
          <p:cNvGrpSpPr/>
          <p:nvPr/>
        </p:nvGrpSpPr>
        <p:grpSpPr>
          <a:xfrm rot="10800000">
            <a:off x="8385726" y="4395376"/>
            <a:ext cx="758283" cy="760876"/>
            <a:chOff x="1" y="1"/>
            <a:chExt cx="758283" cy="760876"/>
          </a:xfrm>
        </p:grpSpPr>
        <p:sp>
          <p:nvSpPr>
            <p:cNvPr id="56" name="Google Shape;56;p5"/>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7" name="Google Shape;57;p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8" name="Google Shape;58;p5">
            <a:hlinkClick r:id="rId2"/>
          </p:cNvPr>
          <p:cNvSpPr/>
          <p:nvPr/>
        </p:nvSpPr>
        <p:spPr>
          <a:xfrm>
            <a:off x="3396050" y="3687400"/>
            <a:ext cx="1738200" cy="124500"/>
          </a:xfrm>
          <a:prstGeom prst="rect">
            <a:avLst/>
          </a:prstGeom>
          <a:noFill/>
          <a:ln>
            <a:noFill/>
          </a:ln>
        </p:spPr>
        <p:txBody>
          <a:bodyPr anchorCtr="0" anchor="b" bIns="0" lIns="0" spcFirstLastPara="1" rIns="0" wrap="square" tIns="0">
            <a:noAutofit/>
          </a:bodyPr>
          <a:lstStyle/>
          <a:p>
            <a:pPr indent="0" lvl="0" marL="0" marR="0" rtl="0" algn="l">
              <a:lnSpc>
                <a:spcPct val="150000"/>
              </a:lnSpc>
              <a:spcBef>
                <a:spcPts val="0"/>
              </a:spcBef>
              <a:spcAft>
                <a:spcPts val="0"/>
              </a:spcAft>
              <a:buClr>
                <a:schemeClr val="accent6"/>
              </a:buClr>
              <a:buSzPts val="1200"/>
              <a:buFont typeface="Trebuchet MS"/>
              <a:buNone/>
            </a:pPr>
            <a:r>
              <a:rPr b="1" i="0" lang="en" sz="1200" u="none" cap="none" strike="noStrike">
                <a:solidFill>
                  <a:schemeClr val="lt2"/>
                </a:solidFill>
                <a:latin typeface="Calibri"/>
                <a:ea typeface="Calibri"/>
                <a:cs typeface="Calibri"/>
                <a:sym typeface="Calibri"/>
              </a:rPr>
              <a:t>www.tigeranalytics.com</a:t>
            </a:r>
            <a:endParaRPr sz="1100">
              <a:solidFill>
                <a:schemeClr val="lt2"/>
              </a:solidFill>
              <a:latin typeface="Calibri"/>
              <a:ea typeface="Calibri"/>
              <a:cs typeface="Calibri"/>
              <a:sym typeface="Calibri"/>
            </a:endParaRPr>
          </a:p>
        </p:txBody>
      </p:sp>
      <p:sp>
        <p:nvSpPr>
          <p:cNvPr id="59" name="Google Shape;59;p5">
            <a:hlinkClick r:id="rId3"/>
          </p:cNvPr>
          <p:cNvSpPr/>
          <p:nvPr/>
        </p:nvSpPr>
        <p:spPr>
          <a:xfrm>
            <a:off x="4030690" y="39237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 name="Google Shape;60;p5">
            <a:hlinkClick r:id="rId4"/>
          </p:cNvPr>
          <p:cNvSpPr/>
          <p:nvPr/>
        </p:nvSpPr>
        <p:spPr>
          <a:xfrm>
            <a:off x="4088728" y="3981818"/>
            <a:ext cx="126016" cy="126000"/>
          </a:xfrm>
          <a:custGeom>
            <a:rect b="b" l="l" r="r" t="t"/>
            <a:pathLst>
              <a:path extrusionOk="0" h="3600000" w="360045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1" name="Google Shape;61;p5">
            <a:hlinkClick r:id="rId5"/>
          </p:cNvPr>
          <p:cNvSpPr/>
          <p:nvPr/>
        </p:nvSpPr>
        <p:spPr>
          <a:xfrm>
            <a:off x="3713370" y="39237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2" name="Google Shape;62;p5">
            <a:hlinkClick r:id="rId6"/>
          </p:cNvPr>
          <p:cNvSpPr/>
          <p:nvPr/>
        </p:nvSpPr>
        <p:spPr>
          <a:xfrm>
            <a:off x="3772848" y="3983251"/>
            <a:ext cx="119175" cy="119175"/>
          </a:xfrm>
          <a:custGeom>
            <a:rect b="b" l="l" r="r" t="t"/>
            <a:pathLst>
              <a:path extrusionOk="0" h="4333647" w="4333647">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3" name="Google Shape;63;p5">
            <a:hlinkClick r:id="rId7"/>
          </p:cNvPr>
          <p:cNvSpPr/>
          <p:nvPr/>
        </p:nvSpPr>
        <p:spPr>
          <a:xfrm>
            <a:off x="3396050" y="39237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4" name="Google Shape;64;p5">
            <a:hlinkClick r:id="rId8"/>
          </p:cNvPr>
          <p:cNvSpPr/>
          <p:nvPr/>
        </p:nvSpPr>
        <p:spPr>
          <a:xfrm>
            <a:off x="3481787" y="3969222"/>
            <a:ext cx="70755" cy="150465"/>
          </a:xfrm>
          <a:custGeom>
            <a:rect b="b" l="l" r="r" t="t"/>
            <a:pathLst>
              <a:path extrusionOk="0" h="3009296" w="1415106">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65" name="Google Shape;65;p5"/>
          <p:cNvSpPr txBox="1"/>
          <p:nvPr>
            <p:ph idx="1" type="subTitle"/>
          </p:nvPr>
        </p:nvSpPr>
        <p:spPr>
          <a:xfrm>
            <a:off x="3396050" y="2125925"/>
            <a:ext cx="4648200" cy="2310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1400"/>
              <a:buFont typeface="Poppins Medium"/>
              <a:buNone/>
              <a:defRPr>
                <a:solidFill>
                  <a:schemeClr val="accent1"/>
                </a:solidFill>
                <a:latin typeface="Poppins Medium"/>
                <a:ea typeface="Poppins Medium"/>
                <a:cs typeface="Poppins Medium"/>
                <a:sym typeface="Poppins Medium"/>
              </a:defRPr>
            </a:lvl1pPr>
            <a:lvl2pPr lvl="1" rtl="0">
              <a:spcBef>
                <a:spcPts val="200"/>
              </a:spcBef>
              <a:spcAft>
                <a:spcPts val="0"/>
              </a:spcAft>
              <a:buSzPts val="1400"/>
              <a:buNone/>
              <a:defRPr/>
            </a:lvl2pPr>
            <a:lvl3pPr lvl="2" rtl="0">
              <a:spcBef>
                <a:spcPts val="200"/>
              </a:spcBef>
              <a:spcAft>
                <a:spcPts val="0"/>
              </a:spcAft>
              <a:buSzPts val="1400"/>
              <a:buNone/>
              <a:defRPr/>
            </a:lvl3pPr>
            <a:lvl4pPr lvl="3" rtl="0">
              <a:spcBef>
                <a:spcPts val="200"/>
              </a:spcBef>
              <a:spcAft>
                <a:spcPts val="0"/>
              </a:spcAft>
              <a:buSzPts val="1400"/>
              <a:buNone/>
              <a:defRPr/>
            </a:lvl4pPr>
            <a:lvl5pPr lvl="4" rtl="0">
              <a:spcBef>
                <a:spcPts val="200"/>
              </a:spcBef>
              <a:spcAft>
                <a:spcPts val="0"/>
              </a:spcAft>
              <a:buSzPts val="1400"/>
              <a:buNone/>
              <a:defRPr/>
            </a:lvl5pPr>
            <a:lvl6pPr lvl="5" rtl="0">
              <a:spcBef>
                <a:spcPts val="200"/>
              </a:spcBef>
              <a:spcAft>
                <a:spcPts val="0"/>
              </a:spcAft>
              <a:buSzPts val="1400"/>
              <a:buNone/>
              <a:defRPr/>
            </a:lvl6pPr>
            <a:lvl7pPr lvl="6" rtl="0">
              <a:spcBef>
                <a:spcPts val="200"/>
              </a:spcBef>
              <a:spcAft>
                <a:spcPts val="0"/>
              </a:spcAft>
              <a:buSzPts val="1400"/>
              <a:buNone/>
              <a:defRPr/>
            </a:lvl7pPr>
            <a:lvl8pPr lvl="7" rtl="0">
              <a:spcBef>
                <a:spcPts val="200"/>
              </a:spcBef>
              <a:spcAft>
                <a:spcPts val="0"/>
              </a:spcAft>
              <a:buSzPts val="1400"/>
              <a:buNone/>
              <a:defRPr/>
            </a:lvl8pPr>
            <a:lvl9pPr lvl="8" rtl="0">
              <a:spcBef>
                <a:spcPts val="200"/>
              </a:spcBef>
              <a:spcAft>
                <a:spcPts val="200"/>
              </a:spcAft>
              <a:buSzPts val="1400"/>
              <a:buNone/>
              <a:defRPr/>
            </a:lvl9pPr>
          </a:lstStyle>
          <a:p/>
        </p:txBody>
      </p:sp>
      <p:sp>
        <p:nvSpPr>
          <p:cNvPr id="66" name="Google Shape;66;p5"/>
          <p:cNvSpPr txBox="1"/>
          <p:nvPr>
            <p:ph idx="2" type="subTitle"/>
          </p:nvPr>
        </p:nvSpPr>
        <p:spPr>
          <a:xfrm>
            <a:off x="3396050" y="2452499"/>
            <a:ext cx="4648200" cy="190200"/>
          </a:xfrm>
          <a:prstGeom prst="rect">
            <a:avLst/>
          </a:prstGeom>
        </p:spPr>
        <p:txBody>
          <a:bodyPr anchorCtr="0" anchor="t" bIns="0" lIns="0" spcFirstLastPara="1" rIns="0" wrap="square" tIns="0">
            <a:noAutofit/>
          </a:bodyPr>
          <a:lstStyle>
            <a:lvl1pPr lvl="0" rtl="0">
              <a:spcBef>
                <a:spcPts val="0"/>
              </a:spcBef>
              <a:spcAft>
                <a:spcPts val="0"/>
              </a:spcAft>
              <a:buSzPts val="1200"/>
              <a:buNone/>
              <a:defRPr b="1" sz="1200"/>
            </a:lvl1pPr>
            <a:lvl2pPr lvl="1" rtl="0">
              <a:spcBef>
                <a:spcPts val="200"/>
              </a:spcBef>
              <a:spcAft>
                <a:spcPts val="0"/>
              </a:spcAft>
              <a:buSzPts val="1400"/>
              <a:buNone/>
              <a:defRPr/>
            </a:lvl2pPr>
            <a:lvl3pPr lvl="2" rtl="0">
              <a:spcBef>
                <a:spcPts val="200"/>
              </a:spcBef>
              <a:spcAft>
                <a:spcPts val="0"/>
              </a:spcAft>
              <a:buSzPts val="1400"/>
              <a:buNone/>
              <a:defRPr/>
            </a:lvl3pPr>
            <a:lvl4pPr lvl="3" rtl="0">
              <a:spcBef>
                <a:spcPts val="200"/>
              </a:spcBef>
              <a:spcAft>
                <a:spcPts val="0"/>
              </a:spcAft>
              <a:buSzPts val="1400"/>
              <a:buNone/>
              <a:defRPr/>
            </a:lvl4pPr>
            <a:lvl5pPr lvl="4" rtl="0">
              <a:spcBef>
                <a:spcPts val="200"/>
              </a:spcBef>
              <a:spcAft>
                <a:spcPts val="0"/>
              </a:spcAft>
              <a:buSzPts val="1400"/>
              <a:buNone/>
              <a:defRPr/>
            </a:lvl5pPr>
            <a:lvl6pPr lvl="5" rtl="0">
              <a:spcBef>
                <a:spcPts val="200"/>
              </a:spcBef>
              <a:spcAft>
                <a:spcPts val="0"/>
              </a:spcAft>
              <a:buSzPts val="1400"/>
              <a:buNone/>
              <a:defRPr/>
            </a:lvl6pPr>
            <a:lvl7pPr lvl="6" rtl="0">
              <a:spcBef>
                <a:spcPts val="200"/>
              </a:spcBef>
              <a:spcAft>
                <a:spcPts val="0"/>
              </a:spcAft>
              <a:buSzPts val="1400"/>
              <a:buNone/>
              <a:defRPr/>
            </a:lvl7pPr>
            <a:lvl8pPr lvl="7" rtl="0">
              <a:spcBef>
                <a:spcPts val="200"/>
              </a:spcBef>
              <a:spcAft>
                <a:spcPts val="0"/>
              </a:spcAft>
              <a:buSzPts val="1400"/>
              <a:buNone/>
              <a:defRPr/>
            </a:lvl8pPr>
            <a:lvl9pPr lvl="8" rtl="0">
              <a:spcBef>
                <a:spcPts val="200"/>
              </a:spcBef>
              <a:spcAft>
                <a:spcPts val="200"/>
              </a:spcAft>
              <a:buSzPts val="1400"/>
              <a:buNone/>
              <a:defRPr/>
            </a:lvl9pPr>
          </a:lstStyle>
          <a:p/>
        </p:txBody>
      </p:sp>
      <p:sp>
        <p:nvSpPr>
          <p:cNvPr id="67" name="Google Shape;67;p5"/>
          <p:cNvSpPr txBox="1"/>
          <p:nvPr>
            <p:ph idx="3" type="subTitle"/>
          </p:nvPr>
        </p:nvSpPr>
        <p:spPr>
          <a:xfrm>
            <a:off x="3396050" y="2671599"/>
            <a:ext cx="4648200" cy="190200"/>
          </a:xfrm>
          <a:prstGeom prst="rect">
            <a:avLst/>
          </a:prstGeom>
        </p:spPr>
        <p:txBody>
          <a:bodyPr anchorCtr="0" anchor="t" bIns="0" lIns="0" spcFirstLastPara="1" rIns="0" wrap="square" tIns="0">
            <a:spAutoFit/>
          </a:bodyPr>
          <a:lstStyle>
            <a:lvl1pPr lvl="0" rtl="0">
              <a:spcBef>
                <a:spcPts val="0"/>
              </a:spcBef>
              <a:spcAft>
                <a:spcPts val="0"/>
              </a:spcAft>
              <a:buClr>
                <a:schemeClr val="lt2"/>
              </a:buClr>
              <a:buSzPts val="1000"/>
              <a:buNone/>
              <a:defRPr sz="1000">
                <a:solidFill>
                  <a:schemeClr val="lt2"/>
                </a:solidFill>
              </a:defRPr>
            </a:lvl1pPr>
            <a:lvl2pPr lvl="1" rtl="0">
              <a:spcBef>
                <a:spcPts val="200"/>
              </a:spcBef>
              <a:spcAft>
                <a:spcPts val="0"/>
              </a:spcAft>
              <a:buSzPts val="1400"/>
              <a:buNone/>
              <a:defRPr/>
            </a:lvl2pPr>
            <a:lvl3pPr lvl="2" rtl="0">
              <a:spcBef>
                <a:spcPts val="200"/>
              </a:spcBef>
              <a:spcAft>
                <a:spcPts val="0"/>
              </a:spcAft>
              <a:buSzPts val="1400"/>
              <a:buNone/>
              <a:defRPr/>
            </a:lvl3pPr>
            <a:lvl4pPr lvl="3" rtl="0">
              <a:spcBef>
                <a:spcPts val="200"/>
              </a:spcBef>
              <a:spcAft>
                <a:spcPts val="0"/>
              </a:spcAft>
              <a:buSzPts val="1400"/>
              <a:buNone/>
              <a:defRPr/>
            </a:lvl4pPr>
            <a:lvl5pPr lvl="4" rtl="0">
              <a:spcBef>
                <a:spcPts val="200"/>
              </a:spcBef>
              <a:spcAft>
                <a:spcPts val="0"/>
              </a:spcAft>
              <a:buSzPts val="1400"/>
              <a:buNone/>
              <a:defRPr/>
            </a:lvl5pPr>
            <a:lvl6pPr lvl="5" rtl="0">
              <a:spcBef>
                <a:spcPts val="200"/>
              </a:spcBef>
              <a:spcAft>
                <a:spcPts val="0"/>
              </a:spcAft>
              <a:buSzPts val="1400"/>
              <a:buNone/>
              <a:defRPr/>
            </a:lvl6pPr>
            <a:lvl7pPr lvl="6" rtl="0">
              <a:spcBef>
                <a:spcPts val="200"/>
              </a:spcBef>
              <a:spcAft>
                <a:spcPts val="0"/>
              </a:spcAft>
              <a:buSzPts val="1400"/>
              <a:buNone/>
              <a:defRPr/>
            </a:lvl7pPr>
            <a:lvl8pPr lvl="7" rtl="0">
              <a:spcBef>
                <a:spcPts val="200"/>
              </a:spcBef>
              <a:spcAft>
                <a:spcPts val="0"/>
              </a:spcAft>
              <a:buSzPts val="1400"/>
              <a:buNone/>
              <a:defRPr/>
            </a:lvl8pPr>
            <a:lvl9pPr lvl="8" rtl="0">
              <a:spcBef>
                <a:spcPts val="200"/>
              </a:spcBef>
              <a:spcAft>
                <a:spcPts val="200"/>
              </a:spcAft>
              <a:buSzPts val="1400"/>
              <a:buNone/>
              <a:defRPr/>
            </a:lvl9pPr>
          </a:lstStyle>
          <a:p/>
        </p:txBody>
      </p:sp>
      <p:sp>
        <p:nvSpPr>
          <p:cNvPr id="68" name="Google Shape;68;p5"/>
          <p:cNvSpPr/>
          <p:nvPr/>
        </p:nvSpPr>
        <p:spPr>
          <a:xfrm rot="10800000">
            <a:off x="294"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pic>
        <p:nvPicPr>
          <p:cNvPr id="69" name="Google Shape;69;p5"/>
          <p:cNvPicPr preferRelativeResize="0"/>
          <p:nvPr/>
        </p:nvPicPr>
        <p:blipFill>
          <a:blip r:embed="rId9">
            <a:alphaModFix/>
          </a:blip>
          <a:stretch>
            <a:fillRect/>
          </a:stretch>
        </p:blipFill>
        <p:spPr>
          <a:xfrm>
            <a:off x="7881843" y="473336"/>
            <a:ext cx="875203" cy="362812"/>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showMasterSp="0">
  <p:cSld name="Title 1_1_1_1">
    <p:spTree>
      <p:nvGrpSpPr>
        <p:cNvPr id="70" name="Shape 70"/>
        <p:cNvGrpSpPr/>
        <p:nvPr/>
      </p:nvGrpSpPr>
      <p:grpSpPr>
        <a:xfrm>
          <a:off x="0" y="0"/>
          <a:ext cx="0" cy="0"/>
          <a:chOff x="0" y="0"/>
          <a:chExt cx="0" cy="0"/>
        </a:xfrm>
      </p:grpSpPr>
      <p:grpSp>
        <p:nvGrpSpPr>
          <p:cNvPr id="71" name="Google Shape;71;p6"/>
          <p:cNvGrpSpPr/>
          <p:nvPr/>
        </p:nvGrpSpPr>
        <p:grpSpPr>
          <a:xfrm>
            <a:off x="3396050" y="3458800"/>
            <a:ext cx="1738200" cy="479372"/>
            <a:chOff x="5219700" y="3382600"/>
            <a:chExt cx="1738200" cy="479372"/>
          </a:xfrm>
        </p:grpSpPr>
        <p:sp>
          <p:nvSpPr>
            <p:cNvPr id="72" name="Google Shape;72;p6">
              <a:hlinkClick r:id="rId2"/>
            </p:cNvPr>
            <p:cNvSpPr/>
            <p:nvPr/>
          </p:nvSpPr>
          <p:spPr>
            <a:xfrm>
              <a:off x="5219700" y="3382600"/>
              <a:ext cx="1738200" cy="124500"/>
            </a:xfrm>
            <a:prstGeom prst="rect">
              <a:avLst/>
            </a:prstGeom>
            <a:noFill/>
            <a:ln>
              <a:noFill/>
            </a:ln>
          </p:spPr>
          <p:txBody>
            <a:bodyPr anchorCtr="0" anchor="b" bIns="0" lIns="0" spcFirstLastPara="1" rIns="0" wrap="square" tIns="0">
              <a:noAutofit/>
            </a:bodyPr>
            <a:lstStyle/>
            <a:p>
              <a:pPr indent="0" lvl="0" marL="0" marR="0" rtl="0" algn="l">
                <a:lnSpc>
                  <a:spcPct val="150000"/>
                </a:lnSpc>
                <a:spcBef>
                  <a:spcPts val="0"/>
                </a:spcBef>
                <a:spcAft>
                  <a:spcPts val="0"/>
                </a:spcAft>
                <a:buClr>
                  <a:schemeClr val="accent6"/>
                </a:buClr>
                <a:buSzPts val="1200"/>
                <a:buFont typeface="Trebuchet MS"/>
                <a:buNone/>
              </a:pPr>
              <a:r>
                <a:rPr b="1" i="0" lang="en" sz="1200" u="none" cap="none" strike="noStrike">
                  <a:solidFill>
                    <a:schemeClr val="lt2"/>
                  </a:solidFill>
                  <a:latin typeface="Calibri"/>
                  <a:ea typeface="Calibri"/>
                  <a:cs typeface="Calibri"/>
                  <a:sym typeface="Calibri"/>
                </a:rPr>
                <a:t>www.tigeranalytics.com</a:t>
              </a:r>
              <a:endParaRPr sz="1100">
                <a:solidFill>
                  <a:schemeClr val="lt2"/>
                </a:solidFill>
                <a:latin typeface="Calibri"/>
                <a:ea typeface="Calibri"/>
                <a:cs typeface="Calibri"/>
                <a:sym typeface="Calibri"/>
              </a:endParaRPr>
            </a:p>
          </p:txBody>
        </p:sp>
        <p:sp>
          <p:nvSpPr>
            <p:cNvPr id="73" name="Google Shape;73;p6">
              <a:hlinkClick r:id="rId3"/>
            </p:cNvPr>
            <p:cNvSpPr/>
            <p:nvPr/>
          </p:nvSpPr>
          <p:spPr>
            <a:xfrm>
              <a:off x="5854340" y="36189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4" name="Google Shape;74;p6">
              <a:hlinkClick r:id="rId4"/>
            </p:cNvPr>
            <p:cNvSpPr/>
            <p:nvPr/>
          </p:nvSpPr>
          <p:spPr>
            <a:xfrm>
              <a:off x="5912378" y="3677018"/>
              <a:ext cx="126016" cy="126000"/>
            </a:xfrm>
            <a:custGeom>
              <a:rect b="b" l="l" r="r" t="t"/>
              <a:pathLst>
                <a:path extrusionOk="0" h="3600000" w="360045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75" name="Google Shape;75;p6">
              <a:hlinkClick r:id="rId5"/>
            </p:cNvPr>
            <p:cNvSpPr/>
            <p:nvPr/>
          </p:nvSpPr>
          <p:spPr>
            <a:xfrm>
              <a:off x="5537020" y="36189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6" name="Google Shape;76;p6">
              <a:hlinkClick r:id="rId6"/>
            </p:cNvPr>
            <p:cNvSpPr/>
            <p:nvPr/>
          </p:nvSpPr>
          <p:spPr>
            <a:xfrm>
              <a:off x="5596498" y="3678451"/>
              <a:ext cx="119175" cy="119175"/>
            </a:xfrm>
            <a:custGeom>
              <a:rect b="b" l="l" r="r" t="t"/>
              <a:pathLst>
                <a:path extrusionOk="0" h="4333647" w="4333647">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
          <p:nvSpPr>
            <p:cNvPr id="77" name="Google Shape;77;p6">
              <a:hlinkClick r:id="rId7"/>
            </p:cNvPr>
            <p:cNvSpPr/>
            <p:nvPr/>
          </p:nvSpPr>
          <p:spPr>
            <a:xfrm>
              <a:off x="5219700" y="3618972"/>
              <a:ext cx="243000" cy="243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8" name="Google Shape;78;p6">
              <a:hlinkClick r:id="rId8"/>
            </p:cNvPr>
            <p:cNvSpPr/>
            <p:nvPr/>
          </p:nvSpPr>
          <p:spPr>
            <a:xfrm>
              <a:off x="5305437" y="3664422"/>
              <a:ext cx="70755" cy="150465"/>
            </a:xfrm>
            <a:custGeom>
              <a:rect b="b" l="l" r="r" t="t"/>
              <a:pathLst>
                <a:path extrusionOk="0" h="3009296" w="1415106">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sp>
        <p:nvSpPr>
          <p:cNvPr id="79" name="Google Shape;79;p6"/>
          <p:cNvSpPr/>
          <p:nvPr/>
        </p:nvSpPr>
        <p:spPr>
          <a:xfrm>
            <a:off x="3396050" y="1462150"/>
            <a:ext cx="4835100" cy="17667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chemeClr val="accent6"/>
              </a:buClr>
              <a:buSzPts val="1100"/>
              <a:buFont typeface="Trebuchet MS"/>
              <a:buNone/>
            </a:pPr>
            <a:r>
              <a:rPr b="1" lang="en" sz="1200">
                <a:solidFill>
                  <a:schemeClr val="accent1"/>
                </a:solidFill>
                <a:latin typeface="Poppins"/>
                <a:ea typeface="Poppins"/>
                <a:cs typeface="Poppins"/>
                <a:sym typeface="Poppins"/>
              </a:rPr>
              <a:t>About Us</a:t>
            </a:r>
            <a:endParaRPr b="1" sz="1200">
              <a:solidFill>
                <a:schemeClr val="accent1"/>
              </a:solidFill>
              <a:latin typeface="Poppins"/>
              <a:ea typeface="Poppins"/>
              <a:cs typeface="Poppins"/>
              <a:sym typeface="Poppins"/>
            </a:endParaRPr>
          </a:p>
          <a:p>
            <a:pPr indent="0" lvl="0" marL="0" marR="0" rtl="0" algn="l">
              <a:lnSpc>
                <a:spcPct val="115000"/>
              </a:lnSpc>
              <a:spcBef>
                <a:spcPts val="0"/>
              </a:spcBef>
              <a:spcAft>
                <a:spcPts val="0"/>
              </a:spcAft>
              <a:buClr>
                <a:schemeClr val="accent6"/>
              </a:buClr>
              <a:buSzPts val="900"/>
              <a:buFont typeface="Calibri"/>
              <a:buNone/>
            </a:pPr>
            <a:r>
              <a:rPr lang="en" sz="1000">
                <a:solidFill>
                  <a:schemeClr val="lt1"/>
                </a:solidFill>
                <a:latin typeface="Calibri"/>
                <a:ea typeface="Calibri"/>
                <a:cs typeface="Calibri"/>
                <a:sym typeface="Calibri"/>
              </a:rPr>
              <a:t>Tiger Analytics is pioneering what AI and analytics can do to solve some of the toughest problems faced by organizations globally. We develop bespoke solutions powered by data and technology for several Fortune 500 companies. We have offices in multiple cities across the US, UK, India, and Singapore, and a substantial remote global workforce. </a:t>
            </a:r>
            <a:endParaRPr sz="10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Clr>
                <a:schemeClr val="accent6"/>
              </a:buClr>
              <a:buSzPts val="900"/>
              <a:buFont typeface="Calibri"/>
              <a:buNone/>
            </a:pPr>
            <a:r>
              <a:rPr lang="en" sz="1000">
                <a:solidFill>
                  <a:schemeClr val="lt1"/>
                </a:solidFill>
                <a:latin typeface="Calibri"/>
                <a:ea typeface="Calibri"/>
                <a:cs typeface="Calibri"/>
                <a:sym typeface="Calibri"/>
              </a:rPr>
              <a:t>We have received multiple awards ranging from being recognized as a Leader by Forrester Research to being ranked among the fastest-growing tech companies by Inc. and Financial Times. We consistently feature in prestigious ‘Best Analytics Firms’ lists. </a:t>
            </a:r>
            <a:endParaRPr sz="1000">
              <a:solidFill>
                <a:schemeClr val="lt1"/>
              </a:solidFill>
              <a:latin typeface="Calibri"/>
              <a:ea typeface="Calibri"/>
              <a:cs typeface="Calibri"/>
              <a:sym typeface="Calibri"/>
            </a:endParaRPr>
          </a:p>
        </p:txBody>
      </p:sp>
      <p:grpSp>
        <p:nvGrpSpPr>
          <p:cNvPr id="80" name="Google Shape;80;p6"/>
          <p:cNvGrpSpPr/>
          <p:nvPr/>
        </p:nvGrpSpPr>
        <p:grpSpPr>
          <a:xfrm rot="10800000">
            <a:off x="8385726" y="4395376"/>
            <a:ext cx="758283" cy="760876"/>
            <a:chOff x="1" y="1"/>
            <a:chExt cx="758283" cy="760876"/>
          </a:xfrm>
        </p:grpSpPr>
        <p:sp>
          <p:nvSpPr>
            <p:cNvPr id="81" name="Google Shape;81;p6"/>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82" name="Google Shape;82;p6"/>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grpSp>
      <p:sp>
        <p:nvSpPr>
          <p:cNvPr id="83" name="Google Shape;83;p6"/>
          <p:cNvSpPr/>
          <p:nvPr/>
        </p:nvSpPr>
        <p:spPr>
          <a:xfrm rot="10800000">
            <a:off x="294"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pic>
        <p:nvPicPr>
          <p:cNvPr id="84" name="Google Shape;84;p6"/>
          <p:cNvPicPr preferRelativeResize="0"/>
          <p:nvPr/>
        </p:nvPicPr>
        <p:blipFill>
          <a:blip r:embed="rId9">
            <a:alphaModFix/>
          </a:blip>
          <a:stretch>
            <a:fillRect/>
          </a:stretch>
        </p:blipFill>
        <p:spPr>
          <a:xfrm>
            <a:off x="7881843" y="473336"/>
            <a:ext cx="875203" cy="362812"/>
          </a:xfrm>
          <a:prstGeom prst="rect">
            <a:avLst/>
          </a:prstGeom>
          <a:noFill/>
          <a:ln>
            <a:noFill/>
          </a:ln>
        </p:spPr>
      </p:pic>
    </p:spTree>
  </p:cSld>
  <p:clrMapOvr>
    <a:masterClrMapping/>
  </p:clrMapOvr>
  <p:extLst>
    <p:ext uri="{DCECCB84-F9BA-43D5-87BE-67443E8EF086}">
      <p15:sldGuideLst>
        <p15:guide id="1" pos="259">
          <p15:clr>
            <a:srgbClr val="FA7B17"/>
          </p15:clr>
        </p15:guide>
        <p15:guide id="2" pos="5501">
          <p15:clr>
            <a:srgbClr val="FA7B17"/>
          </p15:clr>
        </p15:guide>
        <p15:guide id="3" orient="horz" pos="576">
          <p15:clr>
            <a:srgbClr val="FA7B17"/>
          </p15:clr>
        </p15:guide>
        <p15:guide id="4" orient="horz" pos="293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1_4">
    <p:spTree>
      <p:nvGrpSpPr>
        <p:cNvPr id="85" name="Shape 85"/>
        <p:cNvGrpSpPr/>
        <p:nvPr/>
      </p:nvGrpSpPr>
      <p:grpSpPr>
        <a:xfrm>
          <a:off x="0" y="0"/>
          <a:ext cx="0" cy="0"/>
          <a:chOff x="0" y="0"/>
          <a:chExt cx="0" cy="0"/>
        </a:xfrm>
      </p:grpSpPr>
      <p:sp>
        <p:nvSpPr>
          <p:cNvPr id="86" name="Google Shape;86;p7"/>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7"/>
          <p:cNvSpPr txBox="1"/>
          <p:nvPr>
            <p:ph type="title"/>
          </p:nvPr>
        </p:nvSpPr>
        <p:spPr>
          <a:xfrm>
            <a:off x="378414" y="1822625"/>
            <a:ext cx="1374600" cy="1112100"/>
          </a:xfrm>
          <a:prstGeom prst="rect">
            <a:avLst/>
          </a:prstGeom>
        </p:spPr>
        <p:txBody>
          <a:bodyPr anchorCtr="0" anchor="t" bIns="0" lIns="0" spcFirstLastPara="1" rIns="0" wrap="square" tIns="0">
            <a:normAutofit/>
          </a:bodyPr>
          <a:lstStyle>
            <a:lvl1pPr lvl="0" rtl="0">
              <a:spcBef>
                <a:spcPts val="0"/>
              </a:spcBef>
              <a:spcAft>
                <a:spcPts val="0"/>
              </a:spcAft>
              <a:buClr>
                <a:schemeClr val="accent1"/>
              </a:buClr>
              <a:buSzPts val="7200"/>
              <a:buFont typeface="Poppins"/>
              <a:buNone/>
              <a:defRPr sz="7200">
                <a:solidFill>
                  <a:schemeClr val="accent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p:txBody>
      </p:sp>
      <p:sp>
        <p:nvSpPr>
          <p:cNvPr id="88" name="Google Shape;88;p7"/>
          <p:cNvSpPr txBox="1"/>
          <p:nvPr>
            <p:ph idx="2" type="title"/>
          </p:nvPr>
        </p:nvSpPr>
        <p:spPr>
          <a:xfrm>
            <a:off x="409329" y="2787467"/>
            <a:ext cx="2973300" cy="1112100"/>
          </a:xfrm>
          <a:prstGeom prst="rect">
            <a:avLst/>
          </a:prstGeom>
        </p:spPr>
        <p:txBody>
          <a:bodyPr anchorCtr="0" anchor="t" bIns="0" lIns="0" spcFirstLastPara="1" rIns="0" wrap="square" tIns="0">
            <a:spAutoFit/>
          </a:bodyPr>
          <a:lstStyle>
            <a:lvl1pPr lvl="0" rtl="0">
              <a:spcBef>
                <a:spcPts val="0"/>
              </a:spcBef>
              <a:spcAft>
                <a:spcPts val="0"/>
              </a:spcAft>
              <a:buClr>
                <a:schemeClr val="dk1"/>
              </a:buClr>
              <a:buSzPts val="2400"/>
              <a:buFont typeface="Poppins"/>
              <a:buNone/>
              <a:defRPr sz="2400">
                <a:solidFill>
                  <a:schemeClr val="dk1"/>
                </a:solidFill>
                <a:latin typeface="Poppins"/>
                <a:ea typeface="Poppins"/>
                <a:cs typeface="Poppins"/>
                <a:sym typeface="Poppins"/>
              </a:defRPr>
            </a:lvl1pPr>
            <a:lvl2pPr lvl="1" rtl="0">
              <a:spcBef>
                <a:spcPts val="0"/>
              </a:spcBef>
              <a:spcAft>
                <a:spcPts val="0"/>
              </a:spcAft>
              <a:buSzPts val="1100"/>
              <a:buNone/>
              <a:defRPr>
                <a:latin typeface="Calibri"/>
                <a:ea typeface="Calibri"/>
                <a:cs typeface="Calibri"/>
                <a:sym typeface="Calibri"/>
              </a:defRPr>
            </a:lvl2pPr>
            <a:lvl3pPr lvl="2" rtl="0">
              <a:spcBef>
                <a:spcPts val="0"/>
              </a:spcBef>
              <a:spcAft>
                <a:spcPts val="0"/>
              </a:spcAft>
              <a:buSzPts val="1100"/>
              <a:buNone/>
              <a:defRPr>
                <a:latin typeface="Calibri"/>
                <a:ea typeface="Calibri"/>
                <a:cs typeface="Calibri"/>
                <a:sym typeface="Calibri"/>
              </a:defRPr>
            </a:lvl3pPr>
            <a:lvl4pPr lvl="3" rtl="0">
              <a:spcBef>
                <a:spcPts val="0"/>
              </a:spcBef>
              <a:spcAft>
                <a:spcPts val="0"/>
              </a:spcAft>
              <a:buSzPts val="1100"/>
              <a:buNone/>
              <a:defRPr>
                <a:latin typeface="Calibri"/>
                <a:ea typeface="Calibri"/>
                <a:cs typeface="Calibri"/>
                <a:sym typeface="Calibri"/>
              </a:defRPr>
            </a:lvl4pPr>
            <a:lvl5pPr lvl="4" rtl="0">
              <a:spcBef>
                <a:spcPts val="0"/>
              </a:spcBef>
              <a:spcAft>
                <a:spcPts val="0"/>
              </a:spcAft>
              <a:buSzPts val="1100"/>
              <a:buNone/>
              <a:defRPr>
                <a:latin typeface="Calibri"/>
                <a:ea typeface="Calibri"/>
                <a:cs typeface="Calibri"/>
                <a:sym typeface="Calibri"/>
              </a:defRPr>
            </a:lvl5pPr>
            <a:lvl6pPr lvl="5" rtl="0">
              <a:spcBef>
                <a:spcPts val="0"/>
              </a:spcBef>
              <a:spcAft>
                <a:spcPts val="0"/>
              </a:spcAft>
              <a:buSzPts val="1100"/>
              <a:buNone/>
              <a:defRPr>
                <a:latin typeface="Calibri"/>
                <a:ea typeface="Calibri"/>
                <a:cs typeface="Calibri"/>
                <a:sym typeface="Calibri"/>
              </a:defRPr>
            </a:lvl6pPr>
            <a:lvl7pPr lvl="6" rtl="0">
              <a:spcBef>
                <a:spcPts val="0"/>
              </a:spcBef>
              <a:spcAft>
                <a:spcPts val="0"/>
              </a:spcAft>
              <a:buSzPts val="1100"/>
              <a:buNone/>
              <a:defRPr>
                <a:latin typeface="Calibri"/>
                <a:ea typeface="Calibri"/>
                <a:cs typeface="Calibri"/>
                <a:sym typeface="Calibri"/>
              </a:defRPr>
            </a:lvl7pPr>
            <a:lvl8pPr lvl="7" rtl="0">
              <a:spcBef>
                <a:spcPts val="0"/>
              </a:spcBef>
              <a:spcAft>
                <a:spcPts val="0"/>
              </a:spcAft>
              <a:buSzPts val="1100"/>
              <a:buNone/>
              <a:defRPr>
                <a:latin typeface="Calibri"/>
                <a:ea typeface="Calibri"/>
                <a:cs typeface="Calibri"/>
                <a:sym typeface="Calibri"/>
              </a:defRPr>
            </a:lvl8pPr>
            <a:lvl9pPr lvl="8" rtl="0">
              <a:spcBef>
                <a:spcPts val="0"/>
              </a:spcBef>
              <a:spcAft>
                <a:spcPts val="0"/>
              </a:spcAft>
              <a:buSzPts val="1100"/>
              <a:buNone/>
              <a:defRPr>
                <a:latin typeface="Calibri"/>
                <a:ea typeface="Calibri"/>
                <a:cs typeface="Calibri"/>
                <a:sym typeface="Calibri"/>
              </a:defRPr>
            </a:lvl9pPr>
          </a:lstStyle>
          <a:p/>
        </p:txBody>
      </p:sp>
      <p:sp>
        <p:nvSpPr>
          <p:cNvPr id="89" name="Google Shape;89;p7"/>
          <p:cNvSpPr/>
          <p:nvPr/>
        </p:nvSpPr>
        <p:spPr>
          <a:xfrm flipH="1" rot="10800000">
            <a:off x="6255000"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pos="259">
          <p15:clr>
            <a:srgbClr val="FA7B17"/>
          </p15:clr>
        </p15:guide>
        <p15:guide id="2" pos="5501">
          <p15:clr>
            <a:srgbClr val="FA7B17"/>
          </p15:clr>
        </p15:guide>
        <p15:guide id="3" orient="horz" pos="288">
          <p15:clr>
            <a:srgbClr val="FA7B17"/>
          </p15:clr>
        </p15:guide>
        <p15:guide id="4" orient="horz" pos="2952">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1">
    <p:spTree>
      <p:nvGrpSpPr>
        <p:cNvPr id="90" name="Shape 90"/>
        <p:cNvGrpSpPr/>
        <p:nvPr/>
      </p:nvGrpSpPr>
      <p:grpSpPr>
        <a:xfrm>
          <a:off x="0" y="0"/>
          <a:ext cx="0" cy="0"/>
          <a:chOff x="0" y="0"/>
          <a:chExt cx="0" cy="0"/>
        </a:xfrm>
      </p:grpSpPr>
      <p:sp>
        <p:nvSpPr>
          <p:cNvPr id="91" name="Google Shape;91;p8"/>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2" name="Google Shape;92;p8"/>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93" name="Google Shape;93;p8"/>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94" name="Google Shape;94;p8"/>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95" name="Google Shape;95;p8"/>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Title Only 1_5">
    <p:spTree>
      <p:nvGrpSpPr>
        <p:cNvPr id="96" name="Shape 96"/>
        <p:cNvGrpSpPr/>
        <p:nvPr/>
      </p:nvGrpSpPr>
      <p:grpSpPr>
        <a:xfrm>
          <a:off x="0" y="0"/>
          <a:ext cx="0" cy="0"/>
          <a:chOff x="0" y="0"/>
          <a:chExt cx="0" cy="0"/>
        </a:xfrm>
      </p:grpSpPr>
      <p:sp>
        <p:nvSpPr>
          <p:cNvPr id="97" name="Google Shape;97;p9"/>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8" name="Google Shape;98;p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99" name="Google Shape;99;p9"/>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00" name="Google Shape;100;p9"/>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101" name="Google Shape;101;p9"/>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0 Photos">
  <p:cSld name="Title Only 1_4">
    <p:spTree>
      <p:nvGrpSpPr>
        <p:cNvPr id="102" name="Shape 102"/>
        <p:cNvGrpSpPr/>
        <p:nvPr/>
      </p:nvGrpSpPr>
      <p:grpSpPr>
        <a:xfrm>
          <a:off x="0" y="0"/>
          <a:ext cx="0" cy="0"/>
          <a:chOff x="0" y="0"/>
          <a:chExt cx="0" cy="0"/>
        </a:xfrm>
      </p:grpSpPr>
      <p:sp>
        <p:nvSpPr>
          <p:cNvPr id="103" name="Google Shape;103;p10"/>
          <p:cNvSpPr/>
          <p:nvPr/>
        </p:nvSpPr>
        <p:spPr>
          <a:xfrm>
            <a:off x="5381688" y="825075"/>
            <a:ext cx="1689900" cy="4046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4" name="Google Shape;104;p10"/>
          <p:cNvSpPr/>
          <p:nvPr/>
        </p:nvSpPr>
        <p:spPr>
          <a:xfrm>
            <a:off x="2068213" y="825075"/>
            <a:ext cx="1689900" cy="4046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5" name="Google Shape;105;p10"/>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1800"/>
              <a:buNone/>
              <a:defRPr sz="1800">
                <a:solidFill>
                  <a:schemeClr val="l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6" name="Google Shape;106;p10"/>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107" name="Google Shape;107;p10"/>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08" name="Google Shape;108;p10"/>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09" name="Google Shape;109;p10"/>
          <p:cNvSpPr/>
          <p:nvPr/>
        </p:nvSpPr>
        <p:spPr>
          <a:xfrm>
            <a:off x="844975"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10" name="Google Shape;110;p10"/>
          <p:cNvCxnSpPr/>
          <p:nvPr/>
        </p:nvCxnSpPr>
        <p:spPr>
          <a:xfrm>
            <a:off x="828025" y="2321098"/>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11" name="Google Shape;111;p10"/>
          <p:cNvSpPr txBox="1"/>
          <p:nvPr>
            <p:ph idx="1" type="subTitle"/>
          </p:nvPr>
        </p:nvSpPr>
        <p:spPr>
          <a:xfrm>
            <a:off x="570625" y="211350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12" name="Google Shape;112;p10"/>
          <p:cNvSpPr txBox="1"/>
          <p:nvPr>
            <p:ph idx="2" type="subTitle"/>
          </p:nvPr>
        </p:nvSpPr>
        <p:spPr>
          <a:xfrm>
            <a:off x="570625" y="1941308"/>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13" name="Google Shape;113;p10"/>
          <p:cNvSpPr txBox="1"/>
          <p:nvPr>
            <p:ph idx="3" type="subTitle"/>
          </p:nvPr>
        </p:nvSpPr>
        <p:spPr>
          <a:xfrm>
            <a:off x="570625" y="238412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14" name="Google Shape;114;p10"/>
          <p:cNvSpPr/>
          <p:nvPr>
            <p:ph idx="4" type="pic"/>
          </p:nvPr>
        </p:nvSpPr>
        <p:spPr>
          <a:xfrm>
            <a:off x="913525" y="1095880"/>
            <a:ext cx="685800" cy="685800"/>
          </a:xfrm>
          <a:prstGeom prst="ellipse">
            <a:avLst/>
          </a:prstGeom>
          <a:noFill/>
          <a:ln cap="flat" cmpd="sng" w="19050">
            <a:solidFill>
              <a:schemeClr val="dk1"/>
            </a:solidFill>
            <a:prstDash val="solid"/>
            <a:round/>
            <a:headEnd len="sm" w="sm" type="none"/>
            <a:tailEnd len="sm" w="sm" type="none"/>
          </a:ln>
        </p:spPr>
      </p:sp>
      <p:sp>
        <p:nvSpPr>
          <p:cNvPr id="115" name="Google Shape;115;p10"/>
          <p:cNvSpPr/>
          <p:nvPr/>
        </p:nvSpPr>
        <p:spPr>
          <a:xfrm>
            <a:off x="844975"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16" name="Google Shape;116;p10"/>
          <p:cNvCxnSpPr/>
          <p:nvPr/>
        </p:nvCxnSpPr>
        <p:spPr>
          <a:xfrm>
            <a:off x="828025" y="4327419"/>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17" name="Google Shape;117;p10"/>
          <p:cNvSpPr txBox="1"/>
          <p:nvPr>
            <p:ph idx="5" type="subTitle"/>
          </p:nvPr>
        </p:nvSpPr>
        <p:spPr>
          <a:xfrm>
            <a:off x="570625" y="411982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18" name="Google Shape;118;p10"/>
          <p:cNvSpPr txBox="1"/>
          <p:nvPr>
            <p:ph idx="6" type="subTitle"/>
          </p:nvPr>
        </p:nvSpPr>
        <p:spPr>
          <a:xfrm>
            <a:off x="570625" y="3947629"/>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19" name="Google Shape;119;p10"/>
          <p:cNvSpPr txBox="1"/>
          <p:nvPr>
            <p:ph idx="7" type="subTitle"/>
          </p:nvPr>
        </p:nvSpPr>
        <p:spPr>
          <a:xfrm>
            <a:off x="570625" y="439044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20" name="Google Shape;120;p10"/>
          <p:cNvSpPr/>
          <p:nvPr>
            <p:ph idx="8" type="pic"/>
          </p:nvPr>
        </p:nvSpPr>
        <p:spPr>
          <a:xfrm>
            <a:off x="913525" y="3102201"/>
            <a:ext cx="685800" cy="685800"/>
          </a:xfrm>
          <a:prstGeom prst="ellipse">
            <a:avLst/>
          </a:prstGeom>
          <a:noFill/>
          <a:ln cap="flat" cmpd="sng" w="19050">
            <a:solidFill>
              <a:schemeClr val="dk1"/>
            </a:solidFill>
            <a:prstDash val="solid"/>
            <a:round/>
            <a:headEnd len="sm" w="sm" type="none"/>
            <a:tailEnd len="sm" w="sm" type="none"/>
          </a:ln>
        </p:spPr>
      </p:sp>
      <p:sp>
        <p:nvSpPr>
          <p:cNvPr id="121" name="Google Shape;121;p10"/>
          <p:cNvSpPr/>
          <p:nvPr/>
        </p:nvSpPr>
        <p:spPr>
          <a:xfrm>
            <a:off x="2501713"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22" name="Google Shape;122;p10"/>
          <p:cNvCxnSpPr/>
          <p:nvPr/>
        </p:nvCxnSpPr>
        <p:spPr>
          <a:xfrm>
            <a:off x="2484763" y="2321098"/>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23" name="Google Shape;123;p10"/>
          <p:cNvSpPr txBox="1"/>
          <p:nvPr>
            <p:ph idx="9" type="subTitle"/>
          </p:nvPr>
        </p:nvSpPr>
        <p:spPr>
          <a:xfrm>
            <a:off x="2227363" y="211350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24" name="Google Shape;124;p10"/>
          <p:cNvSpPr txBox="1"/>
          <p:nvPr>
            <p:ph idx="13" type="subTitle"/>
          </p:nvPr>
        </p:nvSpPr>
        <p:spPr>
          <a:xfrm>
            <a:off x="2227363" y="1941308"/>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25" name="Google Shape;125;p10"/>
          <p:cNvSpPr txBox="1"/>
          <p:nvPr>
            <p:ph idx="14" type="subTitle"/>
          </p:nvPr>
        </p:nvSpPr>
        <p:spPr>
          <a:xfrm>
            <a:off x="2227363" y="238412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26" name="Google Shape;126;p10"/>
          <p:cNvSpPr/>
          <p:nvPr>
            <p:ph idx="15" type="pic"/>
          </p:nvPr>
        </p:nvSpPr>
        <p:spPr>
          <a:xfrm>
            <a:off x="2570263" y="1095880"/>
            <a:ext cx="685800" cy="685800"/>
          </a:xfrm>
          <a:prstGeom prst="ellipse">
            <a:avLst/>
          </a:prstGeom>
          <a:noFill/>
          <a:ln cap="flat" cmpd="sng" w="19050">
            <a:solidFill>
              <a:schemeClr val="dk1"/>
            </a:solidFill>
            <a:prstDash val="solid"/>
            <a:round/>
            <a:headEnd len="sm" w="sm" type="none"/>
            <a:tailEnd len="sm" w="sm" type="none"/>
          </a:ln>
        </p:spPr>
      </p:sp>
      <p:sp>
        <p:nvSpPr>
          <p:cNvPr id="127" name="Google Shape;127;p10"/>
          <p:cNvSpPr/>
          <p:nvPr/>
        </p:nvSpPr>
        <p:spPr>
          <a:xfrm>
            <a:off x="2501713"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28" name="Google Shape;128;p10"/>
          <p:cNvCxnSpPr/>
          <p:nvPr/>
        </p:nvCxnSpPr>
        <p:spPr>
          <a:xfrm>
            <a:off x="2484763" y="4327419"/>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29" name="Google Shape;129;p10"/>
          <p:cNvSpPr txBox="1"/>
          <p:nvPr>
            <p:ph idx="16" type="subTitle"/>
          </p:nvPr>
        </p:nvSpPr>
        <p:spPr>
          <a:xfrm>
            <a:off x="2227363" y="411982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30" name="Google Shape;130;p10"/>
          <p:cNvSpPr txBox="1"/>
          <p:nvPr>
            <p:ph idx="17" type="subTitle"/>
          </p:nvPr>
        </p:nvSpPr>
        <p:spPr>
          <a:xfrm>
            <a:off x="2227363" y="3947629"/>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31" name="Google Shape;131;p10"/>
          <p:cNvSpPr txBox="1"/>
          <p:nvPr>
            <p:ph idx="18" type="subTitle"/>
          </p:nvPr>
        </p:nvSpPr>
        <p:spPr>
          <a:xfrm>
            <a:off x="2227363" y="439044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32" name="Google Shape;132;p10"/>
          <p:cNvSpPr/>
          <p:nvPr>
            <p:ph idx="19" type="pic"/>
          </p:nvPr>
        </p:nvSpPr>
        <p:spPr>
          <a:xfrm>
            <a:off x="2570263" y="3102201"/>
            <a:ext cx="685800" cy="685800"/>
          </a:xfrm>
          <a:prstGeom prst="ellipse">
            <a:avLst/>
          </a:prstGeom>
          <a:noFill/>
          <a:ln cap="flat" cmpd="sng" w="19050">
            <a:solidFill>
              <a:schemeClr val="dk1"/>
            </a:solidFill>
            <a:prstDash val="solid"/>
            <a:round/>
            <a:headEnd len="sm" w="sm" type="none"/>
            <a:tailEnd len="sm" w="sm" type="none"/>
          </a:ln>
        </p:spPr>
      </p:sp>
      <p:sp>
        <p:nvSpPr>
          <p:cNvPr id="133" name="Google Shape;133;p10"/>
          <p:cNvSpPr/>
          <p:nvPr/>
        </p:nvSpPr>
        <p:spPr>
          <a:xfrm>
            <a:off x="4158450"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34" name="Google Shape;134;p10"/>
          <p:cNvCxnSpPr/>
          <p:nvPr/>
        </p:nvCxnSpPr>
        <p:spPr>
          <a:xfrm>
            <a:off x="4141500" y="2321098"/>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35" name="Google Shape;135;p10"/>
          <p:cNvSpPr txBox="1"/>
          <p:nvPr>
            <p:ph idx="20" type="subTitle"/>
          </p:nvPr>
        </p:nvSpPr>
        <p:spPr>
          <a:xfrm>
            <a:off x="3884100" y="211350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36" name="Google Shape;136;p10"/>
          <p:cNvSpPr txBox="1"/>
          <p:nvPr>
            <p:ph idx="21" type="subTitle"/>
          </p:nvPr>
        </p:nvSpPr>
        <p:spPr>
          <a:xfrm>
            <a:off x="3884100" y="1941308"/>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37" name="Google Shape;137;p10"/>
          <p:cNvSpPr txBox="1"/>
          <p:nvPr>
            <p:ph idx="22" type="subTitle"/>
          </p:nvPr>
        </p:nvSpPr>
        <p:spPr>
          <a:xfrm>
            <a:off x="3884100" y="238412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38" name="Google Shape;138;p10"/>
          <p:cNvSpPr/>
          <p:nvPr>
            <p:ph idx="23" type="pic"/>
          </p:nvPr>
        </p:nvSpPr>
        <p:spPr>
          <a:xfrm>
            <a:off x="4227000" y="1095880"/>
            <a:ext cx="685800" cy="685800"/>
          </a:xfrm>
          <a:prstGeom prst="ellipse">
            <a:avLst/>
          </a:prstGeom>
          <a:noFill/>
          <a:ln cap="flat" cmpd="sng" w="19050">
            <a:solidFill>
              <a:schemeClr val="dk1"/>
            </a:solidFill>
            <a:prstDash val="solid"/>
            <a:round/>
            <a:headEnd len="sm" w="sm" type="none"/>
            <a:tailEnd len="sm" w="sm" type="none"/>
          </a:ln>
        </p:spPr>
      </p:sp>
      <p:sp>
        <p:nvSpPr>
          <p:cNvPr id="139" name="Google Shape;139;p10"/>
          <p:cNvSpPr/>
          <p:nvPr/>
        </p:nvSpPr>
        <p:spPr>
          <a:xfrm>
            <a:off x="4158450"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40" name="Google Shape;140;p10"/>
          <p:cNvCxnSpPr/>
          <p:nvPr/>
        </p:nvCxnSpPr>
        <p:spPr>
          <a:xfrm>
            <a:off x="4141500" y="4327419"/>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41" name="Google Shape;141;p10"/>
          <p:cNvSpPr txBox="1"/>
          <p:nvPr>
            <p:ph idx="24" type="subTitle"/>
          </p:nvPr>
        </p:nvSpPr>
        <p:spPr>
          <a:xfrm>
            <a:off x="3884100" y="411982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42" name="Google Shape;142;p10"/>
          <p:cNvSpPr txBox="1"/>
          <p:nvPr>
            <p:ph idx="25" type="subTitle"/>
          </p:nvPr>
        </p:nvSpPr>
        <p:spPr>
          <a:xfrm>
            <a:off x="3884100" y="3947629"/>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43" name="Google Shape;143;p10"/>
          <p:cNvSpPr txBox="1"/>
          <p:nvPr>
            <p:ph idx="26" type="subTitle"/>
          </p:nvPr>
        </p:nvSpPr>
        <p:spPr>
          <a:xfrm>
            <a:off x="3884100" y="439044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44" name="Google Shape;144;p10"/>
          <p:cNvSpPr/>
          <p:nvPr>
            <p:ph idx="27" type="pic"/>
          </p:nvPr>
        </p:nvSpPr>
        <p:spPr>
          <a:xfrm>
            <a:off x="4227000" y="3102201"/>
            <a:ext cx="685800" cy="685800"/>
          </a:xfrm>
          <a:prstGeom prst="ellipse">
            <a:avLst/>
          </a:prstGeom>
          <a:noFill/>
          <a:ln cap="flat" cmpd="sng" w="19050">
            <a:solidFill>
              <a:schemeClr val="dk1"/>
            </a:solidFill>
            <a:prstDash val="solid"/>
            <a:round/>
            <a:headEnd len="sm" w="sm" type="none"/>
            <a:tailEnd len="sm" w="sm" type="none"/>
          </a:ln>
        </p:spPr>
      </p:sp>
      <p:sp>
        <p:nvSpPr>
          <p:cNvPr id="145" name="Google Shape;145;p10"/>
          <p:cNvSpPr/>
          <p:nvPr/>
        </p:nvSpPr>
        <p:spPr>
          <a:xfrm>
            <a:off x="5815188"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46" name="Google Shape;146;p10"/>
          <p:cNvCxnSpPr/>
          <p:nvPr/>
        </p:nvCxnSpPr>
        <p:spPr>
          <a:xfrm>
            <a:off x="5798238" y="2321098"/>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47" name="Google Shape;147;p10"/>
          <p:cNvSpPr txBox="1"/>
          <p:nvPr>
            <p:ph idx="28" type="subTitle"/>
          </p:nvPr>
        </p:nvSpPr>
        <p:spPr>
          <a:xfrm>
            <a:off x="5540838" y="211350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48" name="Google Shape;148;p10"/>
          <p:cNvSpPr txBox="1"/>
          <p:nvPr>
            <p:ph idx="29" type="subTitle"/>
          </p:nvPr>
        </p:nvSpPr>
        <p:spPr>
          <a:xfrm>
            <a:off x="5540838" y="1941308"/>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49" name="Google Shape;149;p10"/>
          <p:cNvSpPr txBox="1"/>
          <p:nvPr>
            <p:ph idx="30" type="subTitle"/>
          </p:nvPr>
        </p:nvSpPr>
        <p:spPr>
          <a:xfrm>
            <a:off x="5540838" y="238412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50" name="Google Shape;150;p10"/>
          <p:cNvSpPr/>
          <p:nvPr>
            <p:ph idx="31" type="pic"/>
          </p:nvPr>
        </p:nvSpPr>
        <p:spPr>
          <a:xfrm>
            <a:off x="5883738" y="1095880"/>
            <a:ext cx="685800" cy="685800"/>
          </a:xfrm>
          <a:prstGeom prst="ellipse">
            <a:avLst/>
          </a:prstGeom>
          <a:noFill/>
          <a:ln cap="flat" cmpd="sng" w="19050">
            <a:solidFill>
              <a:schemeClr val="dk1"/>
            </a:solidFill>
            <a:prstDash val="solid"/>
            <a:round/>
            <a:headEnd len="sm" w="sm" type="none"/>
            <a:tailEnd len="sm" w="sm" type="none"/>
          </a:ln>
        </p:spPr>
      </p:sp>
      <p:sp>
        <p:nvSpPr>
          <p:cNvPr id="151" name="Google Shape;151;p10"/>
          <p:cNvSpPr/>
          <p:nvPr/>
        </p:nvSpPr>
        <p:spPr>
          <a:xfrm>
            <a:off x="5815188"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52" name="Google Shape;152;p10"/>
          <p:cNvCxnSpPr/>
          <p:nvPr/>
        </p:nvCxnSpPr>
        <p:spPr>
          <a:xfrm>
            <a:off x="5798238" y="4327419"/>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53" name="Google Shape;153;p10"/>
          <p:cNvSpPr txBox="1"/>
          <p:nvPr>
            <p:ph idx="32" type="subTitle"/>
          </p:nvPr>
        </p:nvSpPr>
        <p:spPr>
          <a:xfrm>
            <a:off x="5540838" y="411982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54" name="Google Shape;154;p10"/>
          <p:cNvSpPr txBox="1"/>
          <p:nvPr>
            <p:ph idx="33" type="subTitle"/>
          </p:nvPr>
        </p:nvSpPr>
        <p:spPr>
          <a:xfrm>
            <a:off x="5540838" y="3947629"/>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55" name="Google Shape;155;p10"/>
          <p:cNvSpPr txBox="1"/>
          <p:nvPr>
            <p:ph idx="34" type="subTitle"/>
          </p:nvPr>
        </p:nvSpPr>
        <p:spPr>
          <a:xfrm>
            <a:off x="5540838" y="439044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56" name="Google Shape;156;p10"/>
          <p:cNvSpPr/>
          <p:nvPr>
            <p:ph idx="35" type="pic"/>
          </p:nvPr>
        </p:nvSpPr>
        <p:spPr>
          <a:xfrm>
            <a:off x="5883738" y="3102201"/>
            <a:ext cx="685800" cy="685800"/>
          </a:xfrm>
          <a:prstGeom prst="ellipse">
            <a:avLst/>
          </a:prstGeom>
          <a:noFill/>
          <a:ln cap="flat" cmpd="sng" w="19050">
            <a:solidFill>
              <a:schemeClr val="dk1"/>
            </a:solidFill>
            <a:prstDash val="solid"/>
            <a:round/>
            <a:headEnd len="sm" w="sm" type="none"/>
            <a:tailEnd len="sm" w="sm" type="none"/>
          </a:ln>
        </p:spPr>
      </p:sp>
      <p:sp>
        <p:nvSpPr>
          <p:cNvPr id="157" name="Google Shape;157;p10"/>
          <p:cNvSpPr/>
          <p:nvPr/>
        </p:nvSpPr>
        <p:spPr>
          <a:xfrm>
            <a:off x="7471925"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58" name="Google Shape;158;p10"/>
          <p:cNvCxnSpPr/>
          <p:nvPr/>
        </p:nvCxnSpPr>
        <p:spPr>
          <a:xfrm>
            <a:off x="7454975" y="2321098"/>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59" name="Google Shape;159;p10"/>
          <p:cNvSpPr txBox="1"/>
          <p:nvPr>
            <p:ph idx="36" type="subTitle"/>
          </p:nvPr>
        </p:nvSpPr>
        <p:spPr>
          <a:xfrm>
            <a:off x="7197575" y="211350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60" name="Google Shape;160;p10"/>
          <p:cNvSpPr txBox="1"/>
          <p:nvPr>
            <p:ph idx="37" type="subTitle"/>
          </p:nvPr>
        </p:nvSpPr>
        <p:spPr>
          <a:xfrm>
            <a:off x="7197575" y="1941308"/>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61" name="Google Shape;161;p10"/>
          <p:cNvSpPr txBox="1"/>
          <p:nvPr>
            <p:ph idx="38" type="subTitle"/>
          </p:nvPr>
        </p:nvSpPr>
        <p:spPr>
          <a:xfrm>
            <a:off x="7197575" y="238412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62" name="Google Shape;162;p10"/>
          <p:cNvSpPr/>
          <p:nvPr>
            <p:ph idx="39" type="pic"/>
          </p:nvPr>
        </p:nvSpPr>
        <p:spPr>
          <a:xfrm>
            <a:off x="7540475" y="1095880"/>
            <a:ext cx="685800" cy="685800"/>
          </a:xfrm>
          <a:prstGeom prst="ellipse">
            <a:avLst/>
          </a:prstGeom>
          <a:noFill/>
          <a:ln cap="flat" cmpd="sng" w="19050">
            <a:solidFill>
              <a:schemeClr val="dk1"/>
            </a:solidFill>
            <a:prstDash val="solid"/>
            <a:round/>
            <a:headEnd len="sm" w="sm" type="none"/>
            <a:tailEnd len="sm" w="sm" type="none"/>
          </a:ln>
        </p:spPr>
      </p:sp>
      <p:sp>
        <p:nvSpPr>
          <p:cNvPr id="163" name="Google Shape;163;p10"/>
          <p:cNvSpPr/>
          <p:nvPr/>
        </p:nvSpPr>
        <p:spPr>
          <a:xfrm>
            <a:off x="7471925"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a:solidFill>
                <a:schemeClr val="dk1"/>
              </a:solidFill>
              <a:latin typeface="Calibri"/>
              <a:ea typeface="Calibri"/>
              <a:cs typeface="Calibri"/>
              <a:sym typeface="Calibri"/>
            </a:endParaRPr>
          </a:p>
        </p:txBody>
      </p:sp>
      <p:cxnSp>
        <p:nvCxnSpPr>
          <p:cNvPr id="164" name="Google Shape;164;p10"/>
          <p:cNvCxnSpPr/>
          <p:nvPr/>
        </p:nvCxnSpPr>
        <p:spPr>
          <a:xfrm>
            <a:off x="7454975" y="4327419"/>
            <a:ext cx="856800" cy="0"/>
          </a:xfrm>
          <a:prstGeom prst="straightConnector1">
            <a:avLst/>
          </a:prstGeom>
          <a:noFill/>
          <a:ln cap="flat" cmpd="sng" w="9525">
            <a:solidFill>
              <a:schemeClr val="accent3"/>
            </a:solidFill>
            <a:prstDash val="solid"/>
            <a:miter lim="800000"/>
            <a:headEnd len="sm" w="sm" type="none"/>
            <a:tailEnd len="sm" w="sm" type="none"/>
          </a:ln>
        </p:spPr>
      </p:cxnSp>
      <p:sp>
        <p:nvSpPr>
          <p:cNvPr id="165" name="Google Shape;165;p10"/>
          <p:cNvSpPr txBox="1"/>
          <p:nvPr>
            <p:ph idx="40" type="subTitle"/>
          </p:nvPr>
        </p:nvSpPr>
        <p:spPr>
          <a:xfrm>
            <a:off x="7197575" y="4119822"/>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900"/>
              <a:buNone/>
              <a:defRPr sz="9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66" name="Google Shape;166;p10"/>
          <p:cNvSpPr txBox="1"/>
          <p:nvPr>
            <p:ph idx="41" type="subTitle"/>
          </p:nvPr>
        </p:nvSpPr>
        <p:spPr>
          <a:xfrm>
            <a:off x="7197575" y="3947629"/>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Clr>
                <a:schemeClr val="accent1"/>
              </a:buClr>
              <a:buSzPts val="1000"/>
              <a:buNone/>
              <a:defRPr b="1" sz="1000">
                <a:solidFill>
                  <a:schemeClr val="accent1"/>
                </a:solidFill>
              </a:defRPr>
            </a:lvl1pPr>
            <a:lvl2pPr lvl="1" rtl="0" algn="ctr">
              <a:spcBef>
                <a:spcPts val="200"/>
              </a:spcBef>
              <a:spcAft>
                <a:spcPts val="0"/>
              </a:spcAft>
              <a:buClr>
                <a:schemeClr val="accent1"/>
              </a:buClr>
              <a:buSzPts val="1000"/>
              <a:buNone/>
              <a:defRPr b="1" sz="1000">
                <a:solidFill>
                  <a:schemeClr val="accent1"/>
                </a:solidFill>
              </a:defRPr>
            </a:lvl2pPr>
            <a:lvl3pPr lvl="2" rtl="0" algn="ctr">
              <a:spcBef>
                <a:spcPts val="200"/>
              </a:spcBef>
              <a:spcAft>
                <a:spcPts val="0"/>
              </a:spcAft>
              <a:buClr>
                <a:schemeClr val="accent1"/>
              </a:buClr>
              <a:buSzPts val="1000"/>
              <a:buNone/>
              <a:defRPr b="1" sz="1000">
                <a:solidFill>
                  <a:schemeClr val="accent1"/>
                </a:solidFill>
              </a:defRPr>
            </a:lvl3pPr>
            <a:lvl4pPr lvl="3" rtl="0" algn="ctr">
              <a:spcBef>
                <a:spcPts val="200"/>
              </a:spcBef>
              <a:spcAft>
                <a:spcPts val="0"/>
              </a:spcAft>
              <a:buClr>
                <a:schemeClr val="accent1"/>
              </a:buClr>
              <a:buSzPts val="1000"/>
              <a:buNone/>
              <a:defRPr b="1" sz="1000">
                <a:solidFill>
                  <a:schemeClr val="accent1"/>
                </a:solidFill>
              </a:defRPr>
            </a:lvl4pPr>
            <a:lvl5pPr lvl="4" rtl="0" algn="ctr">
              <a:spcBef>
                <a:spcPts val="200"/>
              </a:spcBef>
              <a:spcAft>
                <a:spcPts val="0"/>
              </a:spcAft>
              <a:buClr>
                <a:schemeClr val="accent1"/>
              </a:buClr>
              <a:buSzPts val="1000"/>
              <a:buNone/>
              <a:defRPr b="1" sz="1000">
                <a:solidFill>
                  <a:schemeClr val="accent1"/>
                </a:solidFill>
              </a:defRPr>
            </a:lvl5pPr>
            <a:lvl6pPr lvl="5" rtl="0" algn="ctr">
              <a:spcBef>
                <a:spcPts val="200"/>
              </a:spcBef>
              <a:spcAft>
                <a:spcPts val="0"/>
              </a:spcAft>
              <a:buClr>
                <a:schemeClr val="accent1"/>
              </a:buClr>
              <a:buSzPts val="1000"/>
              <a:buNone/>
              <a:defRPr b="1" sz="1000">
                <a:solidFill>
                  <a:schemeClr val="accent1"/>
                </a:solidFill>
              </a:defRPr>
            </a:lvl6pPr>
            <a:lvl7pPr lvl="6" rtl="0" algn="ctr">
              <a:spcBef>
                <a:spcPts val="200"/>
              </a:spcBef>
              <a:spcAft>
                <a:spcPts val="0"/>
              </a:spcAft>
              <a:buClr>
                <a:schemeClr val="accent1"/>
              </a:buClr>
              <a:buSzPts val="1000"/>
              <a:buNone/>
              <a:defRPr b="1" sz="1000">
                <a:solidFill>
                  <a:schemeClr val="accent1"/>
                </a:solidFill>
              </a:defRPr>
            </a:lvl7pPr>
            <a:lvl8pPr lvl="7" rtl="0" algn="ctr">
              <a:spcBef>
                <a:spcPts val="200"/>
              </a:spcBef>
              <a:spcAft>
                <a:spcPts val="0"/>
              </a:spcAft>
              <a:buClr>
                <a:schemeClr val="accent1"/>
              </a:buClr>
              <a:buSzPts val="1000"/>
              <a:buNone/>
              <a:defRPr b="1" sz="1000">
                <a:solidFill>
                  <a:schemeClr val="accent1"/>
                </a:solidFill>
              </a:defRPr>
            </a:lvl8pPr>
            <a:lvl9pPr lvl="8" rtl="0" algn="ctr">
              <a:spcBef>
                <a:spcPts val="200"/>
              </a:spcBef>
              <a:spcAft>
                <a:spcPts val="200"/>
              </a:spcAft>
              <a:buClr>
                <a:schemeClr val="accent1"/>
              </a:buClr>
              <a:buSzPts val="1000"/>
              <a:buNone/>
              <a:defRPr b="1" sz="1000">
                <a:solidFill>
                  <a:schemeClr val="accent1"/>
                </a:solidFill>
              </a:defRPr>
            </a:lvl9pPr>
          </a:lstStyle>
          <a:p/>
        </p:txBody>
      </p:sp>
      <p:sp>
        <p:nvSpPr>
          <p:cNvPr id="167" name="Google Shape;167;p10"/>
          <p:cNvSpPr txBox="1"/>
          <p:nvPr>
            <p:ph idx="42" type="subTitle"/>
          </p:nvPr>
        </p:nvSpPr>
        <p:spPr>
          <a:xfrm>
            <a:off x="7197575" y="4390443"/>
            <a:ext cx="1371600" cy="183000"/>
          </a:xfrm>
          <a:prstGeom prst="rect">
            <a:avLst/>
          </a:prstGeom>
          <a:noFill/>
        </p:spPr>
        <p:txBody>
          <a:bodyPr anchorCtr="0" anchor="t" bIns="0" lIns="0" spcFirstLastPara="1" rIns="0" wrap="square" tIns="0">
            <a:noAutofit/>
          </a:bodyPr>
          <a:lstStyle>
            <a:lvl1pPr lvl="0" rtl="0" algn="ctr">
              <a:spcBef>
                <a:spcPts val="0"/>
              </a:spcBef>
              <a:spcAft>
                <a:spcPts val="0"/>
              </a:spcAft>
              <a:buSzPts val="800"/>
              <a:buNone/>
              <a:defRPr sz="800"/>
            </a:lvl1pPr>
            <a:lvl2pPr lvl="1" rtl="0">
              <a:spcBef>
                <a:spcPts val="200"/>
              </a:spcBef>
              <a:spcAft>
                <a:spcPts val="0"/>
              </a:spcAft>
              <a:buSzPts val="1000"/>
              <a:buNone/>
              <a:defRPr sz="1000"/>
            </a:lvl2pPr>
            <a:lvl3pPr lvl="2" rtl="0">
              <a:spcBef>
                <a:spcPts val="200"/>
              </a:spcBef>
              <a:spcAft>
                <a:spcPts val="0"/>
              </a:spcAft>
              <a:buSzPts val="1000"/>
              <a:buNone/>
              <a:defRPr sz="1000"/>
            </a:lvl3pPr>
            <a:lvl4pPr lvl="3" rtl="0">
              <a:spcBef>
                <a:spcPts val="200"/>
              </a:spcBef>
              <a:spcAft>
                <a:spcPts val="0"/>
              </a:spcAft>
              <a:buSzPts val="1000"/>
              <a:buNone/>
              <a:defRPr sz="1000"/>
            </a:lvl4pPr>
            <a:lvl5pPr lvl="4" rtl="0">
              <a:spcBef>
                <a:spcPts val="200"/>
              </a:spcBef>
              <a:spcAft>
                <a:spcPts val="0"/>
              </a:spcAft>
              <a:buSzPts val="1000"/>
              <a:buNone/>
              <a:defRPr sz="1000"/>
            </a:lvl5pPr>
            <a:lvl6pPr lvl="5" rtl="0">
              <a:spcBef>
                <a:spcPts val="200"/>
              </a:spcBef>
              <a:spcAft>
                <a:spcPts val="0"/>
              </a:spcAft>
              <a:buSzPts val="1000"/>
              <a:buNone/>
              <a:defRPr sz="1000"/>
            </a:lvl6pPr>
            <a:lvl7pPr lvl="6" rtl="0">
              <a:spcBef>
                <a:spcPts val="200"/>
              </a:spcBef>
              <a:spcAft>
                <a:spcPts val="0"/>
              </a:spcAft>
              <a:buSzPts val="1000"/>
              <a:buNone/>
              <a:defRPr sz="1000"/>
            </a:lvl7pPr>
            <a:lvl8pPr lvl="7" rtl="0">
              <a:spcBef>
                <a:spcPts val="200"/>
              </a:spcBef>
              <a:spcAft>
                <a:spcPts val="0"/>
              </a:spcAft>
              <a:buSzPts val="1000"/>
              <a:buNone/>
              <a:defRPr sz="1000"/>
            </a:lvl8pPr>
            <a:lvl9pPr lvl="8" rtl="0">
              <a:spcBef>
                <a:spcPts val="200"/>
              </a:spcBef>
              <a:spcAft>
                <a:spcPts val="200"/>
              </a:spcAft>
              <a:buSzPts val="1000"/>
              <a:buNone/>
              <a:defRPr sz="1000"/>
            </a:lvl9pPr>
          </a:lstStyle>
          <a:p/>
        </p:txBody>
      </p:sp>
      <p:sp>
        <p:nvSpPr>
          <p:cNvPr id="168" name="Google Shape;168;p10"/>
          <p:cNvSpPr/>
          <p:nvPr>
            <p:ph idx="43" type="pic"/>
          </p:nvPr>
        </p:nvSpPr>
        <p:spPr>
          <a:xfrm>
            <a:off x="7540475" y="3102201"/>
            <a:ext cx="685800" cy="685800"/>
          </a:xfrm>
          <a:prstGeom prst="ellipse">
            <a:avLst/>
          </a:prstGeom>
          <a:noFill/>
          <a:ln cap="flat" cmpd="sng" w="19050">
            <a:solidFill>
              <a:schemeClr val="dk1"/>
            </a:solidFill>
            <a:prstDash val="solid"/>
            <a:round/>
            <a:headEnd len="sm" w="sm" type="none"/>
            <a:tailEnd len="sm" w="sm" type="none"/>
          </a:ln>
        </p:spPr>
      </p:sp>
      <p:pic>
        <p:nvPicPr>
          <p:cNvPr id="169" name="Google Shape;169;p10"/>
          <p:cNvPicPr preferRelativeResize="0"/>
          <p:nvPr/>
        </p:nvPicPr>
        <p:blipFill>
          <a:blip r:embed="rId2">
            <a:alphaModFix/>
          </a:blip>
          <a:stretch>
            <a:fillRect/>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75" y="170050"/>
            <a:ext cx="8312700" cy="568200"/>
          </a:xfrm>
          <a:prstGeom prst="rect">
            <a:avLst/>
          </a:prstGeom>
          <a:noFill/>
          <a:ln>
            <a:noFill/>
          </a:ln>
        </p:spPr>
        <p:txBody>
          <a:bodyPr anchorCtr="0" anchor="b" bIns="0" lIns="0" spcFirstLastPara="1" rIns="0" wrap="square" tIns="0">
            <a:normAutofit/>
          </a:bodyPr>
          <a:lstStyle>
            <a:lvl1pPr lvl="0" marR="0" rtl="0" algn="l">
              <a:lnSpc>
                <a:spcPct val="90000"/>
              </a:lnSpc>
              <a:spcBef>
                <a:spcPts val="0"/>
              </a:spcBef>
              <a:spcAft>
                <a:spcPts val="0"/>
              </a:spcAft>
              <a:buClr>
                <a:schemeClr val="lt1"/>
              </a:buClr>
              <a:buSzPts val="2100"/>
              <a:buFont typeface="Poppins Medium"/>
              <a:buNone/>
              <a:defRPr i="0" sz="2100" u="none" cap="none" strike="noStrike">
                <a:solidFill>
                  <a:schemeClr val="lt1"/>
                </a:solidFill>
                <a:latin typeface="Poppins Medium"/>
                <a:ea typeface="Poppins Medium"/>
                <a:cs typeface="Poppins Medium"/>
                <a:sym typeface="Poppins Medium"/>
              </a:defRPr>
            </a:lvl1pPr>
            <a:lvl2pPr lvl="1" rtl="0">
              <a:spcBef>
                <a:spcPts val="0"/>
              </a:spcBef>
              <a:spcAft>
                <a:spcPts val="0"/>
              </a:spcAft>
              <a:buSzPts val="1100"/>
              <a:buFont typeface="Poppins Medium"/>
              <a:buNone/>
              <a:defRPr sz="1400">
                <a:latin typeface="Poppins Medium"/>
                <a:ea typeface="Poppins Medium"/>
                <a:cs typeface="Poppins Medium"/>
                <a:sym typeface="Poppins Medium"/>
              </a:defRPr>
            </a:lvl2pPr>
            <a:lvl3pPr lvl="2" rtl="0">
              <a:spcBef>
                <a:spcPts val="0"/>
              </a:spcBef>
              <a:spcAft>
                <a:spcPts val="0"/>
              </a:spcAft>
              <a:buSzPts val="1100"/>
              <a:buFont typeface="Poppins Medium"/>
              <a:buNone/>
              <a:defRPr sz="1400">
                <a:latin typeface="Poppins Medium"/>
                <a:ea typeface="Poppins Medium"/>
                <a:cs typeface="Poppins Medium"/>
                <a:sym typeface="Poppins Medium"/>
              </a:defRPr>
            </a:lvl3pPr>
            <a:lvl4pPr lvl="3" rtl="0">
              <a:spcBef>
                <a:spcPts val="0"/>
              </a:spcBef>
              <a:spcAft>
                <a:spcPts val="0"/>
              </a:spcAft>
              <a:buSzPts val="1100"/>
              <a:buFont typeface="Poppins Medium"/>
              <a:buNone/>
              <a:defRPr sz="1400">
                <a:latin typeface="Poppins Medium"/>
                <a:ea typeface="Poppins Medium"/>
                <a:cs typeface="Poppins Medium"/>
                <a:sym typeface="Poppins Medium"/>
              </a:defRPr>
            </a:lvl4pPr>
            <a:lvl5pPr lvl="4" rtl="0">
              <a:spcBef>
                <a:spcPts val="0"/>
              </a:spcBef>
              <a:spcAft>
                <a:spcPts val="0"/>
              </a:spcAft>
              <a:buSzPts val="1100"/>
              <a:buFont typeface="Poppins Medium"/>
              <a:buNone/>
              <a:defRPr sz="1400">
                <a:latin typeface="Poppins Medium"/>
                <a:ea typeface="Poppins Medium"/>
                <a:cs typeface="Poppins Medium"/>
                <a:sym typeface="Poppins Medium"/>
              </a:defRPr>
            </a:lvl5pPr>
            <a:lvl6pPr lvl="5" rtl="0">
              <a:spcBef>
                <a:spcPts val="0"/>
              </a:spcBef>
              <a:spcAft>
                <a:spcPts val="0"/>
              </a:spcAft>
              <a:buSzPts val="1100"/>
              <a:buFont typeface="Poppins Medium"/>
              <a:buNone/>
              <a:defRPr sz="1400">
                <a:latin typeface="Poppins Medium"/>
                <a:ea typeface="Poppins Medium"/>
                <a:cs typeface="Poppins Medium"/>
                <a:sym typeface="Poppins Medium"/>
              </a:defRPr>
            </a:lvl6pPr>
            <a:lvl7pPr lvl="6" rtl="0">
              <a:spcBef>
                <a:spcPts val="0"/>
              </a:spcBef>
              <a:spcAft>
                <a:spcPts val="0"/>
              </a:spcAft>
              <a:buSzPts val="1100"/>
              <a:buFont typeface="Poppins Medium"/>
              <a:buNone/>
              <a:defRPr sz="1400">
                <a:latin typeface="Poppins Medium"/>
                <a:ea typeface="Poppins Medium"/>
                <a:cs typeface="Poppins Medium"/>
                <a:sym typeface="Poppins Medium"/>
              </a:defRPr>
            </a:lvl7pPr>
            <a:lvl8pPr lvl="7" rtl="0">
              <a:spcBef>
                <a:spcPts val="0"/>
              </a:spcBef>
              <a:spcAft>
                <a:spcPts val="0"/>
              </a:spcAft>
              <a:buSzPts val="1100"/>
              <a:buFont typeface="Poppins Medium"/>
              <a:buNone/>
              <a:defRPr sz="1400">
                <a:latin typeface="Poppins Medium"/>
                <a:ea typeface="Poppins Medium"/>
                <a:cs typeface="Poppins Medium"/>
                <a:sym typeface="Poppins Medium"/>
              </a:defRPr>
            </a:lvl8pPr>
            <a:lvl9pPr lvl="8" rtl="0">
              <a:spcBef>
                <a:spcPts val="0"/>
              </a:spcBef>
              <a:spcAft>
                <a:spcPts val="0"/>
              </a:spcAft>
              <a:buSzPts val="1100"/>
              <a:buFont typeface="Poppins Medium"/>
              <a:buNone/>
              <a:defRPr sz="1400">
                <a:latin typeface="Poppins Medium"/>
                <a:ea typeface="Poppins Medium"/>
                <a:cs typeface="Poppins Medium"/>
                <a:sym typeface="Poppins Medium"/>
              </a:defRPr>
            </a:lvl9pPr>
          </a:lstStyle>
          <a:p/>
        </p:txBody>
      </p:sp>
      <p:sp>
        <p:nvSpPr>
          <p:cNvPr id="7" name="Google Shape;7;p1"/>
          <p:cNvSpPr txBox="1"/>
          <p:nvPr>
            <p:ph idx="1" type="body"/>
          </p:nvPr>
        </p:nvSpPr>
        <p:spPr>
          <a:xfrm>
            <a:off x="415650" y="1282925"/>
            <a:ext cx="8312700" cy="31797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chemeClr val="lt1"/>
              </a:buClr>
              <a:buSzPts val="1400"/>
              <a:buFont typeface="Calibri"/>
              <a:buChar char="●"/>
              <a:defRPr>
                <a:solidFill>
                  <a:schemeClr val="lt1"/>
                </a:solidFill>
                <a:latin typeface="Calibri"/>
                <a:ea typeface="Calibri"/>
                <a:cs typeface="Calibri"/>
                <a:sym typeface="Calibri"/>
              </a:defRPr>
            </a:lvl1pPr>
            <a:lvl2pPr indent="-317500" lvl="1" marL="914400" rtl="0">
              <a:spcBef>
                <a:spcPts val="200"/>
              </a:spcBef>
              <a:spcAft>
                <a:spcPts val="0"/>
              </a:spcAft>
              <a:buClr>
                <a:schemeClr val="lt1"/>
              </a:buClr>
              <a:buSzPts val="1400"/>
              <a:buFont typeface="Calibri"/>
              <a:buChar char="○"/>
              <a:defRPr>
                <a:solidFill>
                  <a:schemeClr val="lt1"/>
                </a:solidFill>
                <a:latin typeface="Calibri"/>
                <a:ea typeface="Calibri"/>
                <a:cs typeface="Calibri"/>
                <a:sym typeface="Calibri"/>
              </a:defRPr>
            </a:lvl2pPr>
            <a:lvl3pPr indent="-317500" lvl="2" marL="1371600" rtl="0">
              <a:spcBef>
                <a:spcPts val="200"/>
              </a:spcBef>
              <a:spcAft>
                <a:spcPts val="0"/>
              </a:spcAft>
              <a:buClr>
                <a:schemeClr val="lt1"/>
              </a:buClr>
              <a:buSzPts val="1400"/>
              <a:buFont typeface="Calibri"/>
              <a:buChar char="■"/>
              <a:defRPr>
                <a:solidFill>
                  <a:schemeClr val="lt1"/>
                </a:solidFill>
                <a:latin typeface="Calibri"/>
                <a:ea typeface="Calibri"/>
                <a:cs typeface="Calibri"/>
                <a:sym typeface="Calibri"/>
              </a:defRPr>
            </a:lvl3pPr>
            <a:lvl4pPr indent="-317500" lvl="3" marL="1828800" rtl="0">
              <a:spcBef>
                <a:spcPts val="200"/>
              </a:spcBef>
              <a:spcAft>
                <a:spcPts val="0"/>
              </a:spcAft>
              <a:buClr>
                <a:schemeClr val="lt1"/>
              </a:buClr>
              <a:buSzPts val="1400"/>
              <a:buFont typeface="Calibri"/>
              <a:buChar char="●"/>
              <a:defRPr>
                <a:solidFill>
                  <a:schemeClr val="lt1"/>
                </a:solidFill>
                <a:latin typeface="Calibri"/>
                <a:ea typeface="Calibri"/>
                <a:cs typeface="Calibri"/>
                <a:sym typeface="Calibri"/>
              </a:defRPr>
            </a:lvl4pPr>
            <a:lvl5pPr indent="-317500" lvl="4" marL="2286000" rtl="0">
              <a:spcBef>
                <a:spcPts val="200"/>
              </a:spcBef>
              <a:spcAft>
                <a:spcPts val="0"/>
              </a:spcAft>
              <a:buClr>
                <a:schemeClr val="lt1"/>
              </a:buClr>
              <a:buSzPts val="1400"/>
              <a:buFont typeface="Calibri"/>
              <a:buChar char="○"/>
              <a:defRPr>
                <a:solidFill>
                  <a:schemeClr val="lt1"/>
                </a:solidFill>
                <a:latin typeface="Calibri"/>
                <a:ea typeface="Calibri"/>
                <a:cs typeface="Calibri"/>
                <a:sym typeface="Calibri"/>
              </a:defRPr>
            </a:lvl5pPr>
            <a:lvl6pPr indent="-317500" lvl="5" marL="2743200" rtl="0">
              <a:spcBef>
                <a:spcPts val="200"/>
              </a:spcBef>
              <a:spcAft>
                <a:spcPts val="0"/>
              </a:spcAft>
              <a:buClr>
                <a:schemeClr val="lt1"/>
              </a:buClr>
              <a:buSzPts val="1400"/>
              <a:buFont typeface="Calibri"/>
              <a:buChar char="■"/>
              <a:defRPr>
                <a:solidFill>
                  <a:schemeClr val="lt1"/>
                </a:solidFill>
                <a:latin typeface="Calibri"/>
                <a:ea typeface="Calibri"/>
                <a:cs typeface="Calibri"/>
                <a:sym typeface="Calibri"/>
              </a:defRPr>
            </a:lvl6pPr>
            <a:lvl7pPr indent="-317500" lvl="6" marL="3200400" rtl="0">
              <a:spcBef>
                <a:spcPts val="200"/>
              </a:spcBef>
              <a:spcAft>
                <a:spcPts val="0"/>
              </a:spcAft>
              <a:buClr>
                <a:schemeClr val="lt1"/>
              </a:buClr>
              <a:buSzPts val="1400"/>
              <a:buFont typeface="Calibri"/>
              <a:buChar char="●"/>
              <a:defRPr>
                <a:solidFill>
                  <a:schemeClr val="lt1"/>
                </a:solidFill>
                <a:latin typeface="Calibri"/>
                <a:ea typeface="Calibri"/>
                <a:cs typeface="Calibri"/>
                <a:sym typeface="Calibri"/>
              </a:defRPr>
            </a:lvl7pPr>
            <a:lvl8pPr indent="-317500" lvl="7" marL="3657600" rtl="0">
              <a:spcBef>
                <a:spcPts val="200"/>
              </a:spcBef>
              <a:spcAft>
                <a:spcPts val="0"/>
              </a:spcAft>
              <a:buClr>
                <a:schemeClr val="lt1"/>
              </a:buClr>
              <a:buSzPts val="1400"/>
              <a:buFont typeface="Calibri"/>
              <a:buChar char="○"/>
              <a:defRPr>
                <a:solidFill>
                  <a:schemeClr val="lt1"/>
                </a:solidFill>
                <a:latin typeface="Calibri"/>
                <a:ea typeface="Calibri"/>
                <a:cs typeface="Calibri"/>
                <a:sym typeface="Calibri"/>
              </a:defRPr>
            </a:lvl8pPr>
            <a:lvl9pPr indent="-317500" lvl="8" marL="4114800" rtl="0">
              <a:spcBef>
                <a:spcPts val="200"/>
              </a:spcBef>
              <a:spcAft>
                <a:spcPts val="200"/>
              </a:spcAft>
              <a:buClr>
                <a:schemeClr val="lt1"/>
              </a:buClr>
              <a:buSzPts val="1400"/>
              <a:buFont typeface="Calibri"/>
              <a:buChar char="■"/>
              <a:defRPr>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1"/>
          <p:cNvSpPr txBox="1"/>
          <p:nvPr>
            <p:ph type="title"/>
          </p:nvPr>
        </p:nvSpPr>
        <p:spPr>
          <a:xfrm>
            <a:off x="415650" y="1557350"/>
            <a:ext cx="4158600" cy="1014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Trade Promo Analysis</a:t>
            </a:r>
            <a:endParaRPr/>
          </a:p>
        </p:txBody>
      </p:sp>
      <p:sp>
        <p:nvSpPr>
          <p:cNvPr id="675" name="Google Shape;675;p31"/>
          <p:cNvSpPr txBox="1"/>
          <p:nvPr>
            <p:ph idx="1" type="subTitle"/>
          </p:nvPr>
        </p:nvSpPr>
        <p:spPr>
          <a:xfrm>
            <a:off x="415650" y="2695325"/>
            <a:ext cx="4158600" cy="289500"/>
          </a:xfrm>
          <a:prstGeom prst="rect">
            <a:avLst/>
          </a:prstGeom>
        </p:spPr>
        <p:txBody>
          <a:bodyPr anchorCtr="0" anchor="t" bIns="0" lIns="0" spcFirstLastPara="1" rIns="0" wrap="square" tIns="0">
            <a:noAutofit/>
          </a:bodyPr>
          <a:lstStyle/>
          <a:p>
            <a:pPr indent="0" lvl="0" marL="0" rtl="0" algn="l">
              <a:spcBef>
                <a:spcPts val="0"/>
              </a:spcBef>
              <a:spcAft>
                <a:spcPts val="200"/>
              </a:spcAft>
              <a:buNone/>
            </a:pPr>
            <a:r>
              <a:rPr lang="en"/>
              <a:t>Springboard Project</a:t>
            </a:r>
            <a:endParaRPr/>
          </a:p>
        </p:txBody>
      </p:sp>
      <p:sp>
        <p:nvSpPr>
          <p:cNvPr id="676" name="Google Shape;676;p31"/>
          <p:cNvSpPr txBox="1"/>
          <p:nvPr>
            <p:ph idx="2" type="subTitle"/>
          </p:nvPr>
        </p:nvSpPr>
        <p:spPr>
          <a:xfrm>
            <a:off x="415650" y="3108200"/>
            <a:ext cx="1746600" cy="246300"/>
          </a:xfrm>
          <a:prstGeom prst="rect">
            <a:avLst/>
          </a:prstGeom>
        </p:spPr>
        <p:txBody>
          <a:bodyPr anchorCtr="0" anchor="ctr" bIns="45700" lIns="91425" spcFirstLastPara="1" rIns="91425" wrap="square" tIns="45700">
            <a:spAutoFit/>
          </a:bodyPr>
          <a:lstStyle/>
          <a:p>
            <a:pPr indent="0" lvl="0" marL="0" rtl="0" algn="l">
              <a:spcBef>
                <a:spcPts val="0"/>
              </a:spcBef>
              <a:spcAft>
                <a:spcPts val="200"/>
              </a:spcAft>
              <a:buNone/>
            </a:pPr>
            <a:r>
              <a:rPr lang="en"/>
              <a:t>Case Study</a:t>
            </a:r>
            <a:endParaRPr/>
          </a:p>
        </p:txBody>
      </p:sp>
      <p:sp>
        <p:nvSpPr>
          <p:cNvPr id="677" name="Google Shape;677;p31"/>
          <p:cNvSpPr txBox="1"/>
          <p:nvPr>
            <p:ph idx="4" type="subTitle"/>
          </p:nvPr>
        </p:nvSpPr>
        <p:spPr>
          <a:xfrm>
            <a:off x="3927616" y="4874750"/>
            <a:ext cx="642000" cy="92400"/>
          </a:xfrm>
          <a:prstGeom prst="rect">
            <a:avLst/>
          </a:prstGeom>
        </p:spPr>
        <p:txBody>
          <a:bodyPr anchorCtr="0" anchor="t" bIns="0" lIns="0" spcFirstLastPara="1" rIns="0" wrap="square" tIns="0">
            <a:noAutofit/>
          </a:bodyPr>
          <a:lstStyle/>
          <a:p>
            <a:pPr indent="0" lvl="0" marL="0" rtl="0" algn="l">
              <a:spcBef>
                <a:spcPts val="0"/>
              </a:spcBef>
              <a:spcAft>
                <a:spcPts val="200"/>
              </a:spcAft>
              <a:buNone/>
            </a:pPr>
            <a:r>
              <a:rPr lang="en"/>
              <a:t>28</a:t>
            </a:r>
            <a:r>
              <a:rPr lang="en"/>
              <a:t>-DEC-2023</a:t>
            </a:r>
            <a:endParaRPr/>
          </a:p>
        </p:txBody>
      </p:sp>
      <p:sp>
        <p:nvSpPr>
          <p:cNvPr id="678" name="Google Shape;678;p31"/>
          <p:cNvSpPr txBox="1"/>
          <p:nvPr>
            <p:ph idx="5" type="subTitle"/>
          </p:nvPr>
        </p:nvSpPr>
        <p:spPr>
          <a:xfrm>
            <a:off x="5237692" y="4874750"/>
            <a:ext cx="558900" cy="9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Fazil  &amp;  Upasana</a:t>
            </a:r>
            <a:endParaRPr/>
          </a:p>
          <a:p>
            <a:pPr indent="0" lvl="0" marL="0" rtl="0" algn="l">
              <a:spcBef>
                <a:spcPts val="200"/>
              </a:spcBef>
              <a:spcAft>
                <a:spcPts val="200"/>
              </a:spcAft>
              <a:buNone/>
            </a:pPr>
            <a:r>
              <a:t/>
            </a:r>
            <a:endParaRPr/>
          </a:p>
        </p:txBody>
      </p:sp>
      <p:sp>
        <p:nvSpPr>
          <p:cNvPr id="679" name="Google Shape;679;p31"/>
          <p:cNvSpPr txBox="1"/>
          <p:nvPr>
            <p:ph idx="3" type="subTitle"/>
          </p:nvPr>
        </p:nvSpPr>
        <p:spPr>
          <a:xfrm>
            <a:off x="2308944" y="4874750"/>
            <a:ext cx="1032600" cy="92400"/>
          </a:xfrm>
          <a:prstGeom prst="rect">
            <a:avLst/>
          </a:prstGeom>
        </p:spPr>
        <p:txBody>
          <a:bodyPr anchorCtr="0" anchor="t" bIns="0" lIns="0" spcFirstLastPara="1" rIns="0" wrap="square" tIns="0">
            <a:noAutofit/>
          </a:bodyPr>
          <a:lstStyle/>
          <a:p>
            <a:pPr indent="0" lvl="0" marL="0" rtl="0" algn="ctr">
              <a:spcBef>
                <a:spcPts val="0"/>
              </a:spcBef>
              <a:spcAft>
                <a:spcPts val="200"/>
              </a:spcAft>
              <a:buNone/>
            </a:pPr>
            <a:r>
              <a:rPr lang="en"/>
              <a:t>Confidential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0"/>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Sales performance of brands</a:t>
            </a:r>
            <a:endParaRPr/>
          </a:p>
        </p:txBody>
      </p:sp>
      <p:sp>
        <p:nvSpPr>
          <p:cNvPr id="757" name="Google Shape;757;p40"/>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758" name="Google Shape;758;p40"/>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759" name="Google Shape;759;p40"/>
          <p:cNvSpPr txBox="1"/>
          <p:nvPr>
            <p:ph idx="19" type="subTitle"/>
          </p:nvPr>
        </p:nvSpPr>
        <p:spPr>
          <a:xfrm>
            <a:off x="5230100" y="1585175"/>
            <a:ext cx="3291900" cy="387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As the sales trend already revealed, Brand5 is the fastest moving brand. Sales of Brand5 alone is 1.5 times greater than the other two brands combined</a:t>
            </a:r>
            <a:endParaRPr/>
          </a:p>
        </p:txBody>
      </p:sp>
      <p:cxnSp>
        <p:nvCxnSpPr>
          <p:cNvPr id="760" name="Google Shape;760;p40"/>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761" name="Google Shape;761;p40"/>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1"/>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Sales performance of retailers</a:t>
            </a:r>
            <a:endParaRPr/>
          </a:p>
        </p:txBody>
      </p:sp>
      <p:sp>
        <p:nvSpPr>
          <p:cNvPr id="767" name="Google Shape;767;p41"/>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768" name="Google Shape;768;p41"/>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769" name="Google Shape;769;p41"/>
          <p:cNvSpPr txBox="1"/>
          <p:nvPr>
            <p:ph idx="19" type="subTitle"/>
          </p:nvPr>
        </p:nvSpPr>
        <p:spPr>
          <a:xfrm>
            <a:off x="5230100" y="1508975"/>
            <a:ext cx="3291900" cy="387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Retailer1 has more sales </a:t>
            </a:r>
            <a:r>
              <a:rPr lang="en"/>
              <a:t>than Retailer0. The difference is not staggering though.</a:t>
            </a:r>
            <a:endParaRPr/>
          </a:p>
        </p:txBody>
      </p:sp>
      <p:cxnSp>
        <p:nvCxnSpPr>
          <p:cNvPr id="770" name="Google Shape;770;p41"/>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771" name="Google Shape;771;p41"/>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2"/>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Sales performance of PPGs</a:t>
            </a:r>
            <a:endParaRPr/>
          </a:p>
        </p:txBody>
      </p:sp>
      <p:sp>
        <p:nvSpPr>
          <p:cNvPr id="777" name="Google Shape;777;p42"/>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778" name="Google Shape;778;p42"/>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779" name="Google Shape;779;p42"/>
          <p:cNvSpPr txBox="1"/>
          <p:nvPr>
            <p:ph idx="19" type="subTitle"/>
          </p:nvPr>
        </p:nvSpPr>
        <p:spPr>
          <a:xfrm>
            <a:off x="5230100" y="1508975"/>
            <a:ext cx="3291900" cy="387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Promo.Group6 is significantly greater than all other PPGs. In fact, it is almost same as remaining all other PPGs combined</a:t>
            </a:r>
            <a:endParaRPr/>
          </a:p>
        </p:txBody>
      </p:sp>
      <p:cxnSp>
        <p:nvCxnSpPr>
          <p:cNvPr id="780" name="Google Shape;780;p42"/>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781" name="Google Shape;781;p42"/>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3"/>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Sales performance of PPG x Retailer combinations</a:t>
            </a:r>
            <a:endParaRPr/>
          </a:p>
        </p:txBody>
      </p:sp>
      <p:sp>
        <p:nvSpPr>
          <p:cNvPr id="787" name="Google Shape;787;p43"/>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788" name="Google Shape;788;p43"/>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789" name="Google Shape;789;p43"/>
          <p:cNvSpPr txBox="1"/>
          <p:nvPr>
            <p:ph idx="19" type="subTitle"/>
          </p:nvPr>
        </p:nvSpPr>
        <p:spPr>
          <a:xfrm>
            <a:off x="5230100" y="1508975"/>
            <a:ext cx="3291900" cy="387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Retailerwise breakup of the previous plot. Almost follows the same trend as the previous plot</a:t>
            </a:r>
            <a:endParaRPr/>
          </a:p>
        </p:txBody>
      </p:sp>
      <p:cxnSp>
        <p:nvCxnSpPr>
          <p:cNvPr id="790" name="Google Shape;790;p43"/>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791" name="Google Shape;791;p43"/>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44"/>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Sales performance of APNs</a:t>
            </a:r>
            <a:endParaRPr/>
          </a:p>
        </p:txBody>
      </p:sp>
      <p:sp>
        <p:nvSpPr>
          <p:cNvPr id="797" name="Google Shape;797;p44"/>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798" name="Google Shape;798;p44"/>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799" name="Google Shape;799;p44"/>
          <p:cNvSpPr txBox="1"/>
          <p:nvPr>
            <p:ph idx="19" type="subTitle"/>
          </p:nvPr>
        </p:nvSpPr>
        <p:spPr>
          <a:xfrm>
            <a:off x="5230100" y="1508975"/>
            <a:ext cx="3291900" cy="387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APNs are essentially items and their sales volume closely resembles a power law distribution</a:t>
            </a:r>
            <a:endParaRPr/>
          </a:p>
        </p:txBody>
      </p:sp>
      <p:cxnSp>
        <p:nvCxnSpPr>
          <p:cNvPr id="800" name="Google Shape;800;p44"/>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801" name="Google Shape;801;p44"/>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5"/>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Impact of promotional activities on average sales</a:t>
            </a:r>
            <a:endParaRPr/>
          </a:p>
        </p:txBody>
      </p:sp>
      <p:sp>
        <p:nvSpPr>
          <p:cNvPr id="807" name="Google Shape;807;p45"/>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808" name="Google Shape;808;p45"/>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809" name="Google Shape;809;p45"/>
          <p:cNvSpPr txBox="1"/>
          <p:nvPr>
            <p:ph idx="19" type="subTitle"/>
          </p:nvPr>
        </p:nvSpPr>
        <p:spPr>
          <a:xfrm>
            <a:off x="5230100" y="1585175"/>
            <a:ext cx="3291900" cy="387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There are 2 promos and 4 </a:t>
            </a:r>
            <a:r>
              <a:rPr lang="en"/>
              <a:t>displays</a:t>
            </a:r>
            <a:r>
              <a:rPr lang="en"/>
              <a:t>, as we expected, running these promotional activities </a:t>
            </a:r>
            <a:r>
              <a:rPr lang="en"/>
              <a:t>increases</a:t>
            </a:r>
            <a:r>
              <a:rPr lang="en"/>
              <a:t> the average sales with an only exception of promo_ins</a:t>
            </a:r>
            <a:endParaRPr/>
          </a:p>
        </p:txBody>
      </p:sp>
      <p:cxnSp>
        <p:nvCxnSpPr>
          <p:cNvPr id="810" name="Google Shape;810;p45"/>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811" name="Google Shape;811;p45"/>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46"/>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Sparsity analysis</a:t>
            </a:r>
            <a:endParaRPr/>
          </a:p>
        </p:txBody>
      </p:sp>
      <p:pic>
        <p:nvPicPr>
          <p:cNvPr id="817" name="Google Shape;817;p46"/>
          <p:cNvPicPr preferRelativeResize="0"/>
          <p:nvPr/>
        </p:nvPicPr>
        <p:blipFill>
          <a:blip r:embed="rId3">
            <a:alphaModFix/>
          </a:blip>
          <a:stretch>
            <a:fillRect/>
          </a:stretch>
        </p:blipFill>
        <p:spPr>
          <a:xfrm>
            <a:off x="754763" y="897100"/>
            <a:ext cx="7634474" cy="40073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7"/>
          <p:cNvSpPr txBox="1"/>
          <p:nvPr>
            <p:ph type="title"/>
          </p:nvPr>
        </p:nvSpPr>
        <p:spPr>
          <a:xfrm>
            <a:off x="378414" y="1822625"/>
            <a:ext cx="1374600" cy="1112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02</a:t>
            </a:r>
            <a:endParaRPr/>
          </a:p>
        </p:txBody>
      </p:sp>
      <p:sp>
        <p:nvSpPr>
          <p:cNvPr id="823" name="Google Shape;823;p47"/>
          <p:cNvSpPr txBox="1"/>
          <p:nvPr>
            <p:ph idx="2" type="title"/>
          </p:nvPr>
        </p:nvSpPr>
        <p:spPr>
          <a:xfrm>
            <a:off x="409329" y="2787467"/>
            <a:ext cx="2973300" cy="665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Model Performance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8"/>
          <p:cNvSpPr txBox="1"/>
          <p:nvPr>
            <p:ph type="title"/>
          </p:nvPr>
        </p:nvSpPr>
        <p:spPr>
          <a:xfrm>
            <a:off x="415625" y="1707750"/>
            <a:ext cx="3663300" cy="1728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Model </a:t>
            </a:r>
            <a:r>
              <a:rPr lang="en"/>
              <a:t>Metrics</a:t>
            </a:r>
            <a:endParaRPr sz="2400"/>
          </a:p>
        </p:txBody>
      </p:sp>
      <p:sp>
        <p:nvSpPr>
          <p:cNvPr id="829" name="Google Shape;829;p48"/>
          <p:cNvSpPr txBox="1"/>
          <p:nvPr>
            <p:ph idx="1" type="subTitle"/>
          </p:nvPr>
        </p:nvSpPr>
        <p:spPr>
          <a:xfrm>
            <a:off x="4987875" y="1707750"/>
            <a:ext cx="3744600" cy="1728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i="1" lang="en" sz="1200">
                <a:solidFill>
                  <a:srgbClr val="374151"/>
                </a:solidFill>
                <a:latin typeface="Roboto"/>
                <a:ea typeface="Roboto"/>
                <a:cs typeface="Roboto"/>
                <a:sym typeface="Roboto"/>
              </a:rPr>
              <a:t>Objective: Visualize the r2 score on train and test data for the models built for different PPG x Retailers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9"/>
          <p:cNvSpPr txBox="1"/>
          <p:nvPr>
            <p:ph type="title"/>
          </p:nvPr>
        </p:nvSpPr>
        <p:spPr>
          <a:xfrm>
            <a:off x="415625" y="372600"/>
            <a:ext cx="83127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Metrics of the best models</a:t>
            </a:r>
            <a:endParaRPr/>
          </a:p>
        </p:txBody>
      </p:sp>
      <p:pic>
        <p:nvPicPr>
          <p:cNvPr id="835" name="Google Shape;835;p49"/>
          <p:cNvPicPr preferRelativeResize="0"/>
          <p:nvPr/>
        </p:nvPicPr>
        <p:blipFill>
          <a:blip r:embed="rId3">
            <a:alphaModFix/>
          </a:blip>
          <a:stretch>
            <a:fillRect/>
          </a:stretch>
        </p:blipFill>
        <p:spPr>
          <a:xfrm>
            <a:off x="131425" y="822950"/>
            <a:ext cx="5695181" cy="4267676"/>
          </a:xfrm>
          <a:prstGeom prst="rect">
            <a:avLst/>
          </a:prstGeom>
          <a:noFill/>
          <a:ln>
            <a:noFill/>
          </a:ln>
        </p:spPr>
      </p:pic>
      <p:sp>
        <p:nvSpPr>
          <p:cNvPr id="836" name="Google Shape;836;p49"/>
          <p:cNvSpPr txBox="1"/>
          <p:nvPr/>
        </p:nvSpPr>
        <p:spPr>
          <a:xfrm>
            <a:off x="5980231" y="1247750"/>
            <a:ext cx="452700" cy="320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200"/>
              </a:spcAft>
              <a:buNone/>
            </a:pPr>
            <a:r>
              <a:rPr b="1" lang="en" sz="1000">
                <a:solidFill>
                  <a:srgbClr val="F7901D"/>
                </a:solidFill>
                <a:latin typeface="Calibri"/>
                <a:ea typeface="Calibri"/>
                <a:cs typeface="Calibri"/>
                <a:sym typeface="Calibri"/>
              </a:rPr>
              <a:t>Insights</a:t>
            </a:r>
            <a:endParaRPr b="1" sz="1000">
              <a:solidFill>
                <a:srgbClr val="F7901D"/>
              </a:solidFill>
              <a:latin typeface="Calibri"/>
              <a:ea typeface="Calibri"/>
              <a:cs typeface="Calibri"/>
              <a:sym typeface="Calibri"/>
            </a:endParaRPr>
          </a:p>
        </p:txBody>
      </p:sp>
      <p:sp>
        <p:nvSpPr>
          <p:cNvPr id="837" name="Google Shape;837;p49"/>
          <p:cNvSpPr txBox="1"/>
          <p:nvPr/>
        </p:nvSpPr>
        <p:spPr>
          <a:xfrm>
            <a:off x="5899823" y="1523650"/>
            <a:ext cx="80400" cy="320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200"/>
              </a:spcAft>
              <a:buNone/>
            </a:pPr>
            <a:r>
              <a:rPr b="1" lang="en" sz="1000">
                <a:solidFill>
                  <a:srgbClr val="AEAEAF"/>
                </a:solidFill>
                <a:latin typeface="Calibri"/>
                <a:ea typeface="Calibri"/>
                <a:cs typeface="Calibri"/>
                <a:sym typeface="Calibri"/>
              </a:rPr>
              <a:t>｜</a:t>
            </a:r>
            <a:endParaRPr b="1" sz="1000">
              <a:solidFill>
                <a:srgbClr val="AEAEAF"/>
              </a:solidFill>
              <a:latin typeface="Calibri"/>
              <a:ea typeface="Calibri"/>
              <a:cs typeface="Calibri"/>
              <a:sym typeface="Calibri"/>
            </a:endParaRPr>
          </a:p>
        </p:txBody>
      </p:sp>
      <p:sp>
        <p:nvSpPr>
          <p:cNvPr id="838" name="Google Shape;838;p49"/>
          <p:cNvSpPr txBox="1"/>
          <p:nvPr/>
        </p:nvSpPr>
        <p:spPr>
          <a:xfrm>
            <a:off x="6181075" y="1567850"/>
            <a:ext cx="2601900" cy="868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200"/>
              </a:spcAft>
              <a:buNone/>
            </a:pPr>
            <a:r>
              <a:rPr lang="en" sz="1000">
                <a:latin typeface="Calibri"/>
                <a:ea typeface="Calibri"/>
                <a:cs typeface="Calibri"/>
                <a:sym typeface="Calibri"/>
              </a:rPr>
              <a:t>R2 score appears comparable between the training and test datasets for most models, indicating the absence of overfitting. However, overfitting is observed in Promo.Group 22 due to the limited number of available records for training</a:t>
            </a:r>
            <a:endParaRPr sz="10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2"/>
          <p:cNvSpPr txBox="1"/>
          <p:nvPr>
            <p:ph type="title"/>
          </p:nvPr>
        </p:nvSpPr>
        <p:spPr>
          <a:xfrm>
            <a:off x="378414" y="1822625"/>
            <a:ext cx="1374600" cy="1112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01</a:t>
            </a:r>
            <a:endParaRPr/>
          </a:p>
        </p:txBody>
      </p:sp>
      <p:sp>
        <p:nvSpPr>
          <p:cNvPr id="685" name="Google Shape;685;p32"/>
          <p:cNvSpPr txBox="1"/>
          <p:nvPr>
            <p:ph idx="2" type="title"/>
          </p:nvPr>
        </p:nvSpPr>
        <p:spPr>
          <a:xfrm>
            <a:off x="409329" y="2787467"/>
            <a:ext cx="2973300" cy="332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EDA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0"/>
          <p:cNvSpPr txBox="1"/>
          <p:nvPr>
            <p:ph type="title"/>
          </p:nvPr>
        </p:nvSpPr>
        <p:spPr>
          <a:xfrm>
            <a:off x="378414" y="1822625"/>
            <a:ext cx="1374600" cy="1112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03</a:t>
            </a:r>
            <a:endParaRPr/>
          </a:p>
        </p:txBody>
      </p:sp>
      <p:sp>
        <p:nvSpPr>
          <p:cNvPr id="844" name="Google Shape;844;p50"/>
          <p:cNvSpPr txBox="1"/>
          <p:nvPr>
            <p:ph idx="2" type="title"/>
          </p:nvPr>
        </p:nvSpPr>
        <p:spPr>
          <a:xfrm>
            <a:off x="409329" y="2787467"/>
            <a:ext cx="2973300" cy="665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Model Interpretability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1"/>
          <p:cNvSpPr txBox="1"/>
          <p:nvPr>
            <p:ph type="title"/>
          </p:nvPr>
        </p:nvSpPr>
        <p:spPr>
          <a:xfrm>
            <a:off x="415625" y="1707750"/>
            <a:ext cx="3663300" cy="1728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Interpretability &amp; Sales Decomposition</a:t>
            </a:r>
            <a:endParaRPr sz="2400"/>
          </a:p>
        </p:txBody>
      </p:sp>
      <p:sp>
        <p:nvSpPr>
          <p:cNvPr id="850" name="Google Shape;850;p51"/>
          <p:cNvSpPr txBox="1"/>
          <p:nvPr>
            <p:ph idx="1" type="subTitle"/>
          </p:nvPr>
        </p:nvSpPr>
        <p:spPr>
          <a:xfrm>
            <a:off x="4987875" y="1707750"/>
            <a:ext cx="3744600" cy="1728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i="1" lang="en" sz="1200">
                <a:solidFill>
                  <a:srgbClr val="374151"/>
                </a:solidFill>
                <a:latin typeface="Roboto"/>
                <a:ea typeface="Roboto"/>
                <a:cs typeface="Roboto"/>
                <a:sym typeface="Roboto"/>
              </a:rPr>
              <a:t>Objective: Model Coefficients, Top Features, Decomposition of sales (Vol.Sales) into various promotional activities and other explanatory variables</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52"/>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Weights and biases of best models</a:t>
            </a:r>
            <a:endParaRPr/>
          </a:p>
        </p:txBody>
      </p:sp>
      <p:pic>
        <p:nvPicPr>
          <p:cNvPr id="856" name="Google Shape;856;p52"/>
          <p:cNvPicPr preferRelativeResize="0"/>
          <p:nvPr/>
        </p:nvPicPr>
        <p:blipFill rotWithShape="1">
          <a:blip r:embed="rId3">
            <a:alphaModFix/>
          </a:blip>
          <a:srcRect b="0" l="0" r="0" t="12365"/>
          <a:stretch/>
        </p:blipFill>
        <p:spPr>
          <a:xfrm>
            <a:off x="469913" y="755100"/>
            <a:ext cx="8204173" cy="4040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3"/>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Top features of best </a:t>
            </a:r>
            <a:r>
              <a:rPr lang="en"/>
              <a:t>models</a:t>
            </a:r>
            <a:endParaRPr/>
          </a:p>
        </p:txBody>
      </p:sp>
      <p:pic>
        <p:nvPicPr>
          <p:cNvPr id="862" name="Google Shape;862;p53"/>
          <p:cNvPicPr preferRelativeResize="0"/>
          <p:nvPr/>
        </p:nvPicPr>
        <p:blipFill>
          <a:blip r:embed="rId3">
            <a:alphaModFix/>
          </a:blip>
          <a:stretch>
            <a:fillRect/>
          </a:stretch>
        </p:blipFill>
        <p:spPr>
          <a:xfrm>
            <a:off x="365125" y="831300"/>
            <a:ext cx="8413750" cy="42342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54"/>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Sales decomposition of best models</a:t>
            </a:r>
            <a:endParaRPr/>
          </a:p>
        </p:txBody>
      </p:sp>
      <p:sp>
        <p:nvSpPr>
          <p:cNvPr id="868" name="Google Shape;868;p54"/>
          <p:cNvSpPr txBox="1"/>
          <p:nvPr>
            <p:ph idx="20" type="subTitle"/>
          </p:nvPr>
        </p:nvSpPr>
        <p:spPr>
          <a:xfrm>
            <a:off x="5899831" y="1265075"/>
            <a:ext cx="45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869" name="Google Shape;869;p54"/>
          <p:cNvSpPr txBox="1"/>
          <p:nvPr>
            <p:ph idx="21" type="subTitle"/>
          </p:nvPr>
        </p:nvSpPr>
        <p:spPr>
          <a:xfrm>
            <a:off x="5899823" y="1523650"/>
            <a:ext cx="804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870" name="Google Shape;870;p54"/>
          <p:cNvSpPr txBox="1"/>
          <p:nvPr>
            <p:ph idx="19" type="subTitle"/>
          </p:nvPr>
        </p:nvSpPr>
        <p:spPr>
          <a:xfrm>
            <a:off x="6100681" y="1813775"/>
            <a:ext cx="2601900" cy="387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Contribution of explanatory variables towards the sales. This plot is consolidation of </a:t>
            </a:r>
            <a:r>
              <a:rPr lang="en"/>
              <a:t>sales</a:t>
            </a:r>
            <a:r>
              <a:rPr lang="en"/>
              <a:t> decomposition of all the 12 variants. Clearly ‘Wtd.Selling.Dist’ is the most important feature across all the data variants and models, followed by ‘WeekNum’ variable</a:t>
            </a:r>
            <a:endParaRPr/>
          </a:p>
        </p:txBody>
      </p:sp>
      <p:cxnSp>
        <p:nvCxnSpPr>
          <p:cNvPr id="871" name="Google Shape;871;p54"/>
          <p:cNvCxnSpPr/>
          <p:nvPr/>
        </p:nvCxnSpPr>
        <p:spPr>
          <a:xfrm>
            <a:off x="5396437" y="1307572"/>
            <a:ext cx="0" cy="3608400"/>
          </a:xfrm>
          <a:prstGeom prst="straightConnector1">
            <a:avLst/>
          </a:prstGeom>
          <a:noFill/>
          <a:ln cap="flat" cmpd="sng" w="9525">
            <a:solidFill>
              <a:schemeClr val="accent3"/>
            </a:solidFill>
            <a:prstDash val="dot"/>
            <a:round/>
            <a:headEnd len="med" w="med" type="none"/>
            <a:tailEnd len="med" w="med" type="none"/>
          </a:ln>
        </p:spPr>
      </p:cxnSp>
      <p:pic>
        <p:nvPicPr>
          <p:cNvPr id="872" name="Google Shape;872;p54"/>
          <p:cNvPicPr preferRelativeResize="0"/>
          <p:nvPr/>
        </p:nvPicPr>
        <p:blipFill>
          <a:blip r:embed="rId3">
            <a:alphaModFix/>
          </a:blip>
          <a:stretch>
            <a:fillRect/>
          </a:stretch>
        </p:blipFill>
        <p:spPr>
          <a:xfrm>
            <a:off x="167375" y="751600"/>
            <a:ext cx="5679902" cy="41543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56"/>
          <p:cNvSpPr txBox="1"/>
          <p:nvPr>
            <p:ph idx="1" type="subTitle"/>
          </p:nvPr>
        </p:nvSpPr>
        <p:spPr>
          <a:xfrm>
            <a:off x="3396050" y="2125925"/>
            <a:ext cx="4648200" cy="231000"/>
          </a:xfrm>
          <a:prstGeom prst="rect">
            <a:avLst/>
          </a:prstGeom>
        </p:spPr>
        <p:txBody>
          <a:bodyPr anchorCtr="0" anchor="t" bIns="0" lIns="0" spcFirstLastPara="1" rIns="0" wrap="square" tIns="0">
            <a:noAutofit/>
          </a:bodyPr>
          <a:lstStyle/>
          <a:p>
            <a:pPr indent="0" lvl="0" marL="0" rtl="0" algn="l">
              <a:spcBef>
                <a:spcPts val="0"/>
              </a:spcBef>
              <a:spcAft>
                <a:spcPts val="200"/>
              </a:spcAft>
              <a:buNone/>
            </a:pPr>
            <a:r>
              <a:rPr lang="en"/>
              <a:t>Do you have any questions?</a:t>
            </a:r>
            <a:endParaRPr/>
          </a:p>
        </p:txBody>
      </p:sp>
      <p:sp>
        <p:nvSpPr>
          <p:cNvPr id="882" name="Google Shape;882;p56"/>
          <p:cNvSpPr txBox="1"/>
          <p:nvPr>
            <p:ph idx="2" type="subTitle"/>
          </p:nvPr>
        </p:nvSpPr>
        <p:spPr>
          <a:xfrm>
            <a:off x="3396050" y="2452499"/>
            <a:ext cx="4648200" cy="190200"/>
          </a:xfrm>
          <a:prstGeom prst="rect">
            <a:avLst/>
          </a:prstGeom>
        </p:spPr>
        <p:txBody>
          <a:bodyPr anchorCtr="0" anchor="t" bIns="0" lIns="0" spcFirstLastPara="1" rIns="0" wrap="square" tIns="0">
            <a:noAutofit/>
          </a:bodyPr>
          <a:lstStyle/>
          <a:p>
            <a:pPr indent="0" lvl="0" marL="0" rtl="0" algn="l">
              <a:spcBef>
                <a:spcPts val="0"/>
              </a:spcBef>
              <a:spcAft>
                <a:spcPts val="200"/>
              </a:spcAft>
              <a:buNone/>
            </a:pPr>
            <a:r>
              <a:rPr lang="en"/>
              <a:t>Upasana Saha</a:t>
            </a:r>
            <a:endParaRPr/>
          </a:p>
        </p:txBody>
      </p:sp>
      <p:sp>
        <p:nvSpPr>
          <p:cNvPr id="883" name="Google Shape;883;p56"/>
          <p:cNvSpPr txBox="1"/>
          <p:nvPr>
            <p:ph idx="3" type="subTitle"/>
          </p:nvPr>
        </p:nvSpPr>
        <p:spPr>
          <a:xfrm>
            <a:off x="3396050" y="2671599"/>
            <a:ext cx="4648200" cy="153900"/>
          </a:xfrm>
          <a:prstGeom prst="rect">
            <a:avLst/>
          </a:prstGeom>
        </p:spPr>
        <p:txBody>
          <a:bodyPr anchorCtr="0" anchor="t" bIns="0" lIns="0" spcFirstLastPara="1" rIns="0" wrap="square" tIns="0">
            <a:spAutoFit/>
          </a:bodyPr>
          <a:lstStyle/>
          <a:p>
            <a:pPr indent="0" lvl="0" marL="0" rtl="0" algn="l">
              <a:spcBef>
                <a:spcPts val="0"/>
              </a:spcBef>
              <a:spcAft>
                <a:spcPts val="200"/>
              </a:spcAft>
              <a:buNone/>
            </a:pPr>
            <a:r>
              <a:rPr lang="en"/>
              <a:t>upasana.saha</a:t>
            </a:r>
            <a:r>
              <a:rPr lang="en"/>
              <a:t>@tigeranalytics.com</a:t>
            </a:r>
            <a:endParaRPr/>
          </a:p>
        </p:txBody>
      </p:sp>
      <p:sp>
        <p:nvSpPr>
          <p:cNvPr id="884" name="Google Shape;884;p56"/>
          <p:cNvSpPr txBox="1"/>
          <p:nvPr>
            <p:ph type="title"/>
          </p:nvPr>
        </p:nvSpPr>
        <p:spPr>
          <a:xfrm>
            <a:off x="3396050" y="1066800"/>
            <a:ext cx="4648200" cy="11121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Thank You</a:t>
            </a:r>
            <a:endParaRPr/>
          </a:p>
        </p:txBody>
      </p:sp>
      <p:sp>
        <p:nvSpPr>
          <p:cNvPr id="885" name="Google Shape;885;p56"/>
          <p:cNvSpPr txBox="1"/>
          <p:nvPr>
            <p:ph idx="2" type="subTitle"/>
          </p:nvPr>
        </p:nvSpPr>
        <p:spPr>
          <a:xfrm>
            <a:off x="3396050" y="2916299"/>
            <a:ext cx="4648200" cy="190200"/>
          </a:xfrm>
          <a:prstGeom prst="rect">
            <a:avLst/>
          </a:prstGeom>
        </p:spPr>
        <p:txBody>
          <a:bodyPr anchorCtr="0" anchor="t" bIns="0" lIns="0" spcFirstLastPara="1" rIns="0" wrap="square" tIns="0">
            <a:noAutofit/>
          </a:bodyPr>
          <a:lstStyle/>
          <a:p>
            <a:pPr indent="0" lvl="0" marL="0" rtl="0" algn="l">
              <a:spcBef>
                <a:spcPts val="0"/>
              </a:spcBef>
              <a:spcAft>
                <a:spcPts val="200"/>
              </a:spcAft>
              <a:buNone/>
            </a:pPr>
            <a:r>
              <a:rPr lang="en"/>
              <a:t>Md Fazil</a:t>
            </a:r>
            <a:endParaRPr/>
          </a:p>
        </p:txBody>
      </p:sp>
      <p:sp>
        <p:nvSpPr>
          <p:cNvPr id="886" name="Google Shape;886;p56"/>
          <p:cNvSpPr txBox="1"/>
          <p:nvPr>
            <p:ph idx="3" type="subTitle"/>
          </p:nvPr>
        </p:nvSpPr>
        <p:spPr>
          <a:xfrm>
            <a:off x="3396050" y="3135399"/>
            <a:ext cx="4648200" cy="153900"/>
          </a:xfrm>
          <a:prstGeom prst="rect">
            <a:avLst/>
          </a:prstGeom>
        </p:spPr>
        <p:txBody>
          <a:bodyPr anchorCtr="0" anchor="t" bIns="0" lIns="0" spcFirstLastPara="1" rIns="0" wrap="square" tIns="0">
            <a:spAutoFit/>
          </a:bodyPr>
          <a:lstStyle/>
          <a:p>
            <a:pPr indent="0" lvl="0" marL="0" rtl="0" algn="l">
              <a:spcBef>
                <a:spcPts val="0"/>
              </a:spcBef>
              <a:spcAft>
                <a:spcPts val="200"/>
              </a:spcAft>
              <a:buNone/>
            </a:pPr>
            <a:r>
              <a:rPr lang="en"/>
              <a:t>md.fazil</a:t>
            </a:r>
            <a:r>
              <a:rPr lang="en"/>
              <a:t>@tigeranalytics.com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3"/>
          <p:cNvSpPr txBox="1"/>
          <p:nvPr>
            <p:ph type="title"/>
          </p:nvPr>
        </p:nvSpPr>
        <p:spPr>
          <a:xfrm>
            <a:off x="415625" y="1707750"/>
            <a:ext cx="3663300" cy="1728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Exploratory Data Analysis</a:t>
            </a:r>
            <a:endParaRPr sz="2400"/>
          </a:p>
        </p:txBody>
      </p:sp>
      <p:sp>
        <p:nvSpPr>
          <p:cNvPr id="691" name="Google Shape;691;p33"/>
          <p:cNvSpPr txBox="1"/>
          <p:nvPr>
            <p:ph idx="1" type="subTitle"/>
          </p:nvPr>
        </p:nvSpPr>
        <p:spPr>
          <a:xfrm>
            <a:off x="4987875" y="1707750"/>
            <a:ext cx="3744600" cy="1728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i="1" lang="en" sz="1200">
                <a:solidFill>
                  <a:srgbClr val="374151"/>
                </a:solidFill>
                <a:latin typeface="Roboto"/>
                <a:ea typeface="Roboto"/>
                <a:cs typeface="Roboto"/>
                <a:sym typeface="Roboto"/>
              </a:rPr>
              <a:t>Objective: Visualize the Relationship between Independent Variables and Volume Sales (Vol. Sales)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34"/>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Sales performance on quarterly basis</a:t>
            </a:r>
            <a:endParaRPr/>
          </a:p>
        </p:txBody>
      </p:sp>
      <p:sp>
        <p:nvSpPr>
          <p:cNvPr id="697" name="Google Shape;697;p34"/>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698" name="Google Shape;698;p34"/>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699" name="Google Shape;699;p34"/>
          <p:cNvSpPr txBox="1"/>
          <p:nvPr>
            <p:ph idx="19" type="subTitle"/>
          </p:nvPr>
        </p:nvSpPr>
        <p:spPr>
          <a:xfrm>
            <a:off x="5216851" y="1523650"/>
            <a:ext cx="3291900" cy="3201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There are no huge fluctuations in the average sales. Though we can see that Q3 has the highest sales on average.</a:t>
            </a:r>
            <a:endParaRPr/>
          </a:p>
        </p:txBody>
      </p:sp>
      <p:cxnSp>
        <p:nvCxnSpPr>
          <p:cNvPr id="700" name="Google Shape;700;p34"/>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701" name="Google Shape;701;p34"/>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5"/>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Sales performance on monthly basis</a:t>
            </a:r>
            <a:endParaRPr/>
          </a:p>
        </p:txBody>
      </p:sp>
      <p:sp>
        <p:nvSpPr>
          <p:cNvPr id="707" name="Google Shape;707;p35"/>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708" name="Google Shape;708;p35"/>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709" name="Google Shape;709;p35"/>
          <p:cNvSpPr txBox="1"/>
          <p:nvPr>
            <p:ph idx="19" type="subTitle"/>
          </p:nvPr>
        </p:nvSpPr>
        <p:spPr>
          <a:xfrm>
            <a:off x="5220876" y="1523650"/>
            <a:ext cx="3291900" cy="3201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July and October has the highest sales and </a:t>
            </a:r>
            <a:r>
              <a:rPr lang="en"/>
              <a:t>February has the lowest. There is not much variance in the rest of the months</a:t>
            </a:r>
            <a:endParaRPr/>
          </a:p>
        </p:txBody>
      </p:sp>
      <p:cxnSp>
        <p:nvCxnSpPr>
          <p:cNvPr id="710" name="Google Shape;710;p35"/>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711" name="Google Shape;711;p35"/>
          <p:cNvPicPr preferRelativeResize="0"/>
          <p:nvPr/>
        </p:nvPicPr>
        <p:blipFill>
          <a:blip r:embed="rId3">
            <a:alphaModFix/>
          </a:blip>
          <a:stretch>
            <a:fillRect/>
          </a:stretch>
        </p:blipFill>
        <p:spPr>
          <a:xfrm>
            <a:off x="161624" y="1080875"/>
            <a:ext cx="4671202" cy="35033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6"/>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Monthly sales trend</a:t>
            </a:r>
            <a:endParaRPr/>
          </a:p>
        </p:txBody>
      </p:sp>
      <p:sp>
        <p:nvSpPr>
          <p:cNvPr id="717" name="Google Shape;717;p36"/>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718" name="Google Shape;718;p36"/>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719" name="Google Shape;719;p36"/>
          <p:cNvSpPr txBox="1"/>
          <p:nvPr>
            <p:ph idx="19" type="subTitle"/>
          </p:nvPr>
        </p:nvSpPr>
        <p:spPr>
          <a:xfrm>
            <a:off x="5220876" y="1523650"/>
            <a:ext cx="3291900" cy="3201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Seasonal pattern in the sales trend in evident from this plot. We have a big peak followed by two smaller peaks</a:t>
            </a:r>
            <a:endParaRPr/>
          </a:p>
        </p:txBody>
      </p:sp>
      <p:cxnSp>
        <p:nvCxnSpPr>
          <p:cNvPr id="720" name="Google Shape;720;p36"/>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721" name="Google Shape;721;p36"/>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7"/>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Brand-wise price trend</a:t>
            </a:r>
            <a:endParaRPr/>
          </a:p>
        </p:txBody>
      </p:sp>
      <p:sp>
        <p:nvSpPr>
          <p:cNvPr id="727" name="Google Shape;727;p37"/>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728" name="Google Shape;728;p37"/>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729" name="Google Shape;729;p37"/>
          <p:cNvSpPr txBox="1"/>
          <p:nvPr>
            <p:ph idx="19" type="subTitle"/>
          </p:nvPr>
        </p:nvSpPr>
        <p:spPr>
          <a:xfrm>
            <a:off x="5230100" y="1585175"/>
            <a:ext cx="3291900" cy="387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Brand5 is the dominant brand. Brand4 and Brand1 started out on same level, later on Brand4 took off and became more expensive than Brand1</a:t>
            </a:r>
            <a:endParaRPr/>
          </a:p>
        </p:txBody>
      </p:sp>
      <p:cxnSp>
        <p:nvCxnSpPr>
          <p:cNvPr id="730" name="Google Shape;730;p37"/>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731" name="Google Shape;731;p37"/>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8"/>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Brand-wise </a:t>
            </a:r>
            <a:r>
              <a:rPr lang="en"/>
              <a:t>sales trend</a:t>
            </a:r>
            <a:endParaRPr/>
          </a:p>
        </p:txBody>
      </p:sp>
      <p:sp>
        <p:nvSpPr>
          <p:cNvPr id="737" name="Google Shape;737;p38"/>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738" name="Google Shape;738;p38"/>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739" name="Google Shape;739;p38"/>
          <p:cNvSpPr txBox="1"/>
          <p:nvPr>
            <p:ph idx="19" type="subTitle"/>
          </p:nvPr>
        </p:nvSpPr>
        <p:spPr>
          <a:xfrm>
            <a:off x="5230100" y="1585175"/>
            <a:ext cx="3291900" cy="387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Brand5 is the dominant brand</a:t>
            </a:r>
            <a:r>
              <a:rPr lang="en"/>
              <a:t> in terms of sales too</a:t>
            </a:r>
            <a:r>
              <a:rPr lang="en"/>
              <a:t>, followed by Brand4 and Brand1 in the same order. All 3 line graphs exhibit some degree of cyclic pattern</a:t>
            </a:r>
            <a:endParaRPr/>
          </a:p>
        </p:txBody>
      </p:sp>
      <p:cxnSp>
        <p:nvCxnSpPr>
          <p:cNvPr id="740" name="Google Shape;740;p38"/>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741" name="Google Shape;741;p38"/>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39"/>
          <p:cNvSpPr txBox="1"/>
          <p:nvPr>
            <p:ph type="title"/>
          </p:nvPr>
        </p:nvSpPr>
        <p:spPr>
          <a:xfrm>
            <a:off x="415625" y="372600"/>
            <a:ext cx="76809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Retailer x </a:t>
            </a:r>
            <a:r>
              <a:rPr lang="en"/>
              <a:t>Brand-wise sales trend</a:t>
            </a:r>
            <a:endParaRPr/>
          </a:p>
        </p:txBody>
      </p:sp>
      <p:sp>
        <p:nvSpPr>
          <p:cNvPr id="747" name="Google Shape;747;p39"/>
          <p:cNvSpPr txBox="1"/>
          <p:nvPr>
            <p:ph idx="20" type="subTitle"/>
          </p:nvPr>
        </p:nvSpPr>
        <p:spPr>
          <a:xfrm>
            <a:off x="4976000" y="1265075"/>
            <a:ext cx="572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Insights</a:t>
            </a:r>
            <a:endParaRPr/>
          </a:p>
        </p:txBody>
      </p:sp>
      <p:sp>
        <p:nvSpPr>
          <p:cNvPr id="748" name="Google Shape;748;p39"/>
          <p:cNvSpPr txBox="1"/>
          <p:nvPr>
            <p:ph idx="21" type="subTitle"/>
          </p:nvPr>
        </p:nvSpPr>
        <p:spPr>
          <a:xfrm>
            <a:off x="4975990" y="1523650"/>
            <a:ext cx="101700" cy="320100"/>
          </a:xfrm>
          <a:prstGeom prst="rect">
            <a:avLst/>
          </a:prstGeom>
        </p:spPr>
        <p:txBody>
          <a:bodyPr anchorCtr="0" anchor="ctr" bIns="0" lIns="0" spcFirstLastPara="1" rIns="0" wrap="square" tIns="0">
            <a:noAutofit/>
          </a:bodyPr>
          <a:lstStyle/>
          <a:p>
            <a:pPr indent="0" lvl="0" marL="0" rtl="0" algn="ctr">
              <a:spcBef>
                <a:spcPts val="0"/>
              </a:spcBef>
              <a:spcAft>
                <a:spcPts val="200"/>
              </a:spcAft>
              <a:buNone/>
            </a:pPr>
            <a:r>
              <a:rPr lang="en"/>
              <a:t>｜</a:t>
            </a:r>
            <a:endParaRPr/>
          </a:p>
        </p:txBody>
      </p:sp>
      <p:sp>
        <p:nvSpPr>
          <p:cNvPr id="749" name="Google Shape;749;p39"/>
          <p:cNvSpPr txBox="1"/>
          <p:nvPr>
            <p:ph idx="19" type="subTitle"/>
          </p:nvPr>
        </p:nvSpPr>
        <p:spPr>
          <a:xfrm>
            <a:off x="5230100" y="1490200"/>
            <a:ext cx="3291900" cy="387000"/>
          </a:xfrm>
          <a:prstGeom prst="rect">
            <a:avLst/>
          </a:prstGeom>
        </p:spPr>
        <p:txBody>
          <a:bodyPr anchorCtr="0" anchor="ctr" bIns="0" lIns="0" spcFirstLastPara="1" rIns="0" wrap="square" tIns="0">
            <a:noAutofit/>
          </a:bodyPr>
          <a:lstStyle/>
          <a:p>
            <a:pPr indent="0" lvl="0" marL="0" rtl="0" algn="l">
              <a:spcBef>
                <a:spcPts val="0"/>
              </a:spcBef>
              <a:spcAft>
                <a:spcPts val="200"/>
              </a:spcAft>
              <a:buNone/>
            </a:pPr>
            <a:r>
              <a:rPr lang="en"/>
              <a:t>Retailer-wise brand sales trend is quite similar to the undivided brand sales trend</a:t>
            </a:r>
            <a:endParaRPr/>
          </a:p>
        </p:txBody>
      </p:sp>
      <p:cxnSp>
        <p:nvCxnSpPr>
          <p:cNvPr id="750" name="Google Shape;750;p39"/>
          <p:cNvCxnSpPr/>
          <p:nvPr/>
        </p:nvCxnSpPr>
        <p:spPr>
          <a:xfrm>
            <a:off x="4595096" y="1265075"/>
            <a:ext cx="0" cy="3135000"/>
          </a:xfrm>
          <a:prstGeom prst="straightConnector1">
            <a:avLst/>
          </a:prstGeom>
          <a:noFill/>
          <a:ln cap="flat" cmpd="sng" w="9525">
            <a:solidFill>
              <a:schemeClr val="accent3"/>
            </a:solidFill>
            <a:prstDash val="dot"/>
            <a:round/>
            <a:headEnd len="med" w="med" type="none"/>
            <a:tailEnd len="med" w="med" type="none"/>
          </a:ln>
        </p:spPr>
      </p:cxnSp>
      <p:pic>
        <p:nvPicPr>
          <p:cNvPr id="751" name="Google Shape;751;p39"/>
          <p:cNvPicPr preferRelativeResize="0"/>
          <p:nvPr/>
        </p:nvPicPr>
        <p:blipFill>
          <a:blip r:embed="rId3">
            <a:alphaModFix/>
          </a:blip>
          <a:stretch>
            <a:fillRect/>
          </a:stretch>
        </p:blipFill>
        <p:spPr>
          <a:xfrm>
            <a:off x="152400" y="983700"/>
            <a:ext cx="4671202" cy="3503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ger Template">
  <a:themeElements>
    <a:clrScheme name="Tiger">
      <a:dk1>
        <a:srgbClr val="FFFFFF"/>
      </a:dk1>
      <a:lt1>
        <a:srgbClr val="000000"/>
      </a:lt1>
      <a:dk2>
        <a:srgbClr val="EBEBEB"/>
      </a:dk2>
      <a:lt2>
        <a:srgbClr val="4F4F4F"/>
      </a:lt2>
      <a:accent1>
        <a:srgbClr val="F7901D"/>
      </a:accent1>
      <a:accent2>
        <a:srgbClr val="4F4F4F"/>
      </a:accent2>
      <a:accent3>
        <a:srgbClr val="AEAEAF"/>
      </a:accent3>
      <a:accent4>
        <a:srgbClr val="05C97F"/>
      </a:accent4>
      <a:accent5>
        <a:srgbClr val="FFBE02"/>
      </a:accent5>
      <a:accent6>
        <a:srgbClr val="00B1E8"/>
      </a:accent6>
      <a:hlink>
        <a:srgbClr val="18749C"/>
      </a:hlink>
      <a:folHlink>
        <a:srgbClr val="1933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