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0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0EA4-F970-1743-923F-4E72383F0FF1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8640-64DF-E04E-89FE-39017104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41943" y="29747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1943" y="23198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41943" y="426164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96609" y="297471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96609" y="2319867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16742" y="363511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914610" y="292391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914610" y="226906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14610" y="358431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3541" y="1727200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3541" y="4295515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16740" y="382138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16742" y="399071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5805" y="295777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5805" y="2302933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35938" y="361818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32737" y="171026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2737" y="4278581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35936" y="380444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35938" y="397378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75467" y="1075765"/>
            <a:ext cx="1625600" cy="4258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68802" y="1267644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45537" y="258525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45535" y="2771517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45537" y="294085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45537" y="314404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45535" y="3330316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45537" y="349964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33403" y="25683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933401" y="2754586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33403" y="29239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33403" y="31271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33401" y="3313385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33403" y="34827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13935" y="2957782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13935" y="2302936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34068" y="3618184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30867" y="1710269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30867" y="4278584"/>
            <a:ext cx="432590" cy="389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034066" y="38044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34068" y="3973784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79006" y="36012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479004" y="3787518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79006" y="3956851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04335" y="2585253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4333" y="2771520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04335" y="2940853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204335" y="314405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204333" y="3330319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204335" y="3499652"/>
            <a:ext cx="45719" cy="67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87335" y="1075765"/>
            <a:ext cx="4013197" cy="4258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635998" y="1075766"/>
            <a:ext cx="1430074" cy="425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86045" y="113535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604566" y="113766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85" name="Straight Connector 84"/>
          <p:cNvCxnSpPr>
            <a:stCxn id="29" idx="6"/>
            <a:endCxn id="34" idx="2"/>
          </p:cNvCxnSpPr>
          <p:nvPr/>
        </p:nvCxnSpPr>
        <p:spPr>
          <a:xfrm>
            <a:off x="3674533" y="2514599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6"/>
            <a:endCxn id="33" idx="2"/>
          </p:cNvCxnSpPr>
          <p:nvPr/>
        </p:nvCxnSpPr>
        <p:spPr>
          <a:xfrm>
            <a:off x="3674533" y="2514599"/>
            <a:ext cx="922076" cy="6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6"/>
            <a:endCxn id="40" idx="2"/>
          </p:cNvCxnSpPr>
          <p:nvPr/>
        </p:nvCxnSpPr>
        <p:spPr>
          <a:xfrm>
            <a:off x="3674533" y="2514599"/>
            <a:ext cx="939008" cy="197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4" idx="6"/>
            <a:endCxn id="34" idx="2"/>
          </p:cNvCxnSpPr>
          <p:nvPr/>
        </p:nvCxnSpPr>
        <p:spPr>
          <a:xfrm flipV="1">
            <a:off x="3674533" y="2514602"/>
            <a:ext cx="922076" cy="65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6"/>
            <a:endCxn id="33" idx="2"/>
          </p:cNvCxnSpPr>
          <p:nvPr/>
        </p:nvCxnSpPr>
        <p:spPr>
          <a:xfrm>
            <a:off x="3674533" y="3169445"/>
            <a:ext cx="92207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4" idx="6"/>
            <a:endCxn id="40" idx="2"/>
          </p:cNvCxnSpPr>
          <p:nvPr/>
        </p:nvCxnSpPr>
        <p:spPr>
          <a:xfrm>
            <a:off x="3674533" y="3169445"/>
            <a:ext cx="939008" cy="132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0" idx="6"/>
            <a:endCxn id="34" idx="2"/>
          </p:cNvCxnSpPr>
          <p:nvPr/>
        </p:nvCxnSpPr>
        <p:spPr>
          <a:xfrm flipV="1">
            <a:off x="3674533" y="2514602"/>
            <a:ext cx="922076" cy="19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6"/>
            <a:endCxn id="40" idx="2"/>
          </p:cNvCxnSpPr>
          <p:nvPr/>
        </p:nvCxnSpPr>
        <p:spPr>
          <a:xfrm>
            <a:off x="3674533" y="4456378"/>
            <a:ext cx="939008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0" idx="6"/>
            <a:endCxn id="33" idx="2"/>
          </p:cNvCxnSpPr>
          <p:nvPr/>
        </p:nvCxnSpPr>
        <p:spPr>
          <a:xfrm flipV="1">
            <a:off x="3674533" y="3169448"/>
            <a:ext cx="922076" cy="128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4" idx="6"/>
            <a:endCxn id="44" idx="2"/>
          </p:cNvCxnSpPr>
          <p:nvPr/>
        </p:nvCxnSpPr>
        <p:spPr>
          <a:xfrm flipV="1">
            <a:off x="5029199" y="2497668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4" idx="6"/>
            <a:endCxn id="43" idx="2"/>
          </p:cNvCxnSpPr>
          <p:nvPr/>
        </p:nvCxnSpPr>
        <p:spPr>
          <a:xfrm>
            <a:off x="5029199" y="2514602"/>
            <a:ext cx="786606" cy="6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47" idx="2"/>
          </p:cNvCxnSpPr>
          <p:nvPr/>
        </p:nvCxnSpPr>
        <p:spPr>
          <a:xfrm>
            <a:off x="5029199" y="2514602"/>
            <a:ext cx="803538" cy="195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3" idx="6"/>
            <a:endCxn id="44" idx="2"/>
          </p:cNvCxnSpPr>
          <p:nvPr/>
        </p:nvCxnSpPr>
        <p:spPr>
          <a:xfrm flipV="1">
            <a:off x="5029199" y="2497668"/>
            <a:ext cx="786606" cy="6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3" idx="6"/>
            <a:endCxn id="43" idx="2"/>
          </p:cNvCxnSpPr>
          <p:nvPr/>
        </p:nvCxnSpPr>
        <p:spPr>
          <a:xfrm flipV="1">
            <a:off x="5029199" y="3152514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3" idx="6"/>
            <a:endCxn id="47" idx="2"/>
          </p:cNvCxnSpPr>
          <p:nvPr/>
        </p:nvCxnSpPr>
        <p:spPr>
          <a:xfrm>
            <a:off x="5029199" y="3169448"/>
            <a:ext cx="803538" cy="130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0" idx="6"/>
            <a:endCxn id="44" idx="2"/>
          </p:cNvCxnSpPr>
          <p:nvPr/>
        </p:nvCxnSpPr>
        <p:spPr>
          <a:xfrm flipV="1">
            <a:off x="5046131" y="2497668"/>
            <a:ext cx="769674" cy="199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0" idx="6"/>
            <a:endCxn id="47" idx="2"/>
          </p:cNvCxnSpPr>
          <p:nvPr/>
        </p:nvCxnSpPr>
        <p:spPr>
          <a:xfrm flipV="1">
            <a:off x="5046131" y="4473316"/>
            <a:ext cx="786606" cy="1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0" idx="6"/>
            <a:endCxn id="43" idx="2"/>
          </p:cNvCxnSpPr>
          <p:nvPr/>
        </p:nvCxnSpPr>
        <p:spPr>
          <a:xfrm flipV="1">
            <a:off x="5046131" y="3152514"/>
            <a:ext cx="769674" cy="133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9" idx="6"/>
            <a:endCxn id="44" idx="2"/>
          </p:cNvCxnSpPr>
          <p:nvPr/>
        </p:nvCxnSpPr>
        <p:spPr>
          <a:xfrm>
            <a:off x="5046131" y="1921935"/>
            <a:ext cx="769674" cy="57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9" idx="6"/>
            <a:endCxn id="43" idx="2"/>
          </p:cNvCxnSpPr>
          <p:nvPr/>
        </p:nvCxnSpPr>
        <p:spPr>
          <a:xfrm>
            <a:off x="5046131" y="1921935"/>
            <a:ext cx="769674" cy="123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6"/>
            <a:endCxn id="37" idx="2"/>
          </p:cNvCxnSpPr>
          <p:nvPr/>
        </p:nvCxnSpPr>
        <p:spPr>
          <a:xfrm>
            <a:off x="8263457" y="1905004"/>
            <a:ext cx="651153" cy="55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9" idx="6"/>
            <a:endCxn id="47" idx="2"/>
          </p:cNvCxnSpPr>
          <p:nvPr/>
        </p:nvCxnSpPr>
        <p:spPr>
          <a:xfrm>
            <a:off x="5046131" y="1921935"/>
            <a:ext cx="786606" cy="255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5" idx="6"/>
            <a:endCxn id="37" idx="2"/>
          </p:cNvCxnSpPr>
          <p:nvPr/>
        </p:nvCxnSpPr>
        <p:spPr>
          <a:xfrm flipV="1">
            <a:off x="8246525" y="2463799"/>
            <a:ext cx="668085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65" idx="6"/>
            <a:endCxn id="36" idx="2"/>
          </p:cNvCxnSpPr>
          <p:nvPr/>
        </p:nvCxnSpPr>
        <p:spPr>
          <a:xfrm>
            <a:off x="8246525" y="2497671"/>
            <a:ext cx="668085" cy="62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5" idx="6"/>
            <a:endCxn id="38" idx="2"/>
          </p:cNvCxnSpPr>
          <p:nvPr/>
        </p:nvCxnSpPr>
        <p:spPr>
          <a:xfrm>
            <a:off x="8246525" y="2497671"/>
            <a:ext cx="668085" cy="128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4" idx="6"/>
            <a:endCxn id="37" idx="2"/>
          </p:cNvCxnSpPr>
          <p:nvPr/>
        </p:nvCxnSpPr>
        <p:spPr>
          <a:xfrm flipV="1">
            <a:off x="8246525" y="2463799"/>
            <a:ext cx="668085" cy="68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4" idx="6"/>
            <a:endCxn id="36" idx="2"/>
          </p:cNvCxnSpPr>
          <p:nvPr/>
        </p:nvCxnSpPr>
        <p:spPr>
          <a:xfrm flipV="1">
            <a:off x="8246525" y="3118645"/>
            <a:ext cx="668085" cy="3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64" idx="6"/>
            <a:endCxn id="38" idx="2"/>
          </p:cNvCxnSpPr>
          <p:nvPr/>
        </p:nvCxnSpPr>
        <p:spPr>
          <a:xfrm>
            <a:off x="8246525" y="3152517"/>
            <a:ext cx="668085" cy="62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68" idx="6"/>
            <a:endCxn id="37" idx="2"/>
          </p:cNvCxnSpPr>
          <p:nvPr/>
        </p:nvCxnSpPr>
        <p:spPr>
          <a:xfrm flipV="1">
            <a:off x="8263457" y="2463799"/>
            <a:ext cx="651153" cy="200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8" idx="6"/>
            <a:endCxn id="38" idx="2"/>
          </p:cNvCxnSpPr>
          <p:nvPr/>
        </p:nvCxnSpPr>
        <p:spPr>
          <a:xfrm flipV="1">
            <a:off x="8263457" y="3779046"/>
            <a:ext cx="651153" cy="69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8" idx="6"/>
            <a:endCxn id="36" idx="2"/>
          </p:cNvCxnSpPr>
          <p:nvPr/>
        </p:nvCxnSpPr>
        <p:spPr>
          <a:xfrm flipV="1">
            <a:off x="8263457" y="3118645"/>
            <a:ext cx="651153" cy="13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67" idx="6"/>
            <a:endCxn id="36" idx="2"/>
          </p:cNvCxnSpPr>
          <p:nvPr/>
        </p:nvCxnSpPr>
        <p:spPr>
          <a:xfrm>
            <a:off x="8263457" y="1905004"/>
            <a:ext cx="651153" cy="1213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67" idx="6"/>
            <a:endCxn id="38" idx="2"/>
          </p:cNvCxnSpPr>
          <p:nvPr/>
        </p:nvCxnSpPr>
        <p:spPr>
          <a:xfrm>
            <a:off x="8263457" y="1905004"/>
            <a:ext cx="651153" cy="187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Sarker, Md Kamruzzaman</dc:creator>
  <cp:lastModifiedBy>Sarker, Md Kamruzzaman</cp:lastModifiedBy>
  <cp:revision>10</cp:revision>
  <dcterms:created xsi:type="dcterms:W3CDTF">2017-08-26T18:12:56Z</dcterms:created>
  <dcterms:modified xsi:type="dcterms:W3CDTF">2017-08-26T18:47:16Z</dcterms:modified>
</cp:coreProperties>
</file>