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70" d="100"/>
          <a:sy n="170" d="100"/>
        </p:scale>
        <p:origin x="-261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B2A1-A4C8-CA4C-9F8F-D3A387D0C826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12192000" cy="61912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95302" y="3509963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4444" y="1235047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4261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16742" y="36351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914610" y="29239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14610" y="22690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14610" y="35843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429551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16740" y="382138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16742" y="39907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35938" y="36181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427858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35936" y="380444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35938" y="39737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75467" y="1075765"/>
            <a:ext cx="1625600" cy="4258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68802" y="1267644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45537" y="25852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45535" y="2771517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45537" y="29408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45537" y="31440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45535" y="333031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45537" y="34996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33403" y="2568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33401" y="275458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33403" y="29239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33403" y="31271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33401" y="331338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33403" y="34827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13935" y="2957782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30293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34068" y="36181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71026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427858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34066" y="38044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34068" y="39737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79006" y="36012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79004" y="37875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79006" y="39568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04335" y="25852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4333" y="277152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04335" y="29408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204335" y="31440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204333" y="3330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204335" y="34996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425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430074" cy="425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04566" y="113766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97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132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9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4456378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128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95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130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99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4473316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133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905004"/>
            <a:ext cx="651153" cy="5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55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 flipV="1">
            <a:off x="8246525" y="2463799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5" idx="6"/>
            <a:endCxn id="36" idx="2"/>
          </p:cNvCxnSpPr>
          <p:nvPr/>
        </p:nvCxnSpPr>
        <p:spPr>
          <a:xfrm>
            <a:off x="8246525" y="2497671"/>
            <a:ext cx="668085" cy="62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97671"/>
            <a:ext cx="668085" cy="128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463799"/>
            <a:ext cx="668085" cy="68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4" idx="6"/>
            <a:endCxn id="36" idx="2"/>
          </p:cNvCxnSpPr>
          <p:nvPr/>
        </p:nvCxnSpPr>
        <p:spPr>
          <a:xfrm flipV="1">
            <a:off x="8246525" y="3118645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52517"/>
            <a:ext cx="668085" cy="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463799"/>
            <a:ext cx="651153" cy="200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779046"/>
            <a:ext cx="651153" cy="69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8" idx="6"/>
            <a:endCxn id="36" idx="2"/>
          </p:cNvCxnSpPr>
          <p:nvPr/>
        </p:nvCxnSpPr>
        <p:spPr>
          <a:xfrm flipV="1">
            <a:off x="8263457" y="3118645"/>
            <a:ext cx="651153" cy="13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7" idx="6"/>
            <a:endCxn id="36" idx="2"/>
          </p:cNvCxnSpPr>
          <p:nvPr/>
        </p:nvCxnSpPr>
        <p:spPr>
          <a:xfrm>
            <a:off x="8263457" y="1905004"/>
            <a:ext cx="651153" cy="121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905004"/>
            <a:ext cx="651153" cy="18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371870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61551" y="253668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28088" y="33166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375257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3735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98985" y="1075765"/>
            <a:ext cx="1302082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50719" y="112031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813935" y="292920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27436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68169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370707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070133" cy="334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86800" y="116946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43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77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39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3913440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7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41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76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44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393037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79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876428"/>
            <a:ext cx="698094" cy="85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00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>
            <a:off x="8246525" y="2469095"/>
            <a:ext cx="715026" cy="26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69095"/>
            <a:ext cx="681563" cy="104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731422"/>
            <a:ext cx="715026" cy="39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23941"/>
            <a:ext cx="681563" cy="38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731422"/>
            <a:ext cx="698094" cy="117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511348"/>
            <a:ext cx="664631" cy="39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876428"/>
            <a:ext cx="664631" cy="16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96888" y="29530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96888" y="229816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3820" y="1705498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813820" y="373087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44" idx="6"/>
            <a:endCxn id="91" idx="2"/>
          </p:cNvCxnSpPr>
          <p:nvPr/>
        </p:nvCxnSpPr>
        <p:spPr>
          <a:xfrm flipV="1">
            <a:off x="6248395" y="249290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6"/>
            <a:endCxn id="90" idx="2"/>
          </p:cNvCxnSpPr>
          <p:nvPr/>
        </p:nvCxnSpPr>
        <p:spPr>
          <a:xfrm>
            <a:off x="6248395" y="2497668"/>
            <a:ext cx="548493" cy="65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4" idx="6"/>
            <a:endCxn id="94" idx="2"/>
          </p:cNvCxnSpPr>
          <p:nvPr/>
        </p:nvCxnSpPr>
        <p:spPr>
          <a:xfrm>
            <a:off x="6248395" y="2497668"/>
            <a:ext cx="565425" cy="142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6"/>
            <a:endCxn id="91" idx="2"/>
          </p:cNvCxnSpPr>
          <p:nvPr/>
        </p:nvCxnSpPr>
        <p:spPr>
          <a:xfrm flipV="1">
            <a:off x="6248395" y="2492900"/>
            <a:ext cx="548493" cy="6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3" idx="6"/>
            <a:endCxn id="90" idx="2"/>
          </p:cNvCxnSpPr>
          <p:nvPr/>
        </p:nvCxnSpPr>
        <p:spPr>
          <a:xfrm flipV="1">
            <a:off x="6248395" y="3147746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6"/>
            <a:endCxn id="94" idx="2"/>
          </p:cNvCxnSpPr>
          <p:nvPr/>
        </p:nvCxnSpPr>
        <p:spPr>
          <a:xfrm>
            <a:off x="6248395" y="3152514"/>
            <a:ext cx="565425" cy="77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91" idx="2"/>
          </p:cNvCxnSpPr>
          <p:nvPr/>
        </p:nvCxnSpPr>
        <p:spPr>
          <a:xfrm flipV="1">
            <a:off x="6265327" y="2492900"/>
            <a:ext cx="531561" cy="14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7" idx="6"/>
            <a:endCxn id="94" idx="2"/>
          </p:cNvCxnSpPr>
          <p:nvPr/>
        </p:nvCxnSpPr>
        <p:spPr>
          <a:xfrm flipV="1">
            <a:off x="6265327" y="392561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6"/>
            <a:endCxn id="90" idx="2"/>
          </p:cNvCxnSpPr>
          <p:nvPr/>
        </p:nvCxnSpPr>
        <p:spPr>
          <a:xfrm flipV="1">
            <a:off x="6265327" y="3147746"/>
            <a:ext cx="531561" cy="7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6" idx="6"/>
            <a:endCxn id="91" idx="2"/>
          </p:cNvCxnSpPr>
          <p:nvPr/>
        </p:nvCxnSpPr>
        <p:spPr>
          <a:xfrm>
            <a:off x="6265327" y="1905001"/>
            <a:ext cx="531561" cy="58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6" idx="6"/>
            <a:endCxn id="90" idx="2"/>
          </p:cNvCxnSpPr>
          <p:nvPr/>
        </p:nvCxnSpPr>
        <p:spPr>
          <a:xfrm>
            <a:off x="6265327" y="1905001"/>
            <a:ext cx="531561" cy="124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6" idx="6"/>
            <a:endCxn id="94" idx="2"/>
          </p:cNvCxnSpPr>
          <p:nvPr/>
        </p:nvCxnSpPr>
        <p:spPr>
          <a:xfrm>
            <a:off x="6265327" y="1905001"/>
            <a:ext cx="548493" cy="2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1" idx="6"/>
            <a:endCxn id="65" idx="2"/>
          </p:cNvCxnSpPr>
          <p:nvPr/>
        </p:nvCxnSpPr>
        <p:spPr>
          <a:xfrm flipV="1">
            <a:off x="7229478" y="246909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6"/>
            <a:endCxn id="64" idx="2"/>
          </p:cNvCxnSpPr>
          <p:nvPr/>
        </p:nvCxnSpPr>
        <p:spPr>
          <a:xfrm>
            <a:off x="7229478" y="2492900"/>
            <a:ext cx="584457" cy="6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1" idx="6"/>
            <a:endCxn id="68" idx="2"/>
          </p:cNvCxnSpPr>
          <p:nvPr/>
        </p:nvCxnSpPr>
        <p:spPr>
          <a:xfrm>
            <a:off x="7229478" y="2492900"/>
            <a:ext cx="601389" cy="14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0" idx="6"/>
            <a:endCxn id="65" idx="2"/>
          </p:cNvCxnSpPr>
          <p:nvPr/>
        </p:nvCxnSpPr>
        <p:spPr>
          <a:xfrm flipV="1">
            <a:off x="7229478" y="2469095"/>
            <a:ext cx="584457" cy="67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0" idx="6"/>
            <a:endCxn id="64" idx="2"/>
          </p:cNvCxnSpPr>
          <p:nvPr/>
        </p:nvCxnSpPr>
        <p:spPr>
          <a:xfrm flipV="1">
            <a:off x="7229478" y="3123941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0" idx="6"/>
            <a:endCxn id="68" idx="2"/>
          </p:cNvCxnSpPr>
          <p:nvPr/>
        </p:nvCxnSpPr>
        <p:spPr>
          <a:xfrm>
            <a:off x="7229478" y="3147746"/>
            <a:ext cx="601389" cy="7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4" idx="6"/>
            <a:endCxn id="65" idx="2"/>
          </p:cNvCxnSpPr>
          <p:nvPr/>
        </p:nvCxnSpPr>
        <p:spPr>
          <a:xfrm flipV="1">
            <a:off x="7246410" y="2469095"/>
            <a:ext cx="567525" cy="14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4" idx="6"/>
            <a:endCxn id="68" idx="2"/>
          </p:cNvCxnSpPr>
          <p:nvPr/>
        </p:nvCxnSpPr>
        <p:spPr>
          <a:xfrm flipV="1">
            <a:off x="7246410" y="390180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4" idx="6"/>
            <a:endCxn id="64" idx="2"/>
          </p:cNvCxnSpPr>
          <p:nvPr/>
        </p:nvCxnSpPr>
        <p:spPr>
          <a:xfrm flipV="1">
            <a:off x="7246410" y="3123941"/>
            <a:ext cx="567525" cy="80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6"/>
            <a:endCxn id="65" idx="2"/>
          </p:cNvCxnSpPr>
          <p:nvPr/>
        </p:nvCxnSpPr>
        <p:spPr>
          <a:xfrm>
            <a:off x="7246410" y="1900233"/>
            <a:ext cx="567525" cy="56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2" idx="6"/>
            <a:endCxn id="64" idx="2"/>
          </p:cNvCxnSpPr>
          <p:nvPr/>
        </p:nvCxnSpPr>
        <p:spPr>
          <a:xfrm>
            <a:off x="7246410" y="1900233"/>
            <a:ext cx="567525" cy="122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2" idx="6"/>
            <a:endCxn id="68" idx="2"/>
          </p:cNvCxnSpPr>
          <p:nvPr/>
        </p:nvCxnSpPr>
        <p:spPr>
          <a:xfrm>
            <a:off x="7246410" y="1900233"/>
            <a:ext cx="584457" cy="200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371870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61551" y="253668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28088" y="33166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375257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3735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98985" y="1075765"/>
            <a:ext cx="1302082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50719" y="112031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813935" y="292920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27436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68169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370707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070133" cy="334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86800" y="116946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43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77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39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3913440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7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41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76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44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393037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79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876428"/>
            <a:ext cx="698094" cy="85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00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>
            <a:off x="8246525" y="2469095"/>
            <a:ext cx="715026" cy="26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69095"/>
            <a:ext cx="681563" cy="104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731422"/>
            <a:ext cx="715026" cy="39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23941"/>
            <a:ext cx="681563" cy="38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731422"/>
            <a:ext cx="698094" cy="117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511348"/>
            <a:ext cx="664631" cy="39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876428"/>
            <a:ext cx="664631" cy="16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96888" y="29530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96888" y="229816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3820" y="1705498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813820" y="373087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44" idx="6"/>
            <a:endCxn id="91" idx="2"/>
          </p:cNvCxnSpPr>
          <p:nvPr/>
        </p:nvCxnSpPr>
        <p:spPr>
          <a:xfrm flipV="1">
            <a:off x="6248395" y="249290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6"/>
            <a:endCxn id="90" idx="2"/>
          </p:cNvCxnSpPr>
          <p:nvPr/>
        </p:nvCxnSpPr>
        <p:spPr>
          <a:xfrm>
            <a:off x="6248395" y="2497668"/>
            <a:ext cx="548493" cy="65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4" idx="6"/>
            <a:endCxn id="94" idx="2"/>
          </p:cNvCxnSpPr>
          <p:nvPr/>
        </p:nvCxnSpPr>
        <p:spPr>
          <a:xfrm>
            <a:off x="6248395" y="2497668"/>
            <a:ext cx="565425" cy="142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6"/>
            <a:endCxn id="91" idx="2"/>
          </p:cNvCxnSpPr>
          <p:nvPr/>
        </p:nvCxnSpPr>
        <p:spPr>
          <a:xfrm flipV="1">
            <a:off x="6248395" y="2492900"/>
            <a:ext cx="548493" cy="6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3" idx="6"/>
            <a:endCxn id="90" idx="2"/>
          </p:cNvCxnSpPr>
          <p:nvPr/>
        </p:nvCxnSpPr>
        <p:spPr>
          <a:xfrm flipV="1">
            <a:off x="6248395" y="3147746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6"/>
            <a:endCxn id="94" idx="2"/>
          </p:cNvCxnSpPr>
          <p:nvPr/>
        </p:nvCxnSpPr>
        <p:spPr>
          <a:xfrm>
            <a:off x="6248395" y="3152514"/>
            <a:ext cx="565425" cy="77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91" idx="2"/>
          </p:cNvCxnSpPr>
          <p:nvPr/>
        </p:nvCxnSpPr>
        <p:spPr>
          <a:xfrm flipV="1">
            <a:off x="6265327" y="2492900"/>
            <a:ext cx="531561" cy="14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7" idx="6"/>
            <a:endCxn id="94" idx="2"/>
          </p:cNvCxnSpPr>
          <p:nvPr/>
        </p:nvCxnSpPr>
        <p:spPr>
          <a:xfrm flipV="1">
            <a:off x="6265327" y="392561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6"/>
            <a:endCxn id="90" idx="2"/>
          </p:cNvCxnSpPr>
          <p:nvPr/>
        </p:nvCxnSpPr>
        <p:spPr>
          <a:xfrm flipV="1">
            <a:off x="6265327" y="3147746"/>
            <a:ext cx="531561" cy="7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6" idx="6"/>
            <a:endCxn id="91" idx="2"/>
          </p:cNvCxnSpPr>
          <p:nvPr/>
        </p:nvCxnSpPr>
        <p:spPr>
          <a:xfrm>
            <a:off x="6265327" y="1905001"/>
            <a:ext cx="531561" cy="58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6" idx="6"/>
            <a:endCxn id="90" idx="2"/>
          </p:cNvCxnSpPr>
          <p:nvPr/>
        </p:nvCxnSpPr>
        <p:spPr>
          <a:xfrm>
            <a:off x="6265327" y="1905001"/>
            <a:ext cx="531561" cy="124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6" idx="6"/>
            <a:endCxn id="94" idx="2"/>
          </p:cNvCxnSpPr>
          <p:nvPr/>
        </p:nvCxnSpPr>
        <p:spPr>
          <a:xfrm>
            <a:off x="6265327" y="1905001"/>
            <a:ext cx="548493" cy="2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1" idx="6"/>
            <a:endCxn id="65" idx="2"/>
          </p:cNvCxnSpPr>
          <p:nvPr/>
        </p:nvCxnSpPr>
        <p:spPr>
          <a:xfrm flipV="1">
            <a:off x="7229478" y="246909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6"/>
            <a:endCxn id="64" idx="2"/>
          </p:cNvCxnSpPr>
          <p:nvPr/>
        </p:nvCxnSpPr>
        <p:spPr>
          <a:xfrm>
            <a:off x="7229478" y="2492900"/>
            <a:ext cx="584457" cy="6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1" idx="6"/>
            <a:endCxn id="68" idx="2"/>
          </p:cNvCxnSpPr>
          <p:nvPr/>
        </p:nvCxnSpPr>
        <p:spPr>
          <a:xfrm>
            <a:off x="7229478" y="2492900"/>
            <a:ext cx="601389" cy="14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0" idx="6"/>
            <a:endCxn id="65" idx="2"/>
          </p:cNvCxnSpPr>
          <p:nvPr/>
        </p:nvCxnSpPr>
        <p:spPr>
          <a:xfrm flipV="1">
            <a:off x="7229478" y="2469095"/>
            <a:ext cx="584457" cy="67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0" idx="6"/>
            <a:endCxn id="64" idx="2"/>
          </p:cNvCxnSpPr>
          <p:nvPr/>
        </p:nvCxnSpPr>
        <p:spPr>
          <a:xfrm flipV="1">
            <a:off x="7229478" y="3123941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0" idx="6"/>
            <a:endCxn id="68" idx="2"/>
          </p:cNvCxnSpPr>
          <p:nvPr/>
        </p:nvCxnSpPr>
        <p:spPr>
          <a:xfrm>
            <a:off x="7229478" y="3147746"/>
            <a:ext cx="601389" cy="7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4" idx="6"/>
            <a:endCxn id="65" idx="2"/>
          </p:cNvCxnSpPr>
          <p:nvPr/>
        </p:nvCxnSpPr>
        <p:spPr>
          <a:xfrm flipV="1">
            <a:off x="7246410" y="2469095"/>
            <a:ext cx="567525" cy="14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4" idx="6"/>
            <a:endCxn id="68" idx="2"/>
          </p:cNvCxnSpPr>
          <p:nvPr/>
        </p:nvCxnSpPr>
        <p:spPr>
          <a:xfrm flipV="1">
            <a:off x="7246410" y="390180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4" idx="6"/>
            <a:endCxn id="64" idx="2"/>
          </p:cNvCxnSpPr>
          <p:nvPr/>
        </p:nvCxnSpPr>
        <p:spPr>
          <a:xfrm flipV="1">
            <a:off x="7246410" y="3123941"/>
            <a:ext cx="567525" cy="80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6"/>
            <a:endCxn id="65" idx="2"/>
          </p:cNvCxnSpPr>
          <p:nvPr/>
        </p:nvCxnSpPr>
        <p:spPr>
          <a:xfrm>
            <a:off x="7246410" y="1900233"/>
            <a:ext cx="567525" cy="56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2" idx="6"/>
            <a:endCxn id="64" idx="2"/>
          </p:cNvCxnSpPr>
          <p:nvPr/>
        </p:nvCxnSpPr>
        <p:spPr>
          <a:xfrm>
            <a:off x="7246410" y="1900233"/>
            <a:ext cx="567525" cy="122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2" idx="6"/>
            <a:endCxn id="68" idx="2"/>
          </p:cNvCxnSpPr>
          <p:nvPr/>
        </p:nvCxnSpPr>
        <p:spPr>
          <a:xfrm>
            <a:off x="7246410" y="1900233"/>
            <a:ext cx="584457" cy="200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743769" y="251696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809653" y="3284864"/>
            <a:ext cx="6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371870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61551" y="253668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28088" y="33166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375257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3735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98985" y="1075765"/>
            <a:ext cx="1302082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50719" y="112031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813935" y="292920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27436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68169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370707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070133" cy="334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86800" y="116946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43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77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39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3913440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7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41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76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44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393037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79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876428"/>
            <a:ext cx="698094" cy="85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00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>
            <a:off x="8246525" y="2469095"/>
            <a:ext cx="715026" cy="26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69095"/>
            <a:ext cx="681563" cy="104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731422"/>
            <a:ext cx="715026" cy="39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23941"/>
            <a:ext cx="681563" cy="38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731422"/>
            <a:ext cx="698094" cy="117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511348"/>
            <a:ext cx="664631" cy="39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876428"/>
            <a:ext cx="664631" cy="16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96888" y="29530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96888" y="229816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3820" y="1705498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813820" y="373087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44" idx="6"/>
            <a:endCxn id="91" idx="2"/>
          </p:cNvCxnSpPr>
          <p:nvPr/>
        </p:nvCxnSpPr>
        <p:spPr>
          <a:xfrm flipV="1">
            <a:off x="6248395" y="249290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6"/>
            <a:endCxn id="90" idx="2"/>
          </p:cNvCxnSpPr>
          <p:nvPr/>
        </p:nvCxnSpPr>
        <p:spPr>
          <a:xfrm>
            <a:off x="6248395" y="2497668"/>
            <a:ext cx="548493" cy="65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4" idx="6"/>
            <a:endCxn id="94" idx="2"/>
          </p:cNvCxnSpPr>
          <p:nvPr/>
        </p:nvCxnSpPr>
        <p:spPr>
          <a:xfrm>
            <a:off x="6248395" y="2497668"/>
            <a:ext cx="565425" cy="142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6"/>
            <a:endCxn id="91" idx="2"/>
          </p:cNvCxnSpPr>
          <p:nvPr/>
        </p:nvCxnSpPr>
        <p:spPr>
          <a:xfrm flipV="1">
            <a:off x="6248395" y="2492900"/>
            <a:ext cx="548493" cy="6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3" idx="6"/>
            <a:endCxn id="90" idx="2"/>
          </p:cNvCxnSpPr>
          <p:nvPr/>
        </p:nvCxnSpPr>
        <p:spPr>
          <a:xfrm flipV="1">
            <a:off x="6248395" y="3147746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6"/>
            <a:endCxn id="94" idx="2"/>
          </p:cNvCxnSpPr>
          <p:nvPr/>
        </p:nvCxnSpPr>
        <p:spPr>
          <a:xfrm>
            <a:off x="6248395" y="3152514"/>
            <a:ext cx="565425" cy="77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91" idx="2"/>
          </p:cNvCxnSpPr>
          <p:nvPr/>
        </p:nvCxnSpPr>
        <p:spPr>
          <a:xfrm flipV="1">
            <a:off x="6265327" y="2492900"/>
            <a:ext cx="531561" cy="14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7" idx="6"/>
            <a:endCxn id="94" idx="2"/>
          </p:cNvCxnSpPr>
          <p:nvPr/>
        </p:nvCxnSpPr>
        <p:spPr>
          <a:xfrm flipV="1">
            <a:off x="6265327" y="392561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6"/>
            <a:endCxn id="90" idx="2"/>
          </p:cNvCxnSpPr>
          <p:nvPr/>
        </p:nvCxnSpPr>
        <p:spPr>
          <a:xfrm flipV="1">
            <a:off x="6265327" y="3147746"/>
            <a:ext cx="531561" cy="7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6" idx="6"/>
            <a:endCxn id="91" idx="2"/>
          </p:cNvCxnSpPr>
          <p:nvPr/>
        </p:nvCxnSpPr>
        <p:spPr>
          <a:xfrm>
            <a:off x="6265327" y="1905001"/>
            <a:ext cx="531561" cy="58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6" idx="6"/>
            <a:endCxn id="90" idx="2"/>
          </p:cNvCxnSpPr>
          <p:nvPr/>
        </p:nvCxnSpPr>
        <p:spPr>
          <a:xfrm>
            <a:off x="6265327" y="1905001"/>
            <a:ext cx="531561" cy="124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6" idx="6"/>
            <a:endCxn id="94" idx="2"/>
          </p:cNvCxnSpPr>
          <p:nvPr/>
        </p:nvCxnSpPr>
        <p:spPr>
          <a:xfrm>
            <a:off x="6265327" y="1905001"/>
            <a:ext cx="548493" cy="2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1" idx="6"/>
            <a:endCxn id="65" idx="2"/>
          </p:cNvCxnSpPr>
          <p:nvPr/>
        </p:nvCxnSpPr>
        <p:spPr>
          <a:xfrm flipV="1">
            <a:off x="7229478" y="246909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6"/>
            <a:endCxn id="64" idx="2"/>
          </p:cNvCxnSpPr>
          <p:nvPr/>
        </p:nvCxnSpPr>
        <p:spPr>
          <a:xfrm>
            <a:off x="7229478" y="2492900"/>
            <a:ext cx="584457" cy="6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1" idx="6"/>
            <a:endCxn id="68" idx="2"/>
          </p:cNvCxnSpPr>
          <p:nvPr/>
        </p:nvCxnSpPr>
        <p:spPr>
          <a:xfrm>
            <a:off x="7229478" y="2492900"/>
            <a:ext cx="601389" cy="14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0" idx="6"/>
            <a:endCxn id="65" idx="2"/>
          </p:cNvCxnSpPr>
          <p:nvPr/>
        </p:nvCxnSpPr>
        <p:spPr>
          <a:xfrm flipV="1">
            <a:off x="7229478" y="2469095"/>
            <a:ext cx="584457" cy="67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0" idx="6"/>
            <a:endCxn id="64" idx="2"/>
          </p:cNvCxnSpPr>
          <p:nvPr/>
        </p:nvCxnSpPr>
        <p:spPr>
          <a:xfrm flipV="1">
            <a:off x="7229478" y="3123941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0" idx="6"/>
            <a:endCxn id="68" idx="2"/>
          </p:cNvCxnSpPr>
          <p:nvPr/>
        </p:nvCxnSpPr>
        <p:spPr>
          <a:xfrm>
            <a:off x="7229478" y="3147746"/>
            <a:ext cx="601389" cy="7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4" idx="6"/>
            <a:endCxn id="65" idx="2"/>
          </p:cNvCxnSpPr>
          <p:nvPr/>
        </p:nvCxnSpPr>
        <p:spPr>
          <a:xfrm flipV="1">
            <a:off x="7246410" y="2469095"/>
            <a:ext cx="567525" cy="14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4" idx="6"/>
            <a:endCxn id="68" idx="2"/>
          </p:cNvCxnSpPr>
          <p:nvPr/>
        </p:nvCxnSpPr>
        <p:spPr>
          <a:xfrm flipV="1">
            <a:off x="7246410" y="390180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4" idx="6"/>
            <a:endCxn id="64" idx="2"/>
          </p:cNvCxnSpPr>
          <p:nvPr/>
        </p:nvCxnSpPr>
        <p:spPr>
          <a:xfrm flipV="1">
            <a:off x="7246410" y="3123941"/>
            <a:ext cx="567525" cy="80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6"/>
            <a:endCxn id="65" idx="2"/>
          </p:cNvCxnSpPr>
          <p:nvPr/>
        </p:nvCxnSpPr>
        <p:spPr>
          <a:xfrm>
            <a:off x="7246410" y="1900233"/>
            <a:ext cx="567525" cy="56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2" idx="6"/>
            <a:endCxn id="64" idx="2"/>
          </p:cNvCxnSpPr>
          <p:nvPr/>
        </p:nvCxnSpPr>
        <p:spPr>
          <a:xfrm>
            <a:off x="7246410" y="1900233"/>
            <a:ext cx="567525" cy="122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2" idx="6"/>
            <a:endCxn id="68" idx="2"/>
          </p:cNvCxnSpPr>
          <p:nvPr/>
        </p:nvCxnSpPr>
        <p:spPr>
          <a:xfrm>
            <a:off x="7246410" y="1900233"/>
            <a:ext cx="584457" cy="200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743769" y="251696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809653" y="3284864"/>
            <a:ext cx="6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694796" y="225538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740888" y="2904529"/>
            <a:ext cx="5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736154" y="372388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587563" y="22214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Lamina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32860" y="29393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Mouth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670603" y="2297951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34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Kamruzzaman Sarker</dc:creator>
  <cp:lastModifiedBy>Md Kamruzzaman Sarker</cp:lastModifiedBy>
  <cp:revision>14</cp:revision>
  <dcterms:created xsi:type="dcterms:W3CDTF">2017-09-07T13:31:00Z</dcterms:created>
  <dcterms:modified xsi:type="dcterms:W3CDTF">2017-09-10T23:10:56Z</dcterms:modified>
</cp:coreProperties>
</file>