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12192000" cy="61912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95302" y="3509963"/>
            <a:ext cx="698269" cy="421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4444" y="1235047"/>
            <a:ext cx="698269" cy="421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Kamruzzaman Sarker</dc:creator>
  <cp:lastModifiedBy>Md Kamruzzaman Sarker</cp:lastModifiedBy>
  <cp:revision>2</cp:revision>
  <dcterms:created xsi:type="dcterms:W3CDTF">2017-09-07T13:31:00Z</dcterms:created>
  <dcterms:modified xsi:type="dcterms:W3CDTF">2017-09-07T13:53:04Z</dcterms:modified>
</cp:coreProperties>
</file>