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170" d="100"/>
          <a:sy n="170" d="100"/>
        </p:scale>
        <p:origin x="-2600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2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DB2A1-A4C8-CA4C-9F8F-D3A387D0C82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74BF-2482-0C44-9E4E-0CF628C3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12192000" cy="61912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895302" y="3509963"/>
            <a:ext cx="698269" cy="421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4444" y="1235047"/>
            <a:ext cx="698269" cy="421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241943" y="297471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41943" y="231986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41943" y="426164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96609" y="297471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96609" y="231986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16742" y="3635115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914610" y="292391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914610" y="226906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914610" y="3584311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13541" y="172720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13541" y="429551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16740" y="3821382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16742" y="3990715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15805" y="2957779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15805" y="230293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35938" y="361818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32737" y="171026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2737" y="4278581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35936" y="3804448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35938" y="397378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75467" y="1075765"/>
            <a:ext cx="1625600" cy="4258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68802" y="1267644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45537" y="2585250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45535" y="2771517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45537" y="2940850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45537" y="314404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45535" y="3330316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645537" y="349964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933403" y="256831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933401" y="2754586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933403" y="292391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933403" y="3127118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933401" y="3313385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33403" y="3482718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13935" y="2957782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813935" y="230293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034068" y="3618184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30867" y="1710269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830867" y="427858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034066" y="380445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34068" y="3973784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79006" y="360125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479004" y="3787518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79006" y="395685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204335" y="2585253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04333" y="2771520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04335" y="2940853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204335" y="3144052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204333" y="333031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204335" y="3499652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87335" y="1075765"/>
            <a:ext cx="4013197" cy="4258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5998" y="1075766"/>
            <a:ext cx="1430074" cy="4258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486045" y="1135351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604566" y="1137665"/>
            <a:ext cx="14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85" name="Straight Connector 84"/>
          <p:cNvCxnSpPr>
            <a:stCxn id="29" idx="6"/>
            <a:endCxn id="34" idx="2"/>
          </p:cNvCxnSpPr>
          <p:nvPr/>
        </p:nvCxnSpPr>
        <p:spPr>
          <a:xfrm>
            <a:off x="3674533" y="2514599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9" idx="6"/>
            <a:endCxn id="33" idx="2"/>
          </p:cNvCxnSpPr>
          <p:nvPr/>
        </p:nvCxnSpPr>
        <p:spPr>
          <a:xfrm>
            <a:off x="3674533" y="2514599"/>
            <a:ext cx="922076" cy="65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6"/>
            <a:endCxn id="40" idx="2"/>
          </p:cNvCxnSpPr>
          <p:nvPr/>
        </p:nvCxnSpPr>
        <p:spPr>
          <a:xfrm>
            <a:off x="3674533" y="2514599"/>
            <a:ext cx="939008" cy="1975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4" idx="6"/>
            <a:endCxn id="34" idx="2"/>
          </p:cNvCxnSpPr>
          <p:nvPr/>
        </p:nvCxnSpPr>
        <p:spPr>
          <a:xfrm flipV="1">
            <a:off x="3674533" y="2514602"/>
            <a:ext cx="922076" cy="65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6"/>
            <a:endCxn id="33" idx="2"/>
          </p:cNvCxnSpPr>
          <p:nvPr/>
        </p:nvCxnSpPr>
        <p:spPr>
          <a:xfrm>
            <a:off x="3674533" y="3169445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4" idx="6"/>
            <a:endCxn id="40" idx="2"/>
          </p:cNvCxnSpPr>
          <p:nvPr/>
        </p:nvCxnSpPr>
        <p:spPr>
          <a:xfrm>
            <a:off x="3674533" y="3169445"/>
            <a:ext cx="939008" cy="132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0" idx="6"/>
            <a:endCxn id="34" idx="2"/>
          </p:cNvCxnSpPr>
          <p:nvPr/>
        </p:nvCxnSpPr>
        <p:spPr>
          <a:xfrm flipV="1">
            <a:off x="3674533" y="2514602"/>
            <a:ext cx="922076" cy="194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0" idx="6"/>
            <a:endCxn id="40" idx="2"/>
          </p:cNvCxnSpPr>
          <p:nvPr/>
        </p:nvCxnSpPr>
        <p:spPr>
          <a:xfrm>
            <a:off x="3674533" y="4456378"/>
            <a:ext cx="939008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0" idx="6"/>
            <a:endCxn id="33" idx="2"/>
          </p:cNvCxnSpPr>
          <p:nvPr/>
        </p:nvCxnSpPr>
        <p:spPr>
          <a:xfrm flipV="1">
            <a:off x="3674533" y="3169448"/>
            <a:ext cx="922076" cy="128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34" idx="6"/>
            <a:endCxn id="44" idx="2"/>
          </p:cNvCxnSpPr>
          <p:nvPr/>
        </p:nvCxnSpPr>
        <p:spPr>
          <a:xfrm flipV="1">
            <a:off x="5029199" y="2497668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4" idx="6"/>
            <a:endCxn id="43" idx="2"/>
          </p:cNvCxnSpPr>
          <p:nvPr/>
        </p:nvCxnSpPr>
        <p:spPr>
          <a:xfrm>
            <a:off x="5029199" y="2514602"/>
            <a:ext cx="786606" cy="63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4" idx="6"/>
            <a:endCxn id="47" idx="2"/>
          </p:cNvCxnSpPr>
          <p:nvPr/>
        </p:nvCxnSpPr>
        <p:spPr>
          <a:xfrm>
            <a:off x="5029199" y="2514602"/>
            <a:ext cx="803538" cy="195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3" idx="6"/>
            <a:endCxn id="44" idx="2"/>
          </p:cNvCxnSpPr>
          <p:nvPr/>
        </p:nvCxnSpPr>
        <p:spPr>
          <a:xfrm flipV="1">
            <a:off x="5029199" y="2497668"/>
            <a:ext cx="786606" cy="67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33" idx="6"/>
            <a:endCxn id="43" idx="2"/>
          </p:cNvCxnSpPr>
          <p:nvPr/>
        </p:nvCxnSpPr>
        <p:spPr>
          <a:xfrm flipV="1">
            <a:off x="5029199" y="3152514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33" idx="6"/>
            <a:endCxn id="47" idx="2"/>
          </p:cNvCxnSpPr>
          <p:nvPr/>
        </p:nvCxnSpPr>
        <p:spPr>
          <a:xfrm>
            <a:off x="5029199" y="3169448"/>
            <a:ext cx="803538" cy="130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0" idx="6"/>
            <a:endCxn id="44" idx="2"/>
          </p:cNvCxnSpPr>
          <p:nvPr/>
        </p:nvCxnSpPr>
        <p:spPr>
          <a:xfrm flipV="1">
            <a:off x="5046131" y="2497668"/>
            <a:ext cx="769674" cy="199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40" idx="6"/>
            <a:endCxn id="47" idx="2"/>
          </p:cNvCxnSpPr>
          <p:nvPr/>
        </p:nvCxnSpPr>
        <p:spPr>
          <a:xfrm flipV="1">
            <a:off x="5046131" y="4473316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0" idx="6"/>
            <a:endCxn id="43" idx="2"/>
          </p:cNvCxnSpPr>
          <p:nvPr/>
        </p:nvCxnSpPr>
        <p:spPr>
          <a:xfrm flipV="1">
            <a:off x="5046131" y="3152514"/>
            <a:ext cx="769674" cy="133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39" idx="6"/>
            <a:endCxn id="44" idx="2"/>
          </p:cNvCxnSpPr>
          <p:nvPr/>
        </p:nvCxnSpPr>
        <p:spPr>
          <a:xfrm>
            <a:off x="5046131" y="1921935"/>
            <a:ext cx="769674" cy="57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39" idx="6"/>
            <a:endCxn id="43" idx="2"/>
          </p:cNvCxnSpPr>
          <p:nvPr/>
        </p:nvCxnSpPr>
        <p:spPr>
          <a:xfrm>
            <a:off x="5046131" y="1921935"/>
            <a:ext cx="769674" cy="123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6"/>
            <a:endCxn id="37" idx="2"/>
          </p:cNvCxnSpPr>
          <p:nvPr/>
        </p:nvCxnSpPr>
        <p:spPr>
          <a:xfrm>
            <a:off x="8263457" y="1905004"/>
            <a:ext cx="651153" cy="55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39" idx="6"/>
            <a:endCxn id="47" idx="2"/>
          </p:cNvCxnSpPr>
          <p:nvPr/>
        </p:nvCxnSpPr>
        <p:spPr>
          <a:xfrm>
            <a:off x="5046131" y="1921935"/>
            <a:ext cx="786606" cy="255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65" idx="6"/>
            <a:endCxn id="37" idx="2"/>
          </p:cNvCxnSpPr>
          <p:nvPr/>
        </p:nvCxnSpPr>
        <p:spPr>
          <a:xfrm flipV="1">
            <a:off x="8246525" y="2463799"/>
            <a:ext cx="668085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65" idx="6"/>
            <a:endCxn id="36" idx="2"/>
          </p:cNvCxnSpPr>
          <p:nvPr/>
        </p:nvCxnSpPr>
        <p:spPr>
          <a:xfrm>
            <a:off x="8246525" y="2497671"/>
            <a:ext cx="668085" cy="62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65" idx="6"/>
            <a:endCxn id="38" idx="2"/>
          </p:cNvCxnSpPr>
          <p:nvPr/>
        </p:nvCxnSpPr>
        <p:spPr>
          <a:xfrm>
            <a:off x="8246525" y="2497671"/>
            <a:ext cx="668085" cy="128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64" idx="6"/>
            <a:endCxn id="37" idx="2"/>
          </p:cNvCxnSpPr>
          <p:nvPr/>
        </p:nvCxnSpPr>
        <p:spPr>
          <a:xfrm flipV="1">
            <a:off x="8246525" y="2463799"/>
            <a:ext cx="668085" cy="68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64" idx="6"/>
            <a:endCxn id="36" idx="2"/>
          </p:cNvCxnSpPr>
          <p:nvPr/>
        </p:nvCxnSpPr>
        <p:spPr>
          <a:xfrm flipV="1">
            <a:off x="8246525" y="3118645"/>
            <a:ext cx="668085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64" idx="6"/>
            <a:endCxn id="38" idx="2"/>
          </p:cNvCxnSpPr>
          <p:nvPr/>
        </p:nvCxnSpPr>
        <p:spPr>
          <a:xfrm>
            <a:off x="8246525" y="3152517"/>
            <a:ext cx="668085" cy="62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68" idx="6"/>
            <a:endCxn id="37" idx="2"/>
          </p:cNvCxnSpPr>
          <p:nvPr/>
        </p:nvCxnSpPr>
        <p:spPr>
          <a:xfrm flipV="1">
            <a:off x="8263457" y="2463799"/>
            <a:ext cx="651153" cy="200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68" idx="6"/>
            <a:endCxn id="38" idx="2"/>
          </p:cNvCxnSpPr>
          <p:nvPr/>
        </p:nvCxnSpPr>
        <p:spPr>
          <a:xfrm flipV="1">
            <a:off x="8263457" y="3779046"/>
            <a:ext cx="651153" cy="694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68" idx="6"/>
            <a:endCxn id="36" idx="2"/>
          </p:cNvCxnSpPr>
          <p:nvPr/>
        </p:nvCxnSpPr>
        <p:spPr>
          <a:xfrm flipV="1">
            <a:off x="8263457" y="3118645"/>
            <a:ext cx="651153" cy="135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67" idx="6"/>
            <a:endCxn id="36" idx="2"/>
          </p:cNvCxnSpPr>
          <p:nvPr/>
        </p:nvCxnSpPr>
        <p:spPr>
          <a:xfrm>
            <a:off x="8263457" y="1905004"/>
            <a:ext cx="651153" cy="1213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67" idx="6"/>
            <a:endCxn id="38" idx="2"/>
          </p:cNvCxnSpPr>
          <p:nvPr/>
        </p:nvCxnSpPr>
        <p:spPr>
          <a:xfrm>
            <a:off x="8263457" y="1905004"/>
            <a:ext cx="651153" cy="187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241943" y="297471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41943" y="231986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41943" y="371870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96609" y="297471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96609" y="231986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961551" y="253668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928088" y="331661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13541" y="172720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13541" y="375257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15805" y="2957779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15805" y="230293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32737" y="171026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2737" y="373564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998985" y="1075765"/>
            <a:ext cx="1302082" cy="334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150719" y="1120312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  <a:endParaRPr lang="en-US" dirty="0" smtClean="0"/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813935" y="292920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813935" y="227436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30867" y="168169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830867" y="370707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87335" y="1075765"/>
            <a:ext cx="4013197" cy="334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5998" y="1075766"/>
            <a:ext cx="1070133" cy="334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486045" y="1135351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686800" y="1169469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 smtClean="0"/>
          </a:p>
          <a:p>
            <a:r>
              <a:rPr lang="en-US" dirty="0" smtClean="0"/>
              <a:t>Layer</a:t>
            </a:r>
            <a:endParaRPr lang="en-US" dirty="0"/>
          </a:p>
        </p:txBody>
      </p:sp>
      <p:cxnSp>
        <p:nvCxnSpPr>
          <p:cNvPr id="85" name="Straight Connector 84"/>
          <p:cNvCxnSpPr>
            <a:stCxn id="29" idx="6"/>
            <a:endCxn id="34" idx="2"/>
          </p:cNvCxnSpPr>
          <p:nvPr/>
        </p:nvCxnSpPr>
        <p:spPr>
          <a:xfrm>
            <a:off x="3674533" y="2514599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9" idx="6"/>
            <a:endCxn id="33" idx="2"/>
          </p:cNvCxnSpPr>
          <p:nvPr/>
        </p:nvCxnSpPr>
        <p:spPr>
          <a:xfrm>
            <a:off x="3674533" y="2514599"/>
            <a:ext cx="922076" cy="65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6"/>
            <a:endCxn id="40" idx="2"/>
          </p:cNvCxnSpPr>
          <p:nvPr/>
        </p:nvCxnSpPr>
        <p:spPr>
          <a:xfrm>
            <a:off x="3674533" y="2514599"/>
            <a:ext cx="939008" cy="143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4" idx="6"/>
            <a:endCxn id="34" idx="2"/>
          </p:cNvCxnSpPr>
          <p:nvPr/>
        </p:nvCxnSpPr>
        <p:spPr>
          <a:xfrm flipV="1">
            <a:off x="3674533" y="2514602"/>
            <a:ext cx="922076" cy="65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6"/>
            <a:endCxn id="33" idx="2"/>
          </p:cNvCxnSpPr>
          <p:nvPr/>
        </p:nvCxnSpPr>
        <p:spPr>
          <a:xfrm>
            <a:off x="3674533" y="3169445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4" idx="6"/>
            <a:endCxn id="40" idx="2"/>
          </p:cNvCxnSpPr>
          <p:nvPr/>
        </p:nvCxnSpPr>
        <p:spPr>
          <a:xfrm>
            <a:off x="3674533" y="3169445"/>
            <a:ext cx="939008" cy="77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0" idx="6"/>
            <a:endCxn id="34" idx="2"/>
          </p:cNvCxnSpPr>
          <p:nvPr/>
        </p:nvCxnSpPr>
        <p:spPr>
          <a:xfrm flipV="1">
            <a:off x="3674533" y="2514602"/>
            <a:ext cx="922076" cy="139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0" idx="6"/>
            <a:endCxn id="40" idx="2"/>
          </p:cNvCxnSpPr>
          <p:nvPr/>
        </p:nvCxnSpPr>
        <p:spPr>
          <a:xfrm>
            <a:off x="3674533" y="3913440"/>
            <a:ext cx="939008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0" idx="6"/>
            <a:endCxn id="33" idx="2"/>
          </p:cNvCxnSpPr>
          <p:nvPr/>
        </p:nvCxnSpPr>
        <p:spPr>
          <a:xfrm flipV="1">
            <a:off x="3674533" y="3169448"/>
            <a:ext cx="922076" cy="74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34" idx="6"/>
            <a:endCxn id="44" idx="2"/>
          </p:cNvCxnSpPr>
          <p:nvPr/>
        </p:nvCxnSpPr>
        <p:spPr>
          <a:xfrm flipV="1">
            <a:off x="5029199" y="2497668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4" idx="6"/>
            <a:endCxn id="43" idx="2"/>
          </p:cNvCxnSpPr>
          <p:nvPr/>
        </p:nvCxnSpPr>
        <p:spPr>
          <a:xfrm>
            <a:off x="5029199" y="2514602"/>
            <a:ext cx="786606" cy="63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4" idx="6"/>
            <a:endCxn id="47" idx="2"/>
          </p:cNvCxnSpPr>
          <p:nvPr/>
        </p:nvCxnSpPr>
        <p:spPr>
          <a:xfrm>
            <a:off x="5029199" y="2514602"/>
            <a:ext cx="803538" cy="141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3" idx="6"/>
            <a:endCxn id="44" idx="2"/>
          </p:cNvCxnSpPr>
          <p:nvPr/>
        </p:nvCxnSpPr>
        <p:spPr>
          <a:xfrm flipV="1">
            <a:off x="5029199" y="2497668"/>
            <a:ext cx="786606" cy="67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33" idx="6"/>
            <a:endCxn id="43" idx="2"/>
          </p:cNvCxnSpPr>
          <p:nvPr/>
        </p:nvCxnSpPr>
        <p:spPr>
          <a:xfrm flipV="1">
            <a:off x="5029199" y="3152514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33" idx="6"/>
            <a:endCxn id="47" idx="2"/>
          </p:cNvCxnSpPr>
          <p:nvPr/>
        </p:nvCxnSpPr>
        <p:spPr>
          <a:xfrm>
            <a:off x="5029199" y="3169448"/>
            <a:ext cx="803538" cy="76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0" idx="6"/>
            <a:endCxn id="44" idx="2"/>
          </p:cNvCxnSpPr>
          <p:nvPr/>
        </p:nvCxnSpPr>
        <p:spPr>
          <a:xfrm flipV="1">
            <a:off x="5046131" y="2497668"/>
            <a:ext cx="769674" cy="1449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40" idx="6"/>
            <a:endCxn id="47" idx="2"/>
          </p:cNvCxnSpPr>
          <p:nvPr/>
        </p:nvCxnSpPr>
        <p:spPr>
          <a:xfrm flipV="1">
            <a:off x="5046131" y="3930378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0" idx="6"/>
            <a:endCxn id="43" idx="2"/>
          </p:cNvCxnSpPr>
          <p:nvPr/>
        </p:nvCxnSpPr>
        <p:spPr>
          <a:xfrm flipV="1">
            <a:off x="5046131" y="3152514"/>
            <a:ext cx="769674" cy="79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39" idx="6"/>
            <a:endCxn id="44" idx="2"/>
          </p:cNvCxnSpPr>
          <p:nvPr/>
        </p:nvCxnSpPr>
        <p:spPr>
          <a:xfrm>
            <a:off x="5046131" y="1921935"/>
            <a:ext cx="769674" cy="57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39" idx="6"/>
            <a:endCxn id="43" idx="2"/>
          </p:cNvCxnSpPr>
          <p:nvPr/>
        </p:nvCxnSpPr>
        <p:spPr>
          <a:xfrm>
            <a:off x="5046131" y="1921935"/>
            <a:ext cx="769674" cy="123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6"/>
            <a:endCxn id="37" idx="2"/>
          </p:cNvCxnSpPr>
          <p:nvPr/>
        </p:nvCxnSpPr>
        <p:spPr>
          <a:xfrm>
            <a:off x="8263457" y="1876428"/>
            <a:ext cx="698094" cy="85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39" idx="6"/>
            <a:endCxn id="47" idx="2"/>
          </p:cNvCxnSpPr>
          <p:nvPr/>
        </p:nvCxnSpPr>
        <p:spPr>
          <a:xfrm>
            <a:off x="5046131" y="1921935"/>
            <a:ext cx="786606" cy="200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65" idx="6"/>
            <a:endCxn id="37" idx="2"/>
          </p:cNvCxnSpPr>
          <p:nvPr/>
        </p:nvCxnSpPr>
        <p:spPr>
          <a:xfrm>
            <a:off x="8246525" y="2469095"/>
            <a:ext cx="715026" cy="26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65" idx="6"/>
            <a:endCxn id="38" idx="2"/>
          </p:cNvCxnSpPr>
          <p:nvPr/>
        </p:nvCxnSpPr>
        <p:spPr>
          <a:xfrm>
            <a:off x="8246525" y="2469095"/>
            <a:ext cx="681563" cy="104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64" idx="6"/>
            <a:endCxn id="37" idx="2"/>
          </p:cNvCxnSpPr>
          <p:nvPr/>
        </p:nvCxnSpPr>
        <p:spPr>
          <a:xfrm flipV="1">
            <a:off x="8246525" y="2731422"/>
            <a:ext cx="715026" cy="39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64" idx="6"/>
            <a:endCxn id="38" idx="2"/>
          </p:cNvCxnSpPr>
          <p:nvPr/>
        </p:nvCxnSpPr>
        <p:spPr>
          <a:xfrm>
            <a:off x="8246525" y="3123941"/>
            <a:ext cx="681563" cy="38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68" idx="6"/>
            <a:endCxn id="37" idx="2"/>
          </p:cNvCxnSpPr>
          <p:nvPr/>
        </p:nvCxnSpPr>
        <p:spPr>
          <a:xfrm flipV="1">
            <a:off x="8263457" y="2731422"/>
            <a:ext cx="698094" cy="117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68" idx="6"/>
            <a:endCxn id="38" idx="2"/>
          </p:cNvCxnSpPr>
          <p:nvPr/>
        </p:nvCxnSpPr>
        <p:spPr>
          <a:xfrm flipV="1">
            <a:off x="8263457" y="3511348"/>
            <a:ext cx="664631" cy="390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67" idx="6"/>
            <a:endCxn id="38" idx="2"/>
          </p:cNvCxnSpPr>
          <p:nvPr/>
        </p:nvCxnSpPr>
        <p:spPr>
          <a:xfrm>
            <a:off x="8263457" y="1876428"/>
            <a:ext cx="664631" cy="16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796888" y="2953011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96888" y="229816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813820" y="1705498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813820" y="373087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44" idx="6"/>
            <a:endCxn id="91" idx="2"/>
          </p:cNvCxnSpPr>
          <p:nvPr/>
        </p:nvCxnSpPr>
        <p:spPr>
          <a:xfrm flipV="1">
            <a:off x="6248395" y="2492900"/>
            <a:ext cx="548493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4" idx="6"/>
            <a:endCxn id="90" idx="2"/>
          </p:cNvCxnSpPr>
          <p:nvPr/>
        </p:nvCxnSpPr>
        <p:spPr>
          <a:xfrm>
            <a:off x="6248395" y="2497668"/>
            <a:ext cx="548493" cy="650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4" idx="6"/>
            <a:endCxn id="94" idx="2"/>
          </p:cNvCxnSpPr>
          <p:nvPr/>
        </p:nvCxnSpPr>
        <p:spPr>
          <a:xfrm>
            <a:off x="6248395" y="2497668"/>
            <a:ext cx="565425" cy="142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3" idx="6"/>
            <a:endCxn id="91" idx="2"/>
          </p:cNvCxnSpPr>
          <p:nvPr/>
        </p:nvCxnSpPr>
        <p:spPr>
          <a:xfrm flipV="1">
            <a:off x="6248395" y="2492900"/>
            <a:ext cx="548493" cy="65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3" idx="6"/>
            <a:endCxn id="90" idx="2"/>
          </p:cNvCxnSpPr>
          <p:nvPr/>
        </p:nvCxnSpPr>
        <p:spPr>
          <a:xfrm flipV="1">
            <a:off x="6248395" y="3147746"/>
            <a:ext cx="548493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3" idx="6"/>
            <a:endCxn id="94" idx="2"/>
          </p:cNvCxnSpPr>
          <p:nvPr/>
        </p:nvCxnSpPr>
        <p:spPr>
          <a:xfrm>
            <a:off x="6248395" y="3152514"/>
            <a:ext cx="565425" cy="77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7" idx="6"/>
            <a:endCxn id="91" idx="2"/>
          </p:cNvCxnSpPr>
          <p:nvPr/>
        </p:nvCxnSpPr>
        <p:spPr>
          <a:xfrm flipV="1">
            <a:off x="6265327" y="2492900"/>
            <a:ext cx="531561" cy="14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7" idx="6"/>
            <a:endCxn id="94" idx="2"/>
          </p:cNvCxnSpPr>
          <p:nvPr/>
        </p:nvCxnSpPr>
        <p:spPr>
          <a:xfrm flipV="1">
            <a:off x="6265327" y="3925610"/>
            <a:ext cx="548493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7" idx="6"/>
            <a:endCxn id="90" idx="2"/>
          </p:cNvCxnSpPr>
          <p:nvPr/>
        </p:nvCxnSpPr>
        <p:spPr>
          <a:xfrm flipV="1">
            <a:off x="6265327" y="3147746"/>
            <a:ext cx="531561" cy="78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6" idx="6"/>
            <a:endCxn id="91" idx="2"/>
          </p:cNvCxnSpPr>
          <p:nvPr/>
        </p:nvCxnSpPr>
        <p:spPr>
          <a:xfrm>
            <a:off x="6265327" y="1905001"/>
            <a:ext cx="531561" cy="587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6" idx="6"/>
            <a:endCxn id="90" idx="2"/>
          </p:cNvCxnSpPr>
          <p:nvPr/>
        </p:nvCxnSpPr>
        <p:spPr>
          <a:xfrm>
            <a:off x="6265327" y="1905001"/>
            <a:ext cx="531561" cy="124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6" idx="6"/>
            <a:endCxn id="94" idx="2"/>
          </p:cNvCxnSpPr>
          <p:nvPr/>
        </p:nvCxnSpPr>
        <p:spPr>
          <a:xfrm>
            <a:off x="6265327" y="1905001"/>
            <a:ext cx="548493" cy="2020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1" idx="6"/>
            <a:endCxn id="65" idx="2"/>
          </p:cNvCxnSpPr>
          <p:nvPr/>
        </p:nvCxnSpPr>
        <p:spPr>
          <a:xfrm flipV="1">
            <a:off x="7229478" y="2469095"/>
            <a:ext cx="584457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1" idx="6"/>
            <a:endCxn id="64" idx="2"/>
          </p:cNvCxnSpPr>
          <p:nvPr/>
        </p:nvCxnSpPr>
        <p:spPr>
          <a:xfrm>
            <a:off x="7229478" y="2492900"/>
            <a:ext cx="584457" cy="6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1" idx="6"/>
            <a:endCxn id="68" idx="2"/>
          </p:cNvCxnSpPr>
          <p:nvPr/>
        </p:nvCxnSpPr>
        <p:spPr>
          <a:xfrm>
            <a:off x="7229478" y="2492900"/>
            <a:ext cx="601389" cy="1408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0" idx="6"/>
            <a:endCxn id="65" idx="2"/>
          </p:cNvCxnSpPr>
          <p:nvPr/>
        </p:nvCxnSpPr>
        <p:spPr>
          <a:xfrm flipV="1">
            <a:off x="7229478" y="2469095"/>
            <a:ext cx="584457" cy="67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0" idx="6"/>
            <a:endCxn id="64" idx="2"/>
          </p:cNvCxnSpPr>
          <p:nvPr/>
        </p:nvCxnSpPr>
        <p:spPr>
          <a:xfrm flipV="1">
            <a:off x="7229478" y="3123941"/>
            <a:ext cx="584457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0" idx="6"/>
            <a:endCxn id="68" idx="2"/>
          </p:cNvCxnSpPr>
          <p:nvPr/>
        </p:nvCxnSpPr>
        <p:spPr>
          <a:xfrm>
            <a:off x="7229478" y="3147746"/>
            <a:ext cx="601389" cy="75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4" idx="6"/>
            <a:endCxn id="65" idx="2"/>
          </p:cNvCxnSpPr>
          <p:nvPr/>
        </p:nvCxnSpPr>
        <p:spPr>
          <a:xfrm flipV="1">
            <a:off x="7246410" y="2469095"/>
            <a:ext cx="567525" cy="145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94" idx="6"/>
            <a:endCxn id="68" idx="2"/>
          </p:cNvCxnSpPr>
          <p:nvPr/>
        </p:nvCxnSpPr>
        <p:spPr>
          <a:xfrm flipV="1">
            <a:off x="7246410" y="3901805"/>
            <a:ext cx="584457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94" idx="6"/>
            <a:endCxn id="64" idx="2"/>
          </p:cNvCxnSpPr>
          <p:nvPr/>
        </p:nvCxnSpPr>
        <p:spPr>
          <a:xfrm flipV="1">
            <a:off x="7246410" y="3123941"/>
            <a:ext cx="567525" cy="80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2" idx="6"/>
            <a:endCxn id="65" idx="2"/>
          </p:cNvCxnSpPr>
          <p:nvPr/>
        </p:nvCxnSpPr>
        <p:spPr>
          <a:xfrm>
            <a:off x="7246410" y="1900233"/>
            <a:ext cx="567525" cy="56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2" idx="6"/>
            <a:endCxn id="64" idx="2"/>
          </p:cNvCxnSpPr>
          <p:nvPr/>
        </p:nvCxnSpPr>
        <p:spPr>
          <a:xfrm>
            <a:off x="7246410" y="1900233"/>
            <a:ext cx="567525" cy="122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2" idx="6"/>
            <a:endCxn id="68" idx="2"/>
          </p:cNvCxnSpPr>
          <p:nvPr/>
        </p:nvCxnSpPr>
        <p:spPr>
          <a:xfrm>
            <a:off x="7246410" y="1900233"/>
            <a:ext cx="584457" cy="200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12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Kamruzzaman Sarker</dc:creator>
  <cp:lastModifiedBy>Md Kamruzzaman Sarker</cp:lastModifiedBy>
  <cp:revision>8</cp:revision>
  <dcterms:created xsi:type="dcterms:W3CDTF">2017-09-07T13:31:00Z</dcterms:created>
  <dcterms:modified xsi:type="dcterms:W3CDTF">2017-09-10T15:23:54Z</dcterms:modified>
</cp:coreProperties>
</file>