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al MT Pro Bold" charset="1" panose="020B08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1116" y="3276917"/>
            <a:ext cx="9645769" cy="348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CSE 499A</a:t>
            </a:r>
          </a:p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Section - 15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Group - 03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6519" y="385445"/>
            <a:ext cx="16494963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HOW YOUR AI AGENT ADDRESSES GAPS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12085"/>
            <a:ext cx="16240125" cy="512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End-to-end automation: job search → application → interview prep.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Adaptive learning &amp; personalization: tailors jobs and prep material.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Personalized resume checker.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Mock interview through the AI Agent.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23040" y="385445"/>
            <a:ext cx="9094667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WHAT WE READ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5073" y="3567756"/>
            <a:ext cx="16230600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An AI-based Personalised Job Recommendation and Applicat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ion Assistant Agent for Enhanced Employment Matching: A Scrapus Use Case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5073" y="5331161"/>
            <a:ext cx="1660082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The U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se of Artificial Intelligence in Job Seeking and Competence Development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073" y="6456392"/>
            <a:ext cx="1639840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Job S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earch System: Application of Intelligent Agents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5073" y="7581623"/>
            <a:ext cx="16398405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Future of Wo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rk with AI Agents: Auditing Automation and Augmentation Potential across the U.S. Workforce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5073" y="1804350"/>
            <a:ext cx="16230600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Artificial Intell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igence Agents for STEM Job Applications: A Comprehensive Review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3424" y="3806630"/>
            <a:ext cx="14001151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Li</a:t>
            </a:r>
            <a:r>
              <a:rPr lang="en-US" b="true" sz="6399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terature review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4128" y="5246260"/>
            <a:ext cx="13819745" cy="84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W</a:t>
            </a: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eekly Update - 02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0344" y="385445"/>
            <a:ext cx="8667313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ABOUT 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17802" y="2892676"/>
            <a:ext cx="4885272" cy="170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3"/>
              </a:lnSpc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Md. Kamrul Islam</a:t>
            </a:r>
          </a:p>
          <a:p>
            <a:pPr algn="ctr">
              <a:lnSpc>
                <a:spcPts val="6463"/>
              </a:lnSpc>
              <a:spcBef>
                <a:spcPct val="0"/>
              </a:spcBef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2211745642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30372" y="2892676"/>
            <a:ext cx="4885272" cy="170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3"/>
              </a:lnSpc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Farhan Ishraque</a:t>
            </a:r>
          </a:p>
          <a:p>
            <a:pPr algn="ctr">
              <a:lnSpc>
                <a:spcPts val="6463"/>
              </a:lnSpc>
              <a:spcBef>
                <a:spcPct val="0"/>
              </a:spcBef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2212002042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2356" y="6223455"/>
            <a:ext cx="5176164" cy="170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3"/>
              </a:lnSpc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Atikul Islam Nahid</a:t>
            </a:r>
          </a:p>
          <a:p>
            <a:pPr algn="ctr">
              <a:lnSpc>
                <a:spcPts val="6463"/>
              </a:lnSpc>
              <a:spcBef>
                <a:spcPct val="0"/>
              </a:spcBef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2211978042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30372" y="6223455"/>
            <a:ext cx="4885272" cy="170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3"/>
              </a:lnSpc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Iram shehzad</a:t>
            </a:r>
          </a:p>
          <a:p>
            <a:pPr algn="ctr">
              <a:lnSpc>
                <a:spcPts val="6463"/>
              </a:lnSpc>
              <a:spcBef>
                <a:spcPct val="0"/>
              </a:spcBef>
            </a:pPr>
            <a:r>
              <a:rPr lang="en-US" b="true" sz="4616" spc="-73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2131614642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39423" y="385445"/>
            <a:ext cx="14009155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EVOLUTION OF JOB SEARCH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65983"/>
            <a:ext cx="1623060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Early job boards → Simply a static, two-dimensional keyword filter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81559"/>
            <a:ext cx="1623060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Transition to AI and int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elligent agents to enable adaptive matching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854" y="5697136"/>
            <a:ext cx="15830292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More recent sys</a:t>
            </a: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tems ‘learn’ from user profiles and behavior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8854" y="7212712"/>
            <a:ext cx="15830292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 spc="-57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Focus on semantic search, contextual fit, and are further automated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39423" y="385445"/>
            <a:ext cx="14009155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INTELLIGENT AGENT ARCHITECTURE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259729"/>
            <a:ext cx="16230600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Data collection &amp; resume parsing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982770"/>
            <a:ext cx="16230600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Ski</a:t>
            </a: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ll-role matching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705810"/>
            <a:ext cx="15830292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Conti</a:t>
            </a: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nuous profile adaptation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7428851"/>
            <a:ext cx="15830292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Recommendations &amp; alerts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39423" y="385445"/>
            <a:ext cx="14009155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NLP &amp; SEMANTIC MATCHING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09160"/>
            <a:ext cx="16230600" cy="161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Gathers structured data from resumes, job descriptions, and cover letters.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017963"/>
            <a:ext cx="16230600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</a:t>
            </a: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lters beyond keyword search → understands semantics.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55241"/>
            <a:ext cx="15830292" cy="84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Increases job recommendati</a:t>
            </a: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ons accuracy and relevance.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39423" y="544114"/>
            <a:ext cx="14009155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PERSONALIZATION &amp;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246438"/>
            <a:ext cx="16230600" cy="161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1"/>
              </a:lnSpc>
              <a:spcBef>
                <a:spcPct val="0"/>
              </a:spcBef>
            </a:pPr>
            <a:r>
              <a:rPr lang="en-US" b="true" sz="4365" spc="-69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If you wait a week, and look for jobs that match your skills, the jobs will be focused on your past activity.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6519" y="385445"/>
            <a:ext cx="16494963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INTERVIEW PREP &amp; APPLICATION ASSISTANCE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712085"/>
            <a:ext cx="16230600" cy="512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Generates individualized interview questions based on job title.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Give personalized suggestions to optimize resumes &amp; cover letters.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Keeps track of application status and sends reminders.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  <a:spcBef>
                <a:spcPct val="0"/>
              </a:spcBef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Increases candidates’ success rate and confidence.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24384000" cy="13716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384000" cy="1371600"/>
              <a:chOff x="0" y="0"/>
              <a:chExt cx="4816593" cy="2709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70933"/>
              </a:xfrm>
              <a:custGeom>
                <a:avLst/>
                <a:gdLst/>
                <a:ahLst/>
                <a:cxnLst/>
                <a:rect r="r" b="b" t="t" l="l"/>
                <a:pathLst>
                  <a:path h="270933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70933"/>
                    </a:lnTo>
                    <a:lnTo>
                      <a:pt x="0" y="270933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4816593" cy="3090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63577" y="189442"/>
              <a:ext cx="3081751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Group - 03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585175" y="189442"/>
              <a:ext cx="19324710" cy="849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b="true" sz="3500" spc="-56">
                  <a:solidFill>
                    <a:srgbClr val="000000"/>
                  </a:solidFill>
                  <a:latin typeface="Arial MT Pro Bold"/>
                  <a:ea typeface="Arial MT Pro Bold"/>
                  <a:cs typeface="Arial MT Pro Bold"/>
                  <a:sym typeface="Arial MT Pro Bold"/>
                </a:rPr>
                <a:t>Md. Kamrul Islam | Farhan Ishraque | Iram shehzad | Atikul Islam Nahid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96519" y="385445"/>
            <a:ext cx="16494963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38B6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GAPS IN EXISTING 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88185"/>
            <a:ext cx="16230600" cy="657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Lack of end-to-end support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Limited personalization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No interview preparation integration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Bias &amp; explainability issues in AI recommendations</a:t>
            </a:r>
          </a:p>
          <a:p>
            <a:pPr algn="just">
              <a:lnSpc>
                <a:spcPts val="5740"/>
              </a:lnSpc>
            </a:pPr>
          </a:p>
          <a:p>
            <a:pPr algn="just">
              <a:lnSpc>
                <a:spcPts val="5740"/>
              </a:lnSpc>
            </a:pPr>
            <a:r>
              <a:rPr lang="en-US" b="true" sz="4100" spc="-65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Scalability challenges for multiple tasks in one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DAG3G1kviI0</dc:identifier>
  <dcterms:modified xsi:type="dcterms:W3CDTF">2011-08-01T06:04:30Z</dcterms:modified>
  <cp:revision>1</cp:revision>
  <dc:title>Literature review</dc:title>
</cp:coreProperties>
</file>