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2" r:id="rId9"/>
    <p:sldId id="267" r:id="rId10"/>
    <p:sldId id="269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89" d="100"/>
          <a:sy n="89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6E40-9787-492A-B92F-B614E5C459F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FAC6-26FE-44A4-BED2-130E011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FAC6-26FE-44A4-BED2-130E01159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24352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000" dirty="0"/>
              <a:t>WELCOME TO OUR PRESENTATION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25876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24352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0020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1. To-do lists reduce flexibility</a:t>
            </a:r>
          </a:p>
          <a:p>
            <a:endParaRPr lang="en-US" sz="2200" dirty="0"/>
          </a:p>
          <a:p>
            <a:r>
              <a:rPr lang="en-US" sz="2200" dirty="0"/>
              <a:t>2. You don’t need a list because you </a:t>
            </a:r>
          </a:p>
          <a:p>
            <a:r>
              <a:rPr lang="en-US" sz="2200" dirty="0"/>
              <a:t>can remember what you need to-do</a:t>
            </a:r>
          </a:p>
          <a:p>
            <a:endParaRPr lang="en-US" sz="2200" dirty="0"/>
          </a:p>
          <a:p>
            <a:r>
              <a:rPr lang="en-US" sz="2200" dirty="0"/>
              <a:t>3.It will help you feel good</a:t>
            </a:r>
          </a:p>
          <a:p>
            <a:endParaRPr lang="en-US" sz="2200" dirty="0"/>
          </a:p>
          <a:p>
            <a:r>
              <a:rPr lang="en-US" sz="2200" dirty="0"/>
              <a:t>4.It will help you achieve big goals</a:t>
            </a:r>
          </a:p>
          <a:p>
            <a:endParaRPr lang="en-US" sz="2200" dirty="0"/>
          </a:p>
          <a:p>
            <a:r>
              <a:rPr lang="en-US" sz="2200" dirty="0"/>
              <a:t>5.It will let you save time</a:t>
            </a:r>
          </a:p>
          <a:p>
            <a:endParaRPr lang="en-US" sz="2200" dirty="0"/>
          </a:p>
          <a:p>
            <a:r>
              <a:rPr lang="en-US" sz="2200" dirty="0"/>
              <a:t>6.It will help you be more reliable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09600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Outcome: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002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Software </a:t>
            </a:r>
            <a:r>
              <a:rPr lang="en-US" sz="2200" dirty="0" err="1" smtClean="0"/>
              <a:t>todo</a:t>
            </a:r>
            <a:r>
              <a:rPr lang="en-US" sz="2200" dirty="0" smtClean="0"/>
              <a:t>-list </a:t>
            </a:r>
            <a:r>
              <a:rPr lang="en-US" sz="2200" dirty="0"/>
              <a:t>performs very efficient comparing to competitor. There is a space for further developments with regards of keeping app small and quick. It would be optimal to use </a:t>
            </a:r>
            <a:r>
              <a:rPr lang="en-US" sz="2200" dirty="0" smtClean="0"/>
              <a:t>dedicated html, </a:t>
            </a:r>
            <a:r>
              <a:rPr lang="en-US" sz="2200" dirty="0"/>
              <a:t>CSS and continuing using </a:t>
            </a:r>
            <a:r>
              <a:rPr lang="en-US" sz="2200" dirty="0" smtClean="0"/>
              <a:t>JavaScript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To-do-app can be developed as a sole Software </a:t>
            </a:r>
            <a:r>
              <a:rPr lang="en-US" sz="2200" dirty="0" smtClean="0"/>
              <a:t>as </a:t>
            </a:r>
            <a:r>
              <a:rPr lang="en-US" sz="2200" dirty="0"/>
              <a:t>well as a very efficient module to be combined in a larger project. One of the key challenges is to chose appropriate storage solution, that will allow to maintain its biggest </a:t>
            </a:r>
            <a:r>
              <a:rPr lang="en-US" sz="2200" dirty="0" smtClean="0"/>
              <a:t>advantages.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9600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3560" y="2667000"/>
            <a:ext cx="533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658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57863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 MEMBERS NAME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473" y="2133600"/>
            <a:ext cx="57438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1.Md </a:t>
            </a:r>
            <a:r>
              <a:rPr lang="en-US" sz="2800" dirty="0" err="1"/>
              <a:t>Likhon</a:t>
            </a:r>
            <a:r>
              <a:rPr lang="en-US" sz="2800" dirty="0"/>
              <a:t> Hossain (191-15-12605)</a:t>
            </a:r>
          </a:p>
          <a:p>
            <a:r>
              <a:rPr lang="en-US" sz="2800" dirty="0"/>
              <a:t>2.Md </a:t>
            </a:r>
            <a:r>
              <a:rPr lang="en-US" sz="2800" dirty="0" err="1"/>
              <a:t>Zahirul</a:t>
            </a:r>
            <a:r>
              <a:rPr lang="en-US" sz="2800" dirty="0"/>
              <a:t> </a:t>
            </a:r>
            <a:r>
              <a:rPr lang="en-US" sz="2800" dirty="0" err="1"/>
              <a:t>islam</a:t>
            </a:r>
            <a:r>
              <a:rPr lang="en-US" sz="2800" dirty="0"/>
              <a:t> </a:t>
            </a:r>
            <a:r>
              <a:rPr lang="en-US" sz="2800" dirty="0" err="1"/>
              <a:t>mehadi</a:t>
            </a:r>
            <a:r>
              <a:rPr lang="en-US" sz="2800" dirty="0"/>
              <a:t> (191-15-12223)</a:t>
            </a:r>
          </a:p>
          <a:p>
            <a:r>
              <a:rPr lang="en-US" sz="2800" dirty="0"/>
              <a:t>2.Md </a:t>
            </a:r>
            <a:r>
              <a:rPr lang="en-US" sz="2800" dirty="0" err="1"/>
              <a:t>Mahfuzur</a:t>
            </a:r>
            <a:r>
              <a:rPr lang="en-US" sz="2800" dirty="0"/>
              <a:t> Rahman (191-15-12378)</a:t>
            </a:r>
          </a:p>
          <a:p>
            <a:r>
              <a:rPr lang="en-US" sz="2800" dirty="0"/>
              <a:t>4.Arko  Roy </a:t>
            </a:r>
            <a:r>
              <a:rPr lang="en-US" sz="2800" dirty="0" err="1"/>
              <a:t>Badhon</a:t>
            </a:r>
            <a:r>
              <a:rPr lang="en-US" sz="2800" dirty="0"/>
              <a:t> (191-15-12399)</a:t>
            </a:r>
          </a:p>
          <a:p>
            <a:r>
              <a:rPr lang="en-US" sz="2800" dirty="0"/>
              <a:t>5.Md </a:t>
            </a:r>
            <a:r>
              <a:rPr lang="en-US" sz="2800" dirty="0" err="1"/>
              <a:t>Sarwar</a:t>
            </a:r>
            <a:r>
              <a:rPr lang="en-US" sz="2800" dirty="0"/>
              <a:t> </a:t>
            </a:r>
            <a:r>
              <a:rPr lang="en-US" sz="2800" dirty="0" err="1"/>
              <a:t>ahmed</a:t>
            </a:r>
            <a:r>
              <a:rPr lang="en-US" sz="2800" dirty="0"/>
              <a:t> (191-15-12513)</a:t>
            </a:r>
          </a:p>
        </p:txBody>
      </p:sp>
    </p:spTree>
    <p:extLst>
      <p:ext uri="{BB962C8B-B14F-4D97-AF65-F5344CB8AC3E}">
        <p14:creationId xmlns:p14="http://schemas.microsoft.com/office/powerpoint/2010/main" val="18126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459504"/>
            <a:ext cx="6140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are going to make a project </a:t>
            </a:r>
          </a:p>
          <a:p>
            <a:r>
              <a:rPr lang="en-US" sz="4000" dirty="0"/>
              <a:t>                   On</a:t>
            </a:r>
          </a:p>
          <a:p>
            <a:r>
              <a:rPr lang="en-US" sz="4000" dirty="0"/>
              <a:t>           TO DO LIST</a:t>
            </a:r>
          </a:p>
        </p:txBody>
      </p:sp>
    </p:spTree>
    <p:extLst>
      <p:ext uri="{BB962C8B-B14F-4D97-AF65-F5344CB8AC3E}">
        <p14:creationId xmlns:p14="http://schemas.microsoft.com/office/powerpoint/2010/main" val="41407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8400"/>
            <a:ext cx="45494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To Do List help student to gather information about courses </a:t>
            </a:r>
          </a:p>
          <a:p>
            <a:r>
              <a:rPr lang="en-US" sz="2800" dirty="0" smtClean="0"/>
              <a:t>then they can easily register them self in our system and they can know about the class information and course.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9600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Introduction: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43484"/>
            <a:ext cx="309449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002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</a:t>
            </a:r>
            <a:r>
              <a:rPr lang="en-US" sz="2800" dirty="0"/>
              <a:t> When we didn't use </a:t>
            </a:r>
            <a:r>
              <a:rPr lang="en-US" sz="2800" dirty="0" smtClean="0"/>
              <a:t>the </a:t>
            </a:r>
            <a:r>
              <a:rPr lang="en-US" sz="2800" dirty="0"/>
              <a:t>online</a:t>
            </a:r>
            <a:r>
              <a:rPr lang="en-US" sz="2800" dirty="0" smtClean="0"/>
              <a:t> TO-DO list, </a:t>
            </a:r>
            <a:r>
              <a:rPr lang="en-US" sz="2800" dirty="0"/>
              <a:t>it was a big problem to remember our class tasks.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2. </a:t>
            </a:r>
            <a:r>
              <a:rPr lang="en-US" sz="2800" dirty="0"/>
              <a:t>When we add a task in to-do list , we do not receive any notifications. Or can't add alarm.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. </a:t>
            </a:r>
            <a:r>
              <a:rPr lang="en-US" sz="2800" dirty="0"/>
              <a:t>The control system is not very good in </a:t>
            </a:r>
            <a:r>
              <a:rPr lang="en-US" sz="2800" dirty="0" smtClean="0"/>
              <a:t>the To-Do list we </a:t>
            </a:r>
            <a:r>
              <a:rPr lang="en-US" sz="2800" dirty="0"/>
              <a:t>are using </a:t>
            </a:r>
            <a:r>
              <a:rPr lang="en-US" sz="2800" dirty="0" smtClean="0"/>
              <a:t>now.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9600"/>
            <a:ext cx="363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Problem Statement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Motivation: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32765"/>
            <a:ext cx="3502580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1" y="1676400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1.When </a:t>
            </a:r>
            <a:r>
              <a:rPr lang="en-US" dirty="0"/>
              <a:t>you write a to-do item for someone else to </a:t>
            </a:r>
            <a:r>
              <a:rPr lang="en-US" dirty="0" smtClean="0"/>
              <a:t>read</a:t>
            </a:r>
          </a:p>
          <a:p>
            <a:r>
              <a:rPr lang="en-US" dirty="0" smtClean="0"/>
              <a:t>you </a:t>
            </a:r>
            <a:r>
              <a:rPr lang="en-US" dirty="0"/>
              <a:t>tell them what actually has to happen, but </a:t>
            </a:r>
            <a:r>
              <a:rPr lang="en-US" dirty="0" smtClean="0"/>
              <a:t>when</a:t>
            </a:r>
          </a:p>
          <a:p>
            <a:r>
              <a:rPr lang="en-US" dirty="0" smtClean="0"/>
              <a:t>you </a:t>
            </a:r>
            <a:r>
              <a:rPr lang="en-US" dirty="0"/>
              <a:t>write it for yourself, you leave yourself a </a:t>
            </a:r>
            <a:r>
              <a:rPr lang="en-US" dirty="0" smtClean="0"/>
              <a:t>cryptic</a:t>
            </a:r>
          </a:p>
          <a:p>
            <a:r>
              <a:rPr lang="en-US" dirty="0" smtClean="0"/>
              <a:t>note.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smtClean="0"/>
              <a:t>The </a:t>
            </a:r>
            <a:r>
              <a:rPr lang="en-US" dirty="0"/>
              <a:t>primary purpose of a to-do list is to set your mind at ease that you know what your responsibilities are. That's the main reason you should keep one. A close second is that is this: a to-do list helps prevent your most urgent things from slipping through the cracks—it prevents you from dropping any major balls.</a:t>
            </a:r>
          </a:p>
        </p:txBody>
      </p:sp>
    </p:spTree>
    <p:extLst>
      <p:ext uri="{BB962C8B-B14F-4D97-AF65-F5344CB8AC3E}">
        <p14:creationId xmlns:p14="http://schemas.microsoft.com/office/powerpoint/2010/main" val="35798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29625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Proposed Methodology: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132" y="1499053"/>
            <a:ext cx="5932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In this System we have two account facilities( CR &amp; student).</a:t>
            </a:r>
          </a:p>
          <a:p>
            <a:pPr lvl="0"/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If you have not any account this site ,you can create account.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132" y="2918189"/>
            <a:ext cx="825027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When student or CR create account ,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system take some information : name,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username, email, password, gender.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234" y="3950297"/>
            <a:ext cx="402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CR and student have different username </a:t>
            </a:r>
          </a:p>
          <a:p>
            <a:pPr lvl="0"/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and email.</a:t>
            </a:r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0" y="1623679"/>
            <a:ext cx="304799" cy="33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7348" y="3962400"/>
            <a:ext cx="304799" cy="33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9694" y="3018275"/>
            <a:ext cx="304799" cy="33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4234" y="4681902"/>
            <a:ext cx="837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TO DO LIST, we can know class schedule, </a:t>
            </a:r>
          </a:p>
          <a:p>
            <a:r>
              <a:rPr lang="en-US" dirty="0"/>
              <a:t>exam routine , </a:t>
            </a:r>
            <a:r>
              <a:rPr lang="en-US" dirty="0" err="1"/>
              <a:t>quize</a:t>
            </a:r>
            <a:r>
              <a:rPr lang="en-US" dirty="0"/>
              <a:t> time, assignment, lab task,</a:t>
            </a:r>
          </a:p>
          <a:p>
            <a:r>
              <a:rPr lang="en-US" dirty="0"/>
              <a:t>Home </a:t>
            </a:r>
            <a:r>
              <a:rPr lang="en-US" dirty="0" err="1"/>
              <a:t>work,notification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99694" y="4727802"/>
            <a:ext cx="338444" cy="337039"/>
          </a:xfrm>
          <a:prstGeom prst="rightArrow">
            <a:avLst>
              <a:gd name="adj1" fmla="val 50000"/>
              <a:gd name="adj2" fmla="val 83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90" y="2422383"/>
            <a:ext cx="3429000" cy="33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170" y="1858803"/>
            <a:ext cx="381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CR can publish any thing to the list and</a:t>
            </a:r>
          </a:p>
          <a:p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He can update the List any time 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4408" y="1874950"/>
            <a:ext cx="304799" cy="33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63306" y="2971800"/>
            <a:ext cx="304799" cy="33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9166" y="3962400"/>
            <a:ext cx="304799" cy="33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4267" y="4911676"/>
            <a:ext cx="304799" cy="33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Student can’t publish any thing to the list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962400"/>
            <a:ext cx="456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If student want to publish any course , </a:t>
            </a:r>
          </a:p>
          <a:p>
            <a:pPr lvl="0"/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student must convert account into CR account.</a:t>
            </a: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4407" y="5715000"/>
            <a:ext cx="304799" cy="33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267" y="4941766"/>
            <a:ext cx="2415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Student can view only 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6098" y="5715000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student feel any problem , they can comment on 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329625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Proposed Methodology: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9" y="1590850"/>
            <a:ext cx="4038600" cy="41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46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Here is Some Screenshot: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" y="3886200"/>
            <a:ext cx="9124060" cy="2491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" y="1255931"/>
            <a:ext cx="4678317" cy="2630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33" y="1230022"/>
            <a:ext cx="4724400" cy="26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159</TotalTime>
  <Words>501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Likhon Hossain</dc:creator>
  <cp:lastModifiedBy>HP</cp:lastModifiedBy>
  <cp:revision>20</cp:revision>
  <dcterms:created xsi:type="dcterms:W3CDTF">2006-08-16T00:00:00Z</dcterms:created>
  <dcterms:modified xsi:type="dcterms:W3CDTF">2021-04-20T10:14:37Z</dcterms:modified>
</cp:coreProperties>
</file>