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0FAD1E-6E33-4360-AAE4-CE0DCDB8A9F3}">
  <a:tblStyle styleId="{8B0FAD1E-6E33-4360-AAE4-CE0DCDB8A9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regular.fntdata"/><Relationship Id="rId25" Type="http://schemas.openxmlformats.org/officeDocument/2006/relationships/slide" Target="slides/slide19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55f8928cf_0_3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55f8928cf_0_3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355f8928cf_0_5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355f8928cf_0_5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355f8928cf_0_4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355f8928cf_0_4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355f8928cf_0_4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355f8928cf_0_4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5f8928cf_0_4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355f8928cf_0_4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355f8928cf_0_5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355f8928cf_0_5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355f8928cf_0_6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355f8928cf_0_6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355f8928cf_0_6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1355f8928cf_0_6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355f8928cf_0_6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1355f8928cf_0_6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355f8928cf_0_7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1355f8928cf_0_7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55f8928cf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55f8928cf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355f8928cf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355f8928cf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355f8928cf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355f8928cf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355f8928cf_0_1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355f8928cf_0_1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55f8928cf_0_1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355f8928cf_0_1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355f8928cf_0_2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355f8928cf_0_2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355f8928cf_0_2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355f8928cf_0_2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55f8928cf_0_2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355f8928cf_0_2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80200" y="222475"/>
            <a:ext cx="6620700" cy="18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The Google File System 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80200" y="1548825"/>
            <a:ext cx="6709200" cy="27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- 7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9" name="Google Shape;279;p13"/>
          <p:cNvGraphicFramePr/>
          <p:nvPr/>
        </p:nvGraphicFramePr>
        <p:xfrm>
          <a:off x="647250" y="2489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{8B0FAD1E-6E33-4360-AAE4-CE0DCDB8A9F3}</a:tableStyleId>
              </a:tblPr>
              <a:tblGrid>
                <a:gridCol w="2840425"/>
                <a:gridCol w="2489225"/>
              </a:tblGrid>
              <a:tr h="8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Md Akibur Rahman Khan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18301050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Tahmid Ashrafee Promit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18301068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Md Ibrahim Ratul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18301113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Fahmim Tanjila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18301118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Md Mostafa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18301132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0" name="Google Shape;280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>
            <p:ph type="title"/>
          </p:nvPr>
        </p:nvSpPr>
        <p:spPr>
          <a:xfrm>
            <a:off x="1274725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Interactions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22"/>
          <p:cNvSpPr txBox="1"/>
          <p:nvPr>
            <p:ph idx="1" type="body"/>
          </p:nvPr>
        </p:nvSpPr>
        <p:spPr>
          <a:xfrm>
            <a:off x="1274725" y="1293700"/>
            <a:ext cx="7457700" cy="3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Leases and Mutations Order</a:t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165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➔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Leases are used to maintain a consistent order of mutations among replicas.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165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➔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Primary: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is a chunk lease to replicas that the master offers. Primary picks a serial order for all the mutations.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165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➔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Lease minimizes the overhead at the master as it has a 60 seconds timeout.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165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➔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Master can also nullify a lease before it expires and can initiate a new lease.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</a:t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165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➔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goal of GFS is to fully utilize. 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164" lvl="1" marL="13716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◆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machine’s network bandwidth: A pipelined approach is used to push data linearly along a well-selected chain of chunk servers.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164" lvl="1" marL="13716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◆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 network bottlenecks and high-latency links: The data are sent to the closest machine in the network topology that has not received it.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164" lvl="1" marL="13716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◆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Minimize latency by pipelining because it uses a switched network with full-duplex links.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type="title"/>
          </p:nvPr>
        </p:nvSpPr>
        <p:spPr>
          <a:xfrm>
            <a:off x="975600" y="640650"/>
            <a:ext cx="43716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Atomic Record Appends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23"/>
          <p:cNvSpPr txBox="1"/>
          <p:nvPr>
            <p:ph idx="1" type="body"/>
          </p:nvPr>
        </p:nvSpPr>
        <p:spPr>
          <a:xfrm>
            <a:off x="779250" y="1647625"/>
            <a:ext cx="4131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➔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GFS provides an atomic append operation called record append.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➔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 append is heavily used.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➔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Complicated and expensive synchronization.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➔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 replica -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◆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Checks if append exceeds max chunk size.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◆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Padding chunks.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◆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Secondaries do the same.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◆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Retiring the operation at next chunk.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3"/>
          <p:cNvSpPr txBox="1"/>
          <p:nvPr>
            <p:ph type="title"/>
          </p:nvPr>
        </p:nvSpPr>
        <p:spPr>
          <a:xfrm>
            <a:off x="5347200" y="640650"/>
            <a:ext cx="3701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Snapshot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23"/>
          <p:cNvSpPr txBox="1"/>
          <p:nvPr>
            <p:ph idx="1" type="body"/>
          </p:nvPr>
        </p:nvSpPr>
        <p:spPr>
          <a:xfrm>
            <a:off x="5252825" y="1727800"/>
            <a:ext cx="3701400" cy="20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➔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snapshot operation makes a copy of a file or a directory tree.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958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➔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Revokes outstanding leases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958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➔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opportunity to create a new copy of the chunk.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958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➔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master logs the operation to disk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958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➔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write after snapshot operation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211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◆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new chunk C’.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211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◆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can be locally copied.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Namespace Management and Locking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24"/>
          <p:cNvSpPr txBox="1"/>
          <p:nvPr>
            <p:ph idx="1" type="body"/>
          </p:nvPr>
        </p:nvSpPr>
        <p:spPr>
          <a:xfrm>
            <a:off x="1303800" y="14796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➔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GFS maintains a table  mapping pathnames to metadata.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➔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node has an associated read-write lock.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➔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Locking scheme allows concurrent mutations in the same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directory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Replica Placement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➔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Replica placement policy serves two purposes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◆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Maximize data reliability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◆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Maximize network bandwidth utilization.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5"/>
          <p:cNvSpPr txBox="1"/>
          <p:nvPr>
            <p:ph type="title"/>
          </p:nvPr>
        </p:nvSpPr>
        <p:spPr>
          <a:xfrm>
            <a:off x="1012000" y="326125"/>
            <a:ext cx="5552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Creation, Re-replication, Rebalancing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25"/>
          <p:cNvSpPr txBox="1"/>
          <p:nvPr>
            <p:ph idx="1" type="body"/>
          </p:nvPr>
        </p:nvSpPr>
        <p:spPr>
          <a:xfrm>
            <a:off x="368975" y="1459400"/>
            <a:ext cx="3888900" cy="25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Creation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576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➔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 space utilization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576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➔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 the number of recent creations on each chunkserver.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576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➔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Spread replicas of a chunk across racks.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1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Re-replication</a:t>
            </a:r>
            <a:endParaRPr b="1" sz="181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576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➔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chunk server b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comes unavailable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576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➔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Replica may be corrupted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576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➔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 disabled due to errors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576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➔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Replication goal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25"/>
          <p:cNvSpPr txBox="1"/>
          <p:nvPr>
            <p:ph idx="1" type="body"/>
          </p:nvPr>
        </p:nvSpPr>
        <p:spPr>
          <a:xfrm>
            <a:off x="4365950" y="1410300"/>
            <a:ext cx="3578400" cy="1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Rebalancing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➔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Master rebalances replicas periodically.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➔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Moves replicas for better disk space and load balancing.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25"/>
          <p:cNvSpPr txBox="1"/>
          <p:nvPr>
            <p:ph type="title"/>
          </p:nvPr>
        </p:nvSpPr>
        <p:spPr>
          <a:xfrm>
            <a:off x="3600975" y="2732700"/>
            <a:ext cx="32994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Garbage Collection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25"/>
          <p:cNvSpPr txBox="1"/>
          <p:nvPr/>
        </p:nvSpPr>
        <p:spPr>
          <a:xfrm>
            <a:off x="4447200" y="3084050"/>
            <a:ext cx="46968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➔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File is renamed to a new name with a deletion timestamp.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➔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Deletes files that have existed for more than three days.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➔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Files can be read under new name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➔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File can be restored  by renaming it back.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➔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Erasing orphaned chunks met data through a regular scan.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6"/>
          <p:cNvSpPr txBox="1"/>
          <p:nvPr>
            <p:ph type="title"/>
          </p:nvPr>
        </p:nvSpPr>
        <p:spPr>
          <a:xfrm>
            <a:off x="865200" y="588775"/>
            <a:ext cx="3660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Stale Replica Detection</a:t>
            </a:r>
            <a:endParaRPr sz="202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26"/>
          <p:cNvSpPr txBox="1"/>
          <p:nvPr>
            <p:ph idx="1" type="body"/>
          </p:nvPr>
        </p:nvSpPr>
        <p:spPr>
          <a:xfrm>
            <a:off x="735625" y="1681025"/>
            <a:ext cx="3660300" cy="16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➔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master maintains a chunk version number to distinguish between up-to-date and stale replicas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➔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Increases version number when master grants a new lease on chunk.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➔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Stale replicas are removed in masters regular garbage collection.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26"/>
          <p:cNvSpPr txBox="1"/>
          <p:nvPr>
            <p:ph type="title"/>
          </p:nvPr>
        </p:nvSpPr>
        <p:spPr>
          <a:xfrm>
            <a:off x="5016175" y="588775"/>
            <a:ext cx="3878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Fault Tolerance	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26"/>
          <p:cNvSpPr txBox="1"/>
          <p:nvPr>
            <p:ph idx="1" type="body"/>
          </p:nvPr>
        </p:nvSpPr>
        <p:spPr>
          <a:xfrm>
            <a:off x="4956925" y="1586225"/>
            <a:ext cx="3997200" cy="18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➔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 Recovery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211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◆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master and chunk servers are built to quickly restore their state and resume.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➔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Chunk Replication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211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◆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chunk is replicated on multiple chunk servers on different racks.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895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➔"/>
            </a:pPr>
            <a:r>
              <a:rPr b="1" lang="en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Master Replication</a:t>
            </a:r>
            <a:endParaRPr b="1"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211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◆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master state is replicated for reliability.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211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◆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 log and checkpoints are replicated on multiple machines.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Fault Tolerance and Diagnosis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27"/>
          <p:cNvSpPr txBox="1"/>
          <p:nvPr>
            <p:ph idx="1" type="body"/>
          </p:nvPr>
        </p:nvSpPr>
        <p:spPr>
          <a:xfrm>
            <a:off x="558750" y="1597875"/>
            <a:ext cx="8520600" cy="3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➔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Integrity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592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8"/>
              <a:buFont typeface="Times New Roman"/>
              <a:buChar char="◆"/>
            </a:pPr>
            <a:r>
              <a:rPr lang="en" sz="1217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Checksumming is used by each chunkserver to detect corruption in stored data.</a:t>
            </a:r>
            <a:endParaRPr sz="1217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592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8"/>
              <a:buFont typeface="Times New Roman"/>
              <a:buChar char="◆"/>
            </a:pPr>
            <a:r>
              <a:rPr lang="en" sz="1217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Chunk Servers can scan and verify the contents of inactive chunks during idle times.</a:t>
            </a:r>
            <a:endParaRPr sz="1217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592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8"/>
              <a:buFont typeface="Times New Roman"/>
              <a:buChar char="◆"/>
            </a:pPr>
            <a:r>
              <a:rPr lang="en" sz="1217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enables us to detect corruption in rarely read chunks.</a:t>
            </a:r>
            <a:endParaRPr sz="1217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➔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Diagnostic Tools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592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8"/>
              <a:buFont typeface="Times New Roman"/>
              <a:buChar char="◆"/>
            </a:pPr>
            <a:r>
              <a:rPr lang="en" sz="1217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Extensive and detailed diagnostic logging has greatly aided in problem isolation, debugging and performance analysis while incurring only a minor cost.</a:t>
            </a:r>
            <a:endParaRPr sz="1217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592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8"/>
              <a:buFont typeface="Times New Roman"/>
              <a:buChar char="◆"/>
            </a:pPr>
            <a:r>
              <a:rPr lang="en" sz="1217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GFS servers generate diagnostic logs that record numerous significant events(such as chunkserver uptime and downtime) as well as all RPC requests and responses.</a:t>
            </a:r>
            <a:endParaRPr sz="1217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592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8"/>
              <a:buFont typeface="Times New Roman"/>
              <a:buChar char="◆"/>
            </a:pPr>
            <a:r>
              <a:rPr lang="en" sz="1217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These diagnostic logs can be deleted without affecting the system’s functionality.</a:t>
            </a:r>
            <a:endParaRPr b="1" sz="1366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385" name="Google Shape;385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8"/>
          <p:cNvSpPr txBox="1"/>
          <p:nvPr>
            <p:ph type="title"/>
          </p:nvPr>
        </p:nvSpPr>
        <p:spPr>
          <a:xfrm>
            <a:off x="1303800" y="598575"/>
            <a:ext cx="7004100" cy="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Measurements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28"/>
          <p:cNvSpPr txBox="1"/>
          <p:nvPr>
            <p:ph idx="1" type="body"/>
          </p:nvPr>
        </p:nvSpPr>
        <p:spPr>
          <a:xfrm>
            <a:off x="314825" y="1495750"/>
            <a:ext cx="4380900" cy="31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➔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Micro-benchmarks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◆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is measured by clients ability to read, write and record appending simultaneously in the file system.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➔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World Clusters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Times New Roman"/>
              <a:buChar char="◆"/>
            </a:pPr>
            <a:r>
              <a:rPr lang="en" sz="12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uses two clusters that represents several others like that. Cluster A  is used for research and development purposes  by many engineers.</a:t>
            </a:r>
            <a:endParaRPr sz="12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Times New Roman"/>
              <a:buChar char="◆"/>
            </a:pPr>
            <a:r>
              <a:rPr lang="en" sz="12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B is mainly used for production data processing purposes.</a:t>
            </a:r>
            <a:endParaRPr sz="12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Times New Roman"/>
              <a:buChar char="◆"/>
            </a:pPr>
            <a:r>
              <a:rPr lang="en" sz="12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clusters functionality can be divided into several categories such as storage, metadata, read and write rates, master load, recovery time etc.</a:t>
            </a:r>
            <a:endParaRPr sz="12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8"/>
          <p:cNvSpPr txBox="1"/>
          <p:nvPr/>
        </p:nvSpPr>
        <p:spPr>
          <a:xfrm>
            <a:off x="5103575" y="1603125"/>
            <a:ext cx="3970200" cy="17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➔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Workload Breakdown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Here detailed breakdown of workload clusters are given such as-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Char char="◆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Methodology and Caveats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◆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Chunkserver Workload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◆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Appends versus Writes</a:t>
            </a:r>
            <a:endParaRPr sz="1300"/>
          </a:p>
        </p:txBody>
      </p:sp>
      <p:sp>
        <p:nvSpPr>
          <p:cNvPr id="393" name="Google Shape;393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4" name="Google Shape;394;p28"/>
          <p:cNvSpPr txBox="1"/>
          <p:nvPr/>
        </p:nvSpPr>
        <p:spPr>
          <a:xfrm>
            <a:off x="9273475" y="301950"/>
            <a:ext cx="37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Experiences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29"/>
          <p:cNvSpPr txBox="1"/>
          <p:nvPr>
            <p:ph idx="1" type="body"/>
          </p:nvPr>
        </p:nvSpPr>
        <p:spPr>
          <a:xfrm>
            <a:off x="311700" y="1152475"/>
            <a:ext cx="4757700" cy="3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9250"/>
              <a:buNone/>
            </a:pPr>
            <a:r>
              <a:rPr b="1" lang="en" sz="29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 and Linux Related Problems</a:t>
            </a:r>
            <a:endParaRPr b="1" sz="298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418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➔"/>
            </a:pPr>
            <a:r>
              <a:rPr b="1" lang="en" sz="27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disks claimed to offer a variety of IDE protocol versions to the linux driver.</a:t>
            </a:r>
            <a:endParaRPr b="1" sz="271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041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◆"/>
            </a:pPr>
            <a:r>
              <a:rPr lang="en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 just responded to the most current ones.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041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◆"/>
            </a:pPr>
            <a:r>
              <a:rPr lang="en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Mismatches lead the drive and kernel to disagree on the state of the drive.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041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◆"/>
            </a:pPr>
            <a:r>
              <a:rPr lang="en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Due to flaws in the kernel, data would be corrupted invisibly.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418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➔"/>
            </a:pPr>
            <a:r>
              <a:rPr b="1" lang="en" sz="27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single reader-writer lock was another linux issue.</a:t>
            </a:r>
            <a:endParaRPr b="1" sz="271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069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◆"/>
            </a:pPr>
            <a:r>
              <a:rPr lang="en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thread in an address space pages in from disk (reader-lock) or alters the address space in a nmap() operation, it must keep this value (writer-lock)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069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◆"/>
            </a:pPr>
            <a:r>
              <a:rPr lang="en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principal network thread was unable to map fresh data into memory due to a single lock.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81818"/>
              <a:buNone/>
            </a:pPr>
            <a:r>
              <a:t/>
            </a:r>
            <a:endParaRPr/>
          </a:p>
        </p:txBody>
      </p:sp>
      <p:sp>
        <p:nvSpPr>
          <p:cNvPr id="401" name="Google Shape;401;p29"/>
          <p:cNvSpPr txBox="1"/>
          <p:nvPr>
            <p:ph idx="1" type="body"/>
          </p:nvPr>
        </p:nvSpPr>
        <p:spPr>
          <a:xfrm>
            <a:off x="5199300" y="1152475"/>
            <a:ext cx="39024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0270"/>
              <a:buNone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69712"/>
              <a:buNone/>
            </a:pPr>
            <a:r>
              <a:t/>
            </a:r>
            <a:endParaRPr sz="201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8626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➔"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 of checksums to identify data corruption was driven by the first concern.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237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◆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the same time, they changed the kernel to handle protocol incompatibilities.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138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➔"/>
            </a:pPr>
            <a:r>
              <a:rPr b="1" lang="en" sz="174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second difficulty was solved by replacing nmap() with pread(), at the cost of one additional copy.</a:t>
            </a:r>
            <a:endParaRPr b="1" sz="174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18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◆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the network interface, rather than memory copy bandwidth, was the system's limiting factor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t/>
            </a:r>
            <a:endParaRPr/>
          </a:p>
        </p:txBody>
      </p:sp>
      <p:sp>
        <p:nvSpPr>
          <p:cNvPr id="402" name="Google Shape;402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30"/>
          <p:cNvSpPr txBox="1"/>
          <p:nvPr>
            <p:ph idx="1" type="body"/>
          </p:nvPr>
        </p:nvSpPr>
        <p:spPr>
          <a:xfrm>
            <a:off x="1056750" y="1555675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➔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GFS provides a location independent namespace, similar to other distributed file systems such as AFS.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➔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GFS presently relies only on replication for redundancy, requiring more raw storage than xFS or Swift.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➔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GFS does not provide any caching below the file system interface, unlike AFS, xFS, Frangipani, and Intermezzo.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➔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architecture of GFS most closely mirrors that of the NASD.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➔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GFS employs a permanent file that may be added to concurrently by numerous producers, whereas River uses memory-based queues dispersed across computers and rigorous data flow management.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1"/>
          <p:cNvSpPr txBox="1"/>
          <p:nvPr>
            <p:ph type="title"/>
          </p:nvPr>
        </p:nvSpPr>
        <p:spPr>
          <a:xfrm>
            <a:off x="1318600" y="672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000">
              <a:solidFill>
                <a:srgbClr val="2525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p31"/>
          <p:cNvSpPr txBox="1"/>
          <p:nvPr>
            <p:ph idx="1" type="body"/>
          </p:nvPr>
        </p:nvSpPr>
        <p:spPr>
          <a:xfrm>
            <a:off x="479150" y="1671875"/>
            <a:ext cx="8520600" cy="24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➔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GFS displays the characteristics required to run large-scale data processing workloads on commodity hardware.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➔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Delivers fault tolerance through continuous monitoring, data replication, and quick and automatic recovery.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➔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Tolerates chunkserver failures thanks to chunk replication.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➔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GFS lead creation of an online repair system that fixes the damage and compensates for lost replicas on a regular and transparent basis.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➔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Checksum is used to detect data corruption at the disk or IDE subsystem level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➔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to provide high aggregate throughput to a large number of concurrent readers and writers doing a variety of jobs.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6700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: GFS (Google File System)</a:t>
            </a:r>
            <a:endParaRPr sz="2000">
              <a:solidFill>
                <a:srgbClr val="2525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995050" y="1581825"/>
            <a:ext cx="7544400" cy="29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➔"/>
            </a:pPr>
            <a:r>
              <a:rPr lang="en" sz="5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scalable distributed file system for large distributed data-intensive applications.</a:t>
            </a:r>
            <a:endParaRPr sz="5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➔"/>
            </a:pPr>
            <a:r>
              <a:rPr lang="en" sz="5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Reexamined traditional choices and explored radically different points in the design space.</a:t>
            </a:r>
            <a:endParaRPr sz="5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◆"/>
            </a:pPr>
            <a:r>
              <a:rPr lang="en" sz="5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file system consists of hundreds or even thousands of storage machines built from inexpensive commodity parts and is accessed by a comparable number of client machines.</a:t>
            </a:r>
            <a:endParaRPr sz="5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◆"/>
            </a:pPr>
            <a:r>
              <a:rPr lang="en" sz="5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Files are huge by traditional standards so I/O operation and block sizes have to be revisited.</a:t>
            </a:r>
            <a:endParaRPr sz="5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◆"/>
            </a:pPr>
            <a:r>
              <a:rPr lang="en" sz="5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files are mutated by appending new data rather than overwriting existing data.</a:t>
            </a:r>
            <a:endParaRPr sz="5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◆"/>
            </a:pPr>
            <a:r>
              <a:rPr lang="en" sz="5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Co-designing the applications and the file system API benefits the overall system by increasing our flexibility.</a:t>
            </a:r>
            <a:endParaRPr sz="5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➔"/>
            </a:pPr>
            <a:r>
              <a:rPr lang="en" sz="5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system proposed a relaxed </a:t>
            </a:r>
            <a:r>
              <a:rPr lang="en" sz="5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GFS</a:t>
            </a:r>
            <a:r>
              <a:rPr lang="en" sz="5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consistency model to vastly simplify the file system without imposing an onerous burden on the applications.</a:t>
            </a:r>
            <a:endParaRPr sz="5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7050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Overview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954225" y="1608300"/>
            <a:ext cx="7919400" cy="25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➔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constantly monitors itself and detects, tolerates, and recovers promptly from component failures on a routine basis.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➔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stores a modest number of large files and small files must be supported but no need to be optimized.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➔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workloads primarily consist of two kinds of reads: large streaming reads and small random reads.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➔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proposed system must efficiently implement well-defined semantics for multiple clients that concurrently append to the same file.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➔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an individual read or write high sustained bandwidth is more important than low latency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731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and Architecture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050900" y="1583075"/>
            <a:ext cx="7283400" cy="20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➔"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: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proposed system files are organized hierarchically in directories and identified by path names. It also supports snapshot and record append operations.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➔"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Architecture: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system has a single master and multiple chunk servers which can be accessed by multiple clients. To run a user level server process a commodity Linux machine system is used. Files are divided into unique 64 bit chunk handles assigned by the master at the time. The master maintains system metadata.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693975"/>
            <a:ext cx="7238100" cy="10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GFS Architecture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000" y="1574950"/>
            <a:ext cx="5421424" cy="29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16975" y="6514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Metadata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1141925" y="1112625"/>
            <a:ext cx="7720200" cy="31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➔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In-Memory Data Structures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➔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master's memory three main types of metadata are stored.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◆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file and chunk namespaces.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◆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mapping from the files to chunk.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◆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locations of each chunk’s replicas.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➔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log system helps the master to update the state simply, reliably, and without running the danger of inconsistent updates in the event of a master crash.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➔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 of the master is very fast because the data are stored in the memory.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➔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64 MB chunk, the mass storage device keeps metadata in less than 64 bytes.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➔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larger file system is required, at a very minimal cost the storage capacity can be updated. And this advantage is due to storing the metadata  in the memory.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5150" y="6349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Metadata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1261050" y="1378400"/>
            <a:ext cx="7425300" cy="3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Chunk locations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➔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regular HeartBeat the master controls all chunk placement and monitors chunkserver status regularly,   for this it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always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stays up-to-date.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➔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chunk location information is requested from the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chunk servers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 startups, for this the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chunk servers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master are not required to stay in sync.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 log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➔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contains a record of critical metadata changes.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➔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maintaining a constant record of metadata, it also maintains a logical timeline that ensures a concurrent order of operations.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➔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master maintains a certain size of the log, which helps to minimize the startup time.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➔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Master can create new checkpoints without delaying incoming mutations.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➔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data is lost, recovery only requires the latest complete checkpoint and related log files.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223900" y="5913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Consistency Model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1223900" y="1380825"/>
            <a:ext cx="7362000" cy="31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Guarantees by GFS :</a:t>
            </a:r>
            <a:endParaRPr b="1" sz="150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➔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 all clients consistently view the same data, regardless of which replicas they read from, then a file region is consistent.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➔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mutations are done by writes or by record appends.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➔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series of successful mutations occurs then a guarantee can be given that the last mutation data was written.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➔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GFS applies mutations in the same manner to all replicas.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➔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also uses chunk version numbers to ensure if any replicas has missed mutations due to any problems.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➔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Due to many component failures successful mutations can also be corrupted. So by regular handshaking between the master and all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chunk servers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data corruption is checked by checksumming.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➔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if GFS doesn’t react within a minute, then the chunk might get lost.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>
            <p:ph type="title"/>
          </p:nvPr>
        </p:nvSpPr>
        <p:spPr>
          <a:xfrm>
            <a:off x="1180300" y="5840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Consistency Model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335" name="Google Shape;335;p21"/>
          <p:cNvSpPr txBox="1"/>
          <p:nvPr>
            <p:ph idx="1" type="body"/>
          </p:nvPr>
        </p:nvSpPr>
        <p:spPr>
          <a:xfrm>
            <a:off x="1267500" y="1402650"/>
            <a:ext cx="7362000" cy="31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Implications for Applications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➔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GFS uses some techniques to persist its consistency.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◆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Appending rather than overwriting because appending is more efficient.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◆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Checkpointing: After a writer writes something the data is checked by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checkpoints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ensure how much data has been successfully written.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◆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Writing self-validating: Some extra information is added with a record like checksums to help in validation. 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◆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Writing self-identifying records.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