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5240ebff6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5240ebff6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5240ebff6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5240ebff6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5240ebff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5240ebff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5240ebff6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5240ebff6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5240ebff6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5240ebff6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5240ebff6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5240ebff6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5240ebff6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5240ebff6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50" y="544678"/>
            <a:ext cx="5802549" cy="13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350" y="2142975"/>
            <a:ext cx="4220300" cy="24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4846100" y="1046250"/>
            <a:ext cx="139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[Milestone 2]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1037325" y="476650"/>
            <a:ext cx="573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DDE"/>
                </a:solidFill>
              </a:rPr>
              <a:t>Question 1. How does neural network extract complex features automatically?</a:t>
            </a:r>
            <a:endParaRPr sz="1600"/>
          </a:p>
        </p:txBody>
      </p:sp>
      <p:sp>
        <p:nvSpPr>
          <p:cNvPr id="142" name="Google Shape;142;p14"/>
          <p:cNvSpPr txBox="1"/>
          <p:nvPr/>
        </p:nvSpPr>
        <p:spPr>
          <a:xfrm>
            <a:off x="1223750" y="1793775"/>
            <a:ext cx="6370656" cy="197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lang="en" sz="1350" dirty="0">
                <a:solidFill>
                  <a:schemeClr val="lt1"/>
                </a:solidFill>
              </a:rPr>
              <a:t>By combining lower level features. </a:t>
            </a: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lang="en" sz="1350" dirty="0">
                <a:solidFill>
                  <a:schemeClr val="lt1"/>
                </a:solidFill>
              </a:rPr>
              <a:t>By controlling the lower level feature’s importance via using weights.</a:t>
            </a:r>
            <a:endParaRPr sz="1350" dirty="0">
              <a:solidFill>
                <a:schemeClr val="lt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</a:pPr>
            <a:r>
              <a:rPr lang="en" sz="1350" dirty="0">
                <a:solidFill>
                  <a:schemeClr val="lt1"/>
                </a:solidFill>
              </a:rPr>
              <a:t>By updating weights.</a:t>
            </a:r>
            <a:endParaRPr sz="135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chemeClr val="lt1"/>
              </a:solidFill>
            </a:endParaRPr>
          </a:p>
          <a:p>
            <a:pPr marL="457200">
              <a:lnSpc>
                <a:spcPct val="115000"/>
              </a:lnSpc>
            </a:pPr>
            <a:r>
              <a:rPr lang="en-US" sz="2000" dirty="0">
                <a:solidFill>
                  <a:srgbClr val="FFFF00"/>
                </a:solidFill>
              </a:rPr>
              <a:t>	[ gradually by providing nonlinearity ]</a:t>
            </a:r>
            <a:endParaRPr sz="2000" dirty="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lt1"/>
                </a:solidFill>
              </a:rPr>
              <a:t>[ Consequently, layer by layer NN can extract more and more complex features ]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204775" y="0"/>
            <a:ext cx="62748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DDE"/>
                </a:solidFill>
              </a:rPr>
              <a:t>Question 2: Comparing the results of NN with that of the Logistic Regression model for Milestone 1.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0" y="4530250"/>
            <a:ext cx="8799176" cy="4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75" y="2536325"/>
            <a:ext cx="2746908" cy="19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288" y="2536325"/>
            <a:ext cx="2920100" cy="19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4575" y="2536325"/>
            <a:ext cx="2796500" cy="19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775" y="519002"/>
            <a:ext cx="2879875" cy="39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0775" y="1742950"/>
            <a:ext cx="6535651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0775" y="949575"/>
            <a:ext cx="65356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95300" y="37825"/>
            <a:ext cx="1865775" cy="24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530300" y="102325"/>
            <a:ext cx="62748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DDE"/>
                </a:solidFill>
              </a:rPr>
              <a:t>Question 3: Train the same model again, but now use one of the technique you mentioned to deal with unbalanced dataset. How does the performance metrics change? Explain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13" y="4677775"/>
            <a:ext cx="8962774" cy="3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25" y="2571750"/>
            <a:ext cx="2747949" cy="206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5">
            <a:alphaModFix/>
          </a:blip>
          <a:srcRect t="5589"/>
          <a:stretch/>
        </p:blipFill>
        <p:spPr>
          <a:xfrm>
            <a:off x="3162500" y="2637800"/>
            <a:ext cx="3199576" cy="19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6225" y="149975"/>
            <a:ext cx="1889925" cy="22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100" y="2571750"/>
            <a:ext cx="2375050" cy="19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525" y="702783"/>
            <a:ext cx="6274799" cy="90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5525" y="1626325"/>
            <a:ext cx="6796200" cy="9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734900" y="83700"/>
            <a:ext cx="62748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DDE"/>
                </a:solidFill>
              </a:rPr>
              <a:t>Question 4: What are the hyper-parameters for a neural network model? What segment of the dataset is used to find these hyper-parameters (train/test/valid)?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1404900" y="826200"/>
            <a:ext cx="6334200" cy="3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Hyperparameters are the variables which determine the network structure and variables which determine how the network will be trained. 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For example: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Number of Hidden Layers and units</a:t>
            </a: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Learning Rate</a:t>
            </a: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Activation function</a:t>
            </a: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Number of epochs</a:t>
            </a: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Batch size</a:t>
            </a: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Network Weight Initialization</a:t>
            </a: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Dropout  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FF"/>
                </a:solidFill>
              </a:rPr>
              <a:t>[Hyperparameters are set before training]</a:t>
            </a:r>
            <a:endParaRPr sz="10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Validation segment of the dataset is used to find these hyper-parameters.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FF"/>
                </a:solidFill>
              </a:rPr>
              <a:t>[Here we get our validation segment from train set as we weren't given validation data segment] </a:t>
            </a:r>
            <a:endParaRPr sz="1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734900" y="83700"/>
            <a:ext cx="62748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DDE"/>
                </a:solidFill>
              </a:rPr>
              <a:t>Question 5: If your dataset is missing one of these segments, you need to create one by randomly splitting the train dataset. REMEMBER to set </a:t>
            </a:r>
            <a:r>
              <a:rPr lang="en" sz="1000">
                <a:solidFill>
                  <a:srgbClr val="DCDDDE"/>
                </a:solidFill>
              </a:rPr>
              <a:t>stratify=y</a:t>
            </a:r>
            <a:r>
              <a:rPr lang="en" sz="1200">
                <a:solidFill>
                  <a:srgbClr val="DCDDDE"/>
                </a:solidFill>
              </a:rPr>
              <a:t> in the </a:t>
            </a:r>
            <a:r>
              <a:rPr lang="en" sz="1000">
                <a:solidFill>
                  <a:srgbClr val="DCDDDE"/>
                </a:solidFill>
              </a:rPr>
              <a:t>train_test_split</a:t>
            </a:r>
            <a:r>
              <a:rPr lang="en" sz="1200">
                <a:solidFill>
                  <a:srgbClr val="DCDDDE"/>
                </a:solidFill>
              </a:rPr>
              <a:t> function. What does this parameter do?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1488300" y="1553900"/>
            <a:ext cx="5645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The stratify parameter ensures to retain the same proportion of classes in the train and test sets that are found in the entire original dataset.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1516200" y="2437500"/>
            <a:ext cx="5803800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For example: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If the original dataset has target/label as [0,1,2] in the ratio, say, 40:30:30.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 That is, for every 100 datasets, you can find 40, 30 and 30 observations of target 0,1 and 2 respectively.]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Now when you split this original using the train_test_split(x,y,test_size=0.1,stratify=y),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The method returns train and test datasets in the ratio of 90:10. Now in each of these datasets, the target/label data proportion is preserved as 40:30:30 for the classes [0,1,2].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113425" y="111600"/>
            <a:ext cx="627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DDE"/>
                </a:solidFill>
              </a:rPr>
              <a:t>Question 6: Comparison the result of tuned model with result of previous model.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25" y="3057250"/>
            <a:ext cx="2537775" cy="19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r="11793"/>
          <a:stretch/>
        </p:blipFill>
        <p:spPr>
          <a:xfrm>
            <a:off x="2161950" y="1662150"/>
            <a:ext cx="6882424" cy="1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479" y="2950325"/>
            <a:ext cx="2296133" cy="21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25" y="587825"/>
            <a:ext cx="1393525" cy="447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1950" y="507625"/>
            <a:ext cx="6882425" cy="109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9475" y="2976375"/>
            <a:ext cx="2372125" cy="20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700" y="1699225"/>
            <a:ext cx="6436050" cy="19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Montserrat</vt:lpstr>
      <vt:lpstr>Arial</vt:lpstr>
      <vt:lpstr>Focus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ASHIK MONI</cp:lastModifiedBy>
  <cp:revision>1</cp:revision>
  <dcterms:modified xsi:type="dcterms:W3CDTF">2022-12-17T18:24:09Z</dcterms:modified>
</cp:coreProperties>
</file>