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Lst>
  <p:notesMasterIdLst>
    <p:notesMasterId r:id="rId41"/>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4630400" cy="9144000"/>
  <p:notesSz cx="6662738" cy="9926638"/>
  <p:embeddedFontLst>
    <p:embeddedFont>
      <p:font typeface="Century Schoolbook" panose="02040604050505020304" pitchFamily="18" charset="0"/>
      <p:regular r:id="rId42"/>
      <p:bold r:id="rId43"/>
      <p:italic r:id="rId44"/>
      <p:boldItalic r:id="rId45"/>
    </p:embeddedFont>
    <p:embeddedFont>
      <p:font typeface="Tahoma" panose="020B0604030504040204" pitchFamily="34" charset="0"/>
      <p:regular r:id="rId46"/>
      <p:bold r:id="rId47"/>
    </p:embeddedFont>
    <p:embeddedFont>
      <p:font typeface="Cambria" panose="02040503050406030204" pitchFamily="18"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Open Sans"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460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948" y="42"/>
      </p:cViewPr>
      <p:guideLst>
        <p:guide orient="horz" pos="2880"/>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1.xml"/><Relationship Id="rId51"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3.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87662" cy="4968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773487" y="0"/>
            <a:ext cx="2887662" cy="496887"/>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66750" y="4714875"/>
            <a:ext cx="5329237" cy="4467225"/>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8162"/>
            <a:ext cx="2887662" cy="4968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773487" y="9428162"/>
            <a:ext cx="2887662"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extLst>
      <p:ext uri="{BB962C8B-B14F-4D97-AF65-F5344CB8AC3E}">
        <p14:creationId xmlns:p14="http://schemas.microsoft.com/office/powerpoint/2010/main" val="37029359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notes"/>
          <p:cNvSpPr>
            <a:spLocks noGrp="1" noRot="1" noChangeAspect="1"/>
          </p:cNvSpPr>
          <p:nvPr>
            <p:ph type="sldImg" idx="2"/>
          </p:nvPr>
        </p:nvSpPr>
        <p:spPr>
          <a:xfrm>
            <a:off x="354013" y="744538"/>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932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0: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0: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36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1: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975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821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3: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469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4: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0931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5: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5: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55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6: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6: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856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7: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7: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67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8: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8: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882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9: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9: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01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354013" y="744538"/>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140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0: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846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1: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1: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878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2: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2: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0200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3: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3: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1813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4: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4: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75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5: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25: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220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6: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6: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9501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7: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7: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4998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8: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28: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917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9: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29: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8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438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0: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30: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203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1: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31:notes"/>
          <p:cNvSpPr>
            <a:spLocks noGrp="1" noRot="1" noChangeAspect="1"/>
          </p:cNvSpPr>
          <p:nvPr>
            <p:ph type="sldImg" idx="2"/>
          </p:nvPr>
        </p:nvSpPr>
        <p:spPr>
          <a:xfrm>
            <a:off x="354013" y="744538"/>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561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2: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32: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285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3: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3: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5478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4: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78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5: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135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6: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47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7: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865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8: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76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66750" y="4714875"/>
            <a:ext cx="532923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354012" y="744537"/>
            <a:ext cx="59563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38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txBox="1">
            <a:spLocks noGrp="1"/>
          </p:cNvSpPr>
          <p:nvPr>
            <p:ph type="ctrTitle"/>
          </p:nvPr>
        </p:nvSpPr>
        <p:spPr>
          <a:xfrm>
            <a:off x="3657600" y="4165600"/>
            <a:ext cx="9875520" cy="2525816"/>
          </a:xfrm>
          <a:prstGeom prst="rect">
            <a:avLst/>
          </a:prstGeom>
          <a:noFill/>
          <a:ln>
            <a:noFill/>
          </a:ln>
        </p:spPr>
        <p:txBody>
          <a:bodyPr spcFirstLastPara="1" wrap="square" lIns="135850" tIns="67925" rIns="135850" bIns="67925" anchor="b" anchorCtr="0"/>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
          <p:cNvSpPr txBox="1">
            <a:spLocks noGrp="1"/>
          </p:cNvSpPr>
          <p:nvPr>
            <p:ph type="subTitle" idx="1"/>
          </p:nvPr>
        </p:nvSpPr>
        <p:spPr>
          <a:xfrm>
            <a:off x="3657600" y="6671096"/>
            <a:ext cx="9875520" cy="1828800"/>
          </a:xfrm>
          <a:prstGeom prst="rect">
            <a:avLst/>
          </a:prstGeom>
          <a:noFill/>
          <a:ln>
            <a:noFill/>
          </a:ln>
        </p:spPr>
        <p:txBody>
          <a:bodyPr spcFirstLastPara="1" wrap="square" lIns="135850" tIns="67925" rIns="135850" bIns="67925" anchor="t" anchorCtr="0"/>
          <a:lstStyle>
            <a:lvl1pPr lvl="0" algn="l">
              <a:spcBef>
                <a:spcPts val="888"/>
              </a:spcBef>
              <a:spcAft>
                <a:spcPts val="0"/>
              </a:spcAft>
              <a:buSzPts val="1890"/>
              <a:buNone/>
              <a:defRPr sz="27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4" name="Google Shape;34;p2"/>
          <p:cNvSpPr txBox="1">
            <a:spLocks noGrp="1"/>
          </p:cNvSpPr>
          <p:nvPr>
            <p:ph type="dt" idx="10"/>
          </p:nvPr>
        </p:nvSpPr>
        <p:spPr>
          <a:xfrm rot="5400000">
            <a:off x="12728575" y="1516062"/>
            <a:ext cx="3048000" cy="6096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
          <p:cNvSpPr txBox="1">
            <a:spLocks noGrp="1"/>
          </p:cNvSpPr>
          <p:nvPr>
            <p:ph type="ftr" idx="11"/>
          </p:nvPr>
        </p:nvSpPr>
        <p:spPr>
          <a:xfrm rot="5400000">
            <a:off x="11811000" y="5522912"/>
            <a:ext cx="4876800" cy="61595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
          <p:cNvSpPr txBox="1">
            <a:spLocks noGrp="1"/>
          </p:cNvSpPr>
          <p:nvPr>
            <p:ph type="sldNum" idx="12"/>
          </p:nvPr>
        </p:nvSpPr>
        <p:spPr>
          <a:xfrm>
            <a:off x="2120900" y="6572250"/>
            <a:ext cx="974725" cy="690562"/>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rot="5400000">
            <a:off x="6236208" y="4206240"/>
            <a:ext cx="8412480" cy="731520"/>
          </a:xfrm>
          <a:prstGeom prst="rect">
            <a:avLst/>
          </a:prstGeom>
          <a:noFill/>
          <a:ln>
            <a:noFill/>
          </a:ln>
        </p:spPr>
        <p:txBody>
          <a:bodyPr spcFirstLastPara="1" wrap="square" lIns="135850" tIns="67925" rIns="135850" bIns="67925" anchor="b" anchorCtr="0"/>
          <a:lstStyle>
            <a:lvl1pPr lvl="0" algn="l">
              <a:spcBef>
                <a:spcPts val="0"/>
              </a:spcBef>
              <a:spcAft>
                <a:spcPts val="0"/>
              </a:spcAft>
              <a:buClr>
                <a:schemeClr val="dk2"/>
              </a:buClr>
              <a:buSzPts val="3000"/>
              <a:buFont typeface="Century Schoolbook"/>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6"/>
          <p:cNvSpPr txBox="1">
            <a:spLocks noGrp="1"/>
          </p:cNvSpPr>
          <p:nvPr>
            <p:ph type="body" idx="1"/>
          </p:nvPr>
        </p:nvSpPr>
        <p:spPr>
          <a:xfrm>
            <a:off x="10899648" y="365760"/>
            <a:ext cx="2443277" cy="6644640"/>
          </a:xfrm>
          <a:prstGeom prst="rect">
            <a:avLst/>
          </a:prstGeom>
          <a:noFill/>
          <a:ln>
            <a:noFill/>
          </a:ln>
        </p:spPr>
        <p:txBody>
          <a:bodyPr spcFirstLastPara="1" wrap="square" lIns="135850" tIns="67925" rIns="135850" bIns="67925" anchor="t" anchorCtr="0"/>
          <a:lstStyle>
            <a:lvl1pPr marL="457200" lvl="0" indent="-228600" algn="l">
              <a:spcBef>
                <a:spcPts val="594"/>
              </a:spcBef>
              <a:spcAft>
                <a:spcPts val="0"/>
              </a:spcAft>
              <a:buSzPts val="1260"/>
              <a:buNone/>
              <a:defRPr sz="1800"/>
            </a:lvl1pPr>
            <a:lvl2pPr marL="914400" lvl="1" indent="-228600" algn="l">
              <a:spcBef>
                <a:spcPts val="1486"/>
              </a:spcBef>
              <a:spcAft>
                <a:spcPts val="0"/>
              </a:spcAft>
              <a:buSzPts val="1440"/>
              <a:buNone/>
              <a:defRPr sz="1800"/>
            </a:lvl2pPr>
            <a:lvl3pPr marL="1371600" lvl="2" indent="-228600" algn="l">
              <a:spcBef>
                <a:spcPts val="300"/>
              </a:spcBef>
              <a:spcAft>
                <a:spcPts val="0"/>
              </a:spcAft>
              <a:buSzPts val="900"/>
              <a:buNone/>
              <a:defRPr sz="1500"/>
            </a:lvl3pPr>
            <a:lvl4pPr marL="1828800" lvl="3" indent="-228600" algn="l">
              <a:spcBef>
                <a:spcPts val="260"/>
              </a:spcBef>
              <a:spcAft>
                <a:spcPts val="0"/>
              </a:spcAft>
              <a:buSzPts val="780"/>
              <a:buNone/>
              <a:defRPr sz="1300"/>
            </a:lvl4pPr>
            <a:lvl5pPr marL="2286000" lvl="4" indent="-228600" algn="l">
              <a:spcBef>
                <a:spcPts val="260"/>
              </a:spcBef>
              <a:spcAft>
                <a:spcPts val="0"/>
              </a:spcAft>
              <a:buSzPts val="884"/>
              <a:buNone/>
              <a:defRPr sz="13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0" name="Google Shape;160;p16"/>
          <p:cNvSpPr txBox="1">
            <a:spLocks noGrp="1"/>
          </p:cNvSpPr>
          <p:nvPr>
            <p:ph type="body" idx="2"/>
          </p:nvPr>
        </p:nvSpPr>
        <p:spPr>
          <a:xfrm>
            <a:off x="487680" y="365760"/>
            <a:ext cx="9022080" cy="8436864"/>
          </a:xfrm>
          <a:prstGeom prst="rect">
            <a:avLst/>
          </a:prstGeom>
          <a:noFill/>
          <a:ln>
            <a:noFill/>
          </a:ln>
        </p:spPr>
        <p:txBody>
          <a:bodyPr spcFirstLastPara="1" wrap="square" lIns="135850" tIns="67925" rIns="135850" bIns="67925" anchor="t" anchorCtr="0"/>
          <a:lstStyle>
            <a:lvl1pPr marL="457200" lvl="0" indent="-308610" algn="l">
              <a:spcBef>
                <a:spcPts val="888"/>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1" name="Google Shape;161;p16"/>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63" name="Google Shape;163;p16"/>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rot="5400000">
            <a:off x="6201461" y="4206240"/>
            <a:ext cx="8412480" cy="731520"/>
          </a:xfrm>
          <a:prstGeom prst="rect">
            <a:avLst/>
          </a:prstGeom>
          <a:noFill/>
          <a:ln>
            <a:noFill/>
          </a:ln>
        </p:spPr>
        <p:txBody>
          <a:bodyPr spcFirstLastPara="1" wrap="square" lIns="135850" tIns="67925" rIns="135850" bIns="67925" anchor="b" anchorCtr="0"/>
          <a:lstStyle>
            <a:lvl1pPr lvl="0" algn="l">
              <a:spcBef>
                <a:spcPts val="0"/>
              </a:spcBef>
              <a:spcAft>
                <a:spcPts val="0"/>
              </a:spcAft>
              <a:buClr>
                <a:schemeClr val="dk2"/>
              </a:buClr>
              <a:buSzPts val="3000"/>
              <a:buFont typeface="Century Schoolbook"/>
              <a:buNone/>
              <a:defRPr sz="3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18"/>
          <p:cNvSpPr>
            <a:spLocks noGrp="1"/>
          </p:cNvSpPr>
          <p:nvPr>
            <p:ph type="pic" idx="2"/>
          </p:nvPr>
        </p:nvSpPr>
        <p:spPr>
          <a:xfrm>
            <a:off x="0" y="0"/>
            <a:ext cx="9875520" cy="9144000"/>
          </a:xfrm>
          <a:prstGeom prst="rect">
            <a:avLst/>
          </a:prstGeom>
          <a:solidFill>
            <a:schemeClr val="lt2"/>
          </a:solidFill>
          <a:ln>
            <a:noFill/>
          </a:ln>
        </p:spPr>
        <p:txBody>
          <a:bodyPr spcFirstLastPara="1" wrap="square" lIns="135850" tIns="67925" rIns="135850" bIns="67925" anchor="t" anchorCtr="0"/>
          <a:lstStyle>
            <a:lvl1pPr marR="0" lvl="0" algn="l" rtl="0">
              <a:spcBef>
                <a:spcPts val="888"/>
              </a:spcBef>
              <a:spcAft>
                <a:spcPts val="0"/>
              </a:spcAft>
              <a:buClr>
                <a:schemeClr val="accent1"/>
              </a:buClr>
              <a:buSzPts val="3360"/>
              <a:buFont typeface="Noto Sans Symbols"/>
              <a:buNone/>
              <a:defRPr sz="4800" b="0" i="0" u="none" strike="noStrike" cap="none">
                <a:solidFill>
                  <a:schemeClr val="dk1"/>
                </a:solidFill>
                <a:latin typeface="Century Schoolbook"/>
                <a:ea typeface="Century Schoolbook"/>
                <a:cs typeface="Century Schoolbook"/>
                <a:sym typeface="Century Schoolbook"/>
              </a:defRPr>
            </a:lvl1pPr>
            <a:lvl2pPr marR="0" lvl="1" algn="l" rtl="0">
              <a:spcBef>
                <a:spcPts val="620"/>
              </a:spcBef>
              <a:spcAft>
                <a:spcPts val="0"/>
              </a:spcAft>
              <a:buClr>
                <a:schemeClr val="accent1"/>
              </a:buClr>
              <a:buSzPts val="2480"/>
              <a:buFont typeface="Noto Sans Symbols"/>
              <a:buChar char="●"/>
              <a:defRPr sz="3100" b="0" i="0" u="none" strike="noStrike" cap="none">
                <a:solidFill>
                  <a:schemeClr val="dk1"/>
                </a:solidFill>
                <a:latin typeface="Century Schoolbook"/>
                <a:ea typeface="Century Schoolbook"/>
                <a:cs typeface="Century Schoolbook"/>
                <a:sym typeface="Century Schoolbook"/>
              </a:defRPr>
            </a:lvl2pPr>
            <a:lvl3pPr marR="0" lvl="2" algn="l" rtl="0">
              <a:spcBef>
                <a:spcPts val="720"/>
              </a:spcBef>
              <a:spcAft>
                <a:spcPts val="0"/>
              </a:spcAft>
              <a:buClr>
                <a:srgbClr val="E0752F"/>
              </a:buClr>
              <a:buSzPts val="2160"/>
              <a:buFont typeface="Noto Sans Symbols"/>
              <a:buChar char="•"/>
              <a:defRPr sz="3600" b="0" i="0" u="none" strike="noStrike" cap="none">
                <a:solidFill>
                  <a:schemeClr val="dk1"/>
                </a:solidFill>
                <a:latin typeface="Century Schoolbook"/>
                <a:ea typeface="Century Schoolbook"/>
                <a:cs typeface="Century Schoolbook"/>
                <a:sym typeface="Century Schoolbook"/>
              </a:defRPr>
            </a:lvl3pPr>
            <a:lvl4pPr marR="0" lvl="3" algn="l" rtl="0">
              <a:spcBef>
                <a:spcPts val="600"/>
              </a:spcBef>
              <a:spcAft>
                <a:spcPts val="0"/>
              </a:spcAft>
              <a:buClr>
                <a:srgbClr val="FEC3AE"/>
              </a:buClr>
              <a:buSzPts val="1800"/>
              <a:buFont typeface="Noto Sans Symbols"/>
              <a:buChar char="•"/>
              <a:defRPr sz="3000" b="0" i="0" u="none" strike="noStrike" cap="none">
                <a:solidFill>
                  <a:schemeClr val="dk1"/>
                </a:solidFill>
                <a:latin typeface="Century Schoolbook"/>
                <a:ea typeface="Century Schoolbook"/>
                <a:cs typeface="Century Schoolbook"/>
                <a:sym typeface="Century Schoolbook"/>
              </a:defRPr>
            </a:lvl4pPr>
            <a:lvl5pPr marR="0" lvl="4" algn="l" rtl="0">
              <a:spcBef>
                <a:spcPts val="480"/>
              </a:spcBef>
              <a:spcAft>
                <a:spcPts val="0"/>
              </a:spcAft>
              <a:buClr>
                <a:srgbClr val="BDCAE9"/>
              </a:buClr>
              <a:buSzPts val="1632"/>
              <a:buFont typeface="Noto Sans Symbols"/>
              <a:buChar char="●"/>
              <a:defRPr sz="2400" b="0" i="0" u="none" strike="noStrike" cap="none">
                <a:solidFill>
                  <a:schemeClr val="dk1"/>
                </a:solidFill>
                <a:latin typeface="Century Schoolbook"/>
                <a:ea typeface="Century Schoolbook"/>
                <a:cs typeface="Century Schoolbook"/>
                <a:sym typeface="Century Schoolbook"/>
              </a:defRPr>
            </a:lvl5pPr>
            <a:lvl6pPr marR="0" lvl="5" algn="l" rtl="0">
              <a:spcBef>
                <a:spcPts val="480"/>
              </a:spcBef>
              <a:spcAft>
                <a:spcPts val="0"/>
              </a:spcAft>
              <a:buClr>
                <a:schemeClr val="accent1"/>
              </a:buClr>
              <a:buSzPts val="2400"/>
              <a:buFont typeface="Century Schoolbook"/>
              <a:buChar char="•"/>
              <a:defRPr sz="2400" b="0" i="0" u="none" strike="noStrike" cap="none">
                <a:solidFill>
                  <a:schemeClr val="dk2"/>
                </a:solidFill>
                <a:latin typeface="Century Schoolbook"/>
                <a:ea typeface="Century Schoolbook"/>
                <a:cs typeface="Century Schoolbook"/>
                <a:sym typeface="Century Schoolbook"/>
              </a:defRPr>
            </a:lvl6pPr>
            <a:lvl7pPr marR="0" lvl="6" algn="l" rtl="0">
              <a:spcBef>
                <a:spcPts val="420"/>
              </a:spcBef>
              <a:spcAft>
                <a:spcPts val="0"/>
              </a:spcAft>
              <a:buClr>
                <a:srgbClr val="FEC2AC"/>
              </a:buClr>
              <a:buSzPts val="1260"/>
              <a:buFont typeface="Noto Sans Symbols"/>
              <a:buChar char="○"/>
              <a:defRPr sz="2100" b="0" i="0" u="none" strike="noStrike" cap="none">
                <a:solidFill>
                  <a:schemeClr val="dk2"/>
                </a:solidFill>
                <a:latin typeface="Century Schoolbook"/>
                <a:ea typeface="Century Schoolbook"/>
                <a:cs typeface="Century Schoolbook"/>
                <a:sym typeface="Century Schoolbook"/>
              </a:defRPr>
            </a:lvl7pPr>
            <a:lvl8pPr marR="0" lvl="7" algn="l" rtl="0">
              <a:spcBef>
                <a:spcPts val="420"/>
              </a:spcBef>
              <a:spcAft>
                <a:spcPts val="0"/>
              </a:spcAft>
              <a:buClr>
                <a:schemeClr val="accent2"/>
              </a:buClr>
              <a:buSzPts val="2100"/>
              <a:buFont typeface="Century Schoolbook"/>
              <a:buChar char="•"/>
              <a:defRPr sz="2100" b="0" i="0" u="none" strike="noStrike" cap="small">
                <a:solidFill>
                  <a:schemeClr val="dk2"/>
                </a:solidFill>
                <a:latin typeface="Century Schoolbook"/>
                <a:ea typeface="Century Schoolbook"/>
                <a:cs typeface="Century Schoolbook"/>
                <a:sym typeface="Century Schoolbook"/>
              </a:defRPr>
            </a:lvl8pPr>
            <a:lvl9pPr marR="0" lvl="8" algn="l" rtl="0">
              <a:spcBef>
                <a:spcPts val="420"/>
              </a:spcBef>
              <a:spcAft>
                <a:spcPts val="0"/>
              </a:spcAft>
              <a:buClr>
                <a:srgbClr val="DE7530"/>
              </a:buClr>
              <a:buSzPts val="2100"/>
              <a:buFont typeface="Century Schoolbook"/>
              <a:buChar char="•"/>
              <a:defRPr sz="21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80" name="Google Shape;180;p18"/>
          <p:cNvSpPr txBox="1">
            <a:spLocks noGrp="1"/>
          </p:cNvSpPr>
          <p:nvPr>
            <p:ph type="body" idx="1"/>
          </p:nvPr>
        </p:nvSpPr>
        <p:spPr>
          <a:xfrm>
            <a:off x="10825277" y="353060"/>
            <a:ext cx="2438400" cy="6608064"/>
          </a:xfrm>
          <a:prstGeom prst="rect">
            <a:avLst/>
          </a:prstGeom>
          <a:noFill/>
          <a:ln>
            <a:noFill/>
          </a:ln>
        </p:spPr>
        <p:txBody>
          <a:bodyPr spcFirstLastPara="1" wrap="square" lIns="135850" tIns="67925" rIns="135850" bIns="67925" anchor="t" anchorCtr="0"/>
          <a:lstStyle>
            <a:lvl1pPr marL="457200" lvl="0" indent="-228600" algn="l">
              <a:spcBef>
                <a:spcPts val="149"/>
              </a:spcBef>
              <a:spcAft>
                <a:spcPts val="0"/>
              </a:spcAft>
              <a:buSzPts val="1260"/>
              <a:buFont typeface="Century Schoolbook"/>
              <a:buNone/>
              <a:defRPr sz="1800"/>
            </a:lvl1pPr>
            <a:lvl2pPr marL="914400" lvl="1" indent="-320040" algn="l">
              <a:spcBef>
                <a:spcPts val="594"/>
              </a:spcBef>
              <a:spcAft>
                <a:spcPts val="0"/>
              </a:spcAft>
              <a:buSzPts val="1440"/>
              <a:buChar char="●"/>
              <a:defRPr sz="1800"/>
            </a:lvl2pPr>
            <a:lvl3pPr marL="1371600" lvl="2" indent="-285750" algn="l">
              <a:spcBef>
                <a:spcPts val="300"/>
              </a:spcBef>
              <a:spcAft>
                <a:spcPts val="0"/>
              </a:spcAft>
              <a:buSzPts val="900"/>
              <a:buChar char="•"/>
              <a:defRPr sz="1500"/>
            </a:lvl3pPr>
            <a:lvl4pPr marL="1828800" lvl="3" indent="-278130" algn="l">
              <a:spcBef>
                <a:spcPts val="260"/>
              </a:spcBef>
              <a:spcAft>
                <a:spcPts val="0"/>
              </a:spcAft>
              <a:buSzPts val="780"/>
              <a:buChar char="•"/>
              <a:defRPr sz="1300"/>
            </a:lvl4pPr>
            <a:lvl5pPr marL="2286000" lvl="4" indent="-284733" algn="l">
              <a:spcBef>
                <a:spcPts val="260"/>
              </a:spcBef>
              <a:spcAft>
                <a:spcPts val="0"/>
              </a:spcAft>
              <a:buSzPts val="884"/>
              <a:buChar char="●"/>
              <a:defRPr sz="13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81" name="Google Shape;181;p18"/>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18"/>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83" name="Google Shape;183;p18"/>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731520" y="2133600"/>
            <a:ext cx="11948160" cy="6498336"/>
          </a:xfrm>
          <a:prstGeom prst="rect">
            <a:avLst/>
          </a:prstGeom>
          <a:noFill/>
          <a:ln>
            <a:noFill/>
          </a:ln>
        </p:spPr>
        <p:txBody>
          <a:bodyPr spcFirstLastPara="1" wrap="square" lIns="135850" tIns="67925" rIns="135850" bIns="67925" anchor="t" anchorCtr="0"/>
          <a:lstStyle>
            <a:lvl1pPr marL="457200" lvl="0" indent="-308610" algn="l">
              <a:spcBef>
                <a:spcPts val="888"/>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4"/>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54" name="Google Shape;54;p4"/>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6"/>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rot="5400000">
            <a:off x="8047143" y="2926083"/>
            <a:ext cx="7802033" cy="2682240"/>
          </a:xfrm>
          <a:prstGeom prst="rect">
            <a:avLst/>
          </a:prstGeom>
          <a:noFill/>
          <a:ln>
            <a:noFill/>
          </a:ln>
        </p:spPr>
        <p:txBody>
          <a:bodyPr spcFirstLastPara="1" wrap="square" lIns="135850" tIns="67925" rIns="135850" bIns="67925"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body" idx="1"/>
          </p:nvPr>
        </p:nvSpPr>
        <p:spPr>
          <a:xfrm rot="5400000">
            <a:off x="1646343" y="-548639"/>
            <a:ext cx="7802033" cy="9631680"/>
          </a:xfrm>
          <a:prstGeom prst="rect">
            <a:avLst/>
          </a:prstGeom>
          <a:noFill/>
          <a:ln>
            <a:noFill/>
          </a:ln>
        </p:spPr>
        <p:txBody>
          <a:bodyPr spcFirstLastPara="1" wrap="square" lIns="135850" tIns="67925" rIns="135850" bIns="67925" anchor="t" anchorCtr="0"/>
          <a:lstStyle>
            <a:lvl1pPr marL="457200" lvl="0" indent="-308610" algn="l">
              <a:spcBef>
                <a:spcPts val="888"/>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7"/>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8"/>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body" idx="1"/>
          </p:nvPr>
        </p:nvSpPr>
        <p:spPr>
          <a:xfrm rot="5400000">
            <a:off x="3456781" y="-591344"/>
            <a:ext cx="6497637" cy="11947525"/>
          </a:xfrm>
          <a:prstGeom prst="rect">
            <a:avLst/>
          </a:prstGeom>
          <a:noFill/>
          <a:ln>
            <a:noFill/>
          </a:ln>
        </p:spPr>
        <p:txBody>
          <a:bodyPr spcFirstLastPara="1" wrap="square" lIns="135850" tIns="67925" rIns="135850" bIns="67925" anchor="t" anchorCtr="0"/>
          <a:lstStyle>
            <a:lvl1pPr marL="457200" lvl="0" indent="-308610" algn="l">
              <a:spcBef>
                <a:spcPts val="888"/>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8"/>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8"/>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731520" y="364067"/>
            <a:ext cx="12070079" cy="1524000"/>
          </a:xfrm>
          <a:prstGeom prst="rect">
            <a:avLst/>
          </a:prstGeom>
          <a:noFill/>
          <a:ln>
            <a:noFill/>
          </a:ln>
        </p:spPr>
        <p:txBody>
          <a:bodyPr spcFirstLastPara="1" wrap="square" lIns="135850" tIns="67925" rIns="135850" bIns="67925"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
          <p:cNvSpPr txBox="1">
            <a:spLocks noGrp="1"/>
          </p:cNvSpPr>
          <p:nvPr>
            <p:ph type="body" idx="1"/>
          </p:nvPr>
        </p:nvSpPr>
        <p:spPr>
          <a:xfrm>
            <a:off x="731520" y="3149600"/>
            <a:ext cx="5852160" cy="5181600"/>
          </a:xfrm>
          <a:prstGeom prst="rect">
            <a:avLst/>
          </a:prstGeom>
          <a:noFill/>
          <a:ln>
            <a:noFill/>
          </a:ln>
        </p:spPr>
        <p:txBody>
          <a:bodyPr spcFirstLastPara="1" wrap="square" lIns="135850" tIns="67925" rIns="135850" bIns="67925" anchor="t" anchorCtr="0"/>
          <a:lstStyle>
            <a:lvl1pPr marL="457200" lvl="0" indent="-308610" algn="l">
              <a:spcBef>
                <a:spcPts val="888"/>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9"/>
          <p:cNvSpPr txBox="1">
            <a:spLocks noGrp="1"/>
          </p:cNvSpPr>
          <p:nvPr>
            <p:ph type="body" idx="2"/>
          </p:nvPr>
        </p:nvSpPr>
        <p:spPr>
          <a:xfrm>
            <a:off x="6995160" y="3149600"/>
            <a:ext cx="5852160" cy="5181600"/>
          </a:xfrm>
          <a:prstGeom prst="rect">
            <a:avLst/>
          </a:prstGeom>
          <a:noFill/>
          <a:ln>
            <a:noFill/>
          </a:ln>
        </p:spPr>
        <p:txBody>
          <a:bodyPr spcFirstLastPara="1" wrap="square" lIns="135850" tIns="67925" rIns="135850" bIns="67925" anchor="t" anchorCtr="0"/>
          <a:lstStyle>
            <a:lvl1pPr marL="457200" lvl="0" indent="-308610" algn="l">
              <a:spcBef>
                <a:spcPts val="888"/>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9"/>
          <p:cNvSpPr>
            <a:spLocks noGrp="1"/>
          </p:cNvSpPr>
          <p:nvPr>
            <p:ph type="body" idx="3"/>
          </p:nvPr>
        </p:nvSpPr>
        <p:spPr>
          <a:xfrm>
            <a:off x="731520" y="2092960"/>
            <a:ext cx="5852160" cy="877824"/>
          </a:xfrm>
          <a:prstGeom prst="roundRect">
            <a:avLst>
              <a:gd name="adj" fmla="val 16667"/>
            </a:avLst>
          </a:prstGeom>
          <a:solidFill>
            <a:schemeClr val="accent1"/>
          </a:solidFill>
          <a:ln>
            <a:noFill/>
          </a:ln>
        </p:spPr>
        <p:txBody>
          <a:bodyPr spcFirstLastPara="1" wrap="square" lIns="135850" tIns="67925" rIns="135850" bIns="67925" anchor="ctr" anchorCtr="0"/>
          <a:lstStyle>
            <a:lvl1pPr marL="457200" lvl="0" indent="-228600" algn="l">
              <a:spcBef>
                <a:spcPts val="888"/>
              </a:spcBef>
              <a:spcAft>
                <a:spcPts val="0"/>
              </a:spcAft>
              <a:buSzPts val="2100"/>
              <a:buFont typeface="Century Schoolbook"/>
              <a:buNone/>
              <a:defRPr sz="3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9"/>
          <p:cNvSpPr>
            <a:spLocks noGrp="1"/>
          </p:cNvSpPr>
          <p:nvPr>
            <p:ph type="body" idx="4"/>
          </p:nvPr>
        </p:nvSpPr>
        <p:spPr>
          <a:xfrm>
            <a:off x="6949440" y="2092960"/>
            <a:ext cx="5852160" cy="877824"/>
          </a:xfrm>
          <a:prstGeom prst="roundRect">
            <a:avLst>
              <a:gd name="adj" fmla="val 16667"/>
            </a:avLst>
          </a:prstGeom>
          <a:solidFill>
            <a:schemeClr val="accent1"/>
          </a:solidFill>
          <a:ln>
            <a:noFill/>
          </a:ln>
        </p:spPr>
        <p:txBody>
          <a:bodyPr spcFirstLastPara="1" wrap="square" lIns="135850" tIns="67925" rIns="135850" bIns="67925" anchor="ctr" anchorCtr="0"/>
          <a:lstStyle>
            <a:lvl1pPr marL="457200" lvl="0" indent="-228600" algn="l">
              <a:spcBef>
                <a:spcPts val="888"/>
              </a:spcBef>
              <a:spcAft>
                <a:spcPts val="0"/>
              </a:spcAft>
              <a:buSzPts val="2100"/>
              <a:buFont typeface="Century Schoolbook"/>
              <a:buNone/>
              <a:defRPr sz="3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9" name="Google Shape;89;p9"/>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9"/>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9"/>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731520" y="2133600"/>
            <a:ext cx="5852160" cy="6096000"/>
          </a:xfrm>
          <a:prstGeom prst="rect">
            <a:avLst/>
          </a:prstGeom>
          <a:noFill/>
          <a:ln>
            <a:noFill/>
          </a:ln>
        </p:spPr>
        <p:txBody>
          <a:bodyPr spcFirstLastPara="1" wrap="square" lIns="135850" tIns="67925" rIns="135850" bIns="67925" anchor="t" anchorCtr="0"/>
          <a:lstStyle>
            <a:lvl1pPr marL="457200" lvl="0" indent="-308610" algn="l">
              <a:spcBef>
                <a:spcPts val="888"/>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5" name="Google Shape;95;p10"/>
          <p:cNvSpPr txBox="1">
            <a:spLocks noGrp="1"/>
          </p:cNvSpPr>
          <p:nvPr>
            <p:ph type="body" idx="2"/>
          </p:nvPr>
        </p:nvSpPr>
        <p:spPr>
          <a:xfrm>
            <a:off x="6832397" y="2133600"/>
            <a:ext cx="5852160" cy="6096000"/>
          </a:xfrm>
          <a:prstGeom prst="rect">
            <a:avLst/>
          </a:prstGeom>
          <a:noFill/>
          <a:ln>
            <a:noFill/>
          </a:ln>
        </p:spPr>
        <p:txBody>
          <a:bodyPr spcFirstLastPara="1" wrap="square" lIns="135850" tIns="67925" rIns="135850" bIns="67925" anchor="t" anchorCtr="0"/>
          <a:lstStyle>
            <a:lvl1pPr marL="457200" lvl="0" indent="-308610" algn="l">
              <a:spcBef>
                <a:spcPts val="888"/>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6" name="Google Shape;96;p10"/>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0"/>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0"/>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2"/>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2"/>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15" name="Google Shape;115;p12"/>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3657600" y="3860800"/>
            <a:ext cx="9875520" cy="2738120"/>
          </a:xfrm>
          <a:prstGeom prst="rect">
            <a:avLst/>
          </a:prstGeom>
          <a:noFill/>
          <a:ln>
            <a:noFill/>
          </a:ln>
        </p:spPr>
        <p:txBody>
          <a:bodyPr spcFirstLastPara="1" wrap="square" lIns="135850" tIns="67925" rIns="135850" bIns="67925" anchor="b" anchorCtr="0"/>
          <a:lstStyle>
            <a:lvl1pPr lvl="0" algn="l">
              <a:spcBef>
                <a:spcPts val="0"/>
              </a:spcBef>
              <a:spcAft>
                <a:spcPts val="0"/>
              </a:spcAft>
              <a:buClr>
                <a:schemeClr val="lt2"/>
              </a:buClr>
              <a:buSzPts val="4500"/>
              <a:buFont typeface="Century Schoolbook"/>
              <a:buNone/>
              <a:defRPr sz="45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4"/>
          <p:cNvSpPr txBox="1">
            <a:spLocks noGrp="1"/>
          </p:cNvSpPr>
          <p:nvPr>
            <p:ph type="body" idx="1"/>
          </p:nvPr>
        </p:nvSpPr>
        <p:spPr>
          <a:xfrm>
            <a:off x="3657600" y="6680200"/>
            <a:ext cx="9875520" cy="1828800"/>
          </a:xfrm>
          <a:prstGeom prst="rect">
            <a:avLst/>
          </a:prstGeom>
          <a:noFill/>
          <a:ln>
            <a:noFill/>
          </a:ln>
        </p:spPr>
        <p:txBody>
          <a:bodyPr spcFirstLastPara="1" wrap="square" lIns="135850" tIns="67925" rIns="135850" bIns="67925" anchor="t" anchorCtr="0"/>
          <a:lstStyle>
            <a:lvl1pPr marL="457200" lvl="0" indent="-228600" algn="l">
              <a:spcBef>
                <a:spcPts val="888"/>
              </a:spcBef>
              <a:spcAft>
                <a:spcPts val="0"/>
              </a:spcAft>
              <a:buSzPts val="1890"/>
              <a:buNone/>
              <a:defRPr sz="2700" b="1">
                <a:solidFill>
                  <a:schemeClr val="lt2"/>
                </a:solidFill>
              </a:defRPr>
            </a:lvl1pPr>
            <a:lvl2pPr marL="914400" lvl="1" indent="-228600" algn="l">
              <a:spcBef>
                <a:spcPts val="540"/>
              </a:spcBef>
              <a:spcAft>
                <a:spcPts val="0"/>
              </a:spcAft>
              <a:buSzPts val="2160"/>
              <a:buNone/>
              <a:defRPr sz="2700">
                <a:solidFill>
                  <a:schemeClr val="lt1"/>
                </a:solidFill>
              </a:defRPr>
            </a:lvl2pPr>
            <a:lvl3pPr marL="1371600" lvl="2" indent="-228600" algn="l">
              <a:spcBef>
                <a:spcPts val="480"/>
              </a:spcBef>
              <a:spcAft>
                <a:spcPts val="0"/>
              </a:spcAft>
              <a:buSzPts val="1440"/>
              <a:buNone/>
              <a:defRPr sz="2400">
                <a:solidFill>
                  <a:schemeClr val="lt1"/>
                </a:solidFill>
              </a:defRPr>
            </a:lvl3pPr>
            <a:lvl4pPr marL="1828800" lvl="3" indent="-228600" algn="l">
              <a:spcBef>
                <a:spcPts val="420"/>
              </a:spcBef>
              <a:spcAft>
                <a:spcPts val="0"/>
              </a:spcAft>
              <a:buSzPts val="1260"/>
              <a:buNone/>
              <a:defRPr sz="2100">
                <a:solidFill>
                  <a:schemeClr val="lt1"/>
                </a:solidFill>
              </a:defRPr>
            </a:lvl4pPr>
            <a:lvl5pPr marL="2286000" lvl="4" indent="-228600" algn="l">
              <a:spcBef>
                <a:spcPts val="420"/>
              </a:spcBef>
              <a:spcAft>
                <a:spcPts val="0"/>
              </a:spcAft>
              <a:buSzPts val="1428"/>
              <a:buNone/>
              <a:defRPr sz="21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1" name="Google Shape;141;p14"/>
          <p:cNvSpPr txBox="1">
            <a:spLocks noGrp="1"/>
          </p:cNvSpPr>
          <p:nvPr>
            <p:ph type="dt" idx="10"/>
          </p:nvPr>
        </p:nvSpPr>
        <p:spPr>
          <a:xfrm rot="5400000">
            <a:off x="12725400" y="1509712"/>
            <a:ext cx="3048000" cy="60960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4"/>
          <p:cNvSpPr txBox="1">
            <a:spLocks noGrp="1"/>
          </p:cNvSpPr>
          <p:nvPr>
            <p:ph type="ftr" idx="11"/>
          </p:nvPr>
        </p:nvSpPr>
        <p:spPr>
          <a:xfrm rot="5400000">
            <a:off x="11811000" y="5519737"/>
            <a:ext cx="4876800" cy="615950"/>
          </a:xfrm>
          <a:prstGeom prst="rect">
            <a:avLst/>
          </a:prstGeom>
          <a:noFill/>
          <a:ln>
            <a:noFill/>
          </a:ln>
        </p:spPr>
        <p:txBody>
          <a:bodyPr spcFirstLastPara="1" wrap="square" lIns="135850" tIns="67925" rIns="135850" bIns="67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4"/>
          <p:cNvSpPr txBox="1">
            <a:spLocks noGrp="1"/>
          </p:cNvSpPr>
          <p:nvPr>
            <p:ph type="sldNum" idx="12"/>
          </p:nvPr>
        </p:nvSpPr>
        <p:spPr>
          <a:xfrm>
            <a:off x="2143125" y="6572250"/>
            <a:ext cx="976312" cy="690562"/>
          </a:xfrm>
          <a:prstGeom prst="rect">
            <a:avLst/>
          </a:prstGeom>
          <a:noFill/>
          <a:ln>
            <a:noFill/>
          </a:ln>
        </p:spPr>
        <p:txBody>
          <a:bodyPr spcFirstLastPara="1" wrap="square" lIns="135850" tIns="67925" rIns="135850" bIns="67925" anchor="ctr" anchorCtr="0">
            <a:noAutofit/>
          </a:bodyPr>
          <a:lstStyle>
            <a:lvl1pPr marL="0" marR="0" lvl="0"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609600" y="0"/>
            <a:ext cx="974725" cy="9144000"/>
          </a:xfrm>
          <a:prstGeom prst="rect">
            <a:avLst/>
          </a:prstGeom>
          <a:solidFill>
            <a:srgbClr val="FEC3AE">
              <a:alpha val="53725"/>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11" name="Google Shape;11;p1"/>
          <p:cNvSpPr txBox="1"/>
          <p:nvPr/>
        </p:nvSpPr>
        <p:spPr>
          <a:xfrm>
            <a:off x="441325" y="0"/>
            <a:ext cx="168275" cy="9144000"/>
          </a:xfrm>
          <a:prstGeom prst="rect">
            <a:avLst/>
          </a:prstGeom>
          <a:solidFill>
            <a:srgbClr val="FFD9CE">
              <a:alpha val="35686"/>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12" name="Google Shape;12;p1"/>
          <p:cNvSpPr txBox="1"/>
          <p:nvPr/>
        </p:nvSpPr>
        <p:spPr>
          <a:xfrm>
            <a:off x="1584325" y="0"/>
            <a:ext cx="292100" cy="9144000"/>
          </a:xfrm>
          <a:prstGeom prst="rect">
            <a:avLst/>
          </a:prstGeom>
          <a:solidFill>
            <a:srgbClr val="FFD9CE">
              <a:alpha val="69803"/>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13" name="Google Shape;13;p1"/>
          <p:cNvSpPr txBox="1"/>
          <p:nvPr/>
        </p:nvSpPr>
        <p:spPr>
          <a:xfrm>
            <a:off x="1825625" y="0"/>
            <a:ext cx="368300" cy="9144000"/>
          </a:xfrm>
          <a:prstGeom prst="rect">
            <a:avLst/>
          </a:prstGeom>
          <a:solidFill>
            <a:srgbClr val="FFEDE8">
              <a:alpha val="70588"/>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cxnSp>
        <p:nvCxnSpPr>
          <p:cNvPr id="14" name="Google Shape;14;p1"/>
          <p:cNvCxnSpPr/>
          <p:nvPr/>
        </p:nvCxnSpPr>
        <p:spPr>
          <a:xfrm>
            <a:off x="169862" y="0"/>
            <a:ext cx="0" cy="9144000"/>
          </a:xfrm>
          <a:prstGeom prst="straightConnector1">
            <a:avLst/>
          </a:prstGeom>
          <a:noFill/>
          <a:ln w="57150" cap="flat" cmpd="sng">
            <a:solidFill>
              <a:srgbClr val="FEC3AE">
                <a:alpha val="72549"/>
              </a:srgbClr>
            </a:solidFill>
            <a:prstDash val="solid"/>
            <a:miter lim="800000"/>
            <a:headEnd type="none" w="med" len="med"/>
            <a:tailEnd type="none" w="med" len="med"/>
          </a:ln>
        </p:spPr>
      </p:cxnSp>
      <p:cxnSp>
        <p:nvCxnSpPr>
          <p:cNvPr id="15" name="Google Shape;15;p1"/>
          <p:cNvCxnSpPr/>
          <p:nvPr/>
        </p:nvCxnSpPr>
        <p:spPr>
          <a:xfrm>
            <a:off x="1463675" y="0"/>
            <a:ext cx="0" cy="9144000"/>
          </a:xfrm>
          <a:prstGeom prst="straightConnector1">
            <a:avLst/>
          </a:prstGeom>
          <a:noFill/>
          <a:ln w="57150" cap="flat" cmpd="sng">
            <a:solidFill>
              <a:srgbClr val="FFEDE8">
                <a:alpha val="82745"/>
              </a:srgbClr>
            </a:solidFill>
            <a:prstDash val="solid"/>
            <a:miter lim="800000"/>
            <a:headEnd type="none" w="med" len="med"/>
            <a:tailEnd type="none" w="med" len="med"/>
          </a:ln>
        </p:spPr>
      </p:cxnSp>
      <p:cxnSp>
        <p:nvCxnSpPr>
          <p:cNvPr id="16" name="Google Shape;16;p1"/>
          <p:cNvCxnSpPr/>
          <p:nvPr/>
        </p:nvCxnSpPr>
        <p:spPr>
          <a:xfrm>
            <a:off x="1366837" y="0"/>
            <a:ext cx="0" cy="9144000"/>
          </a:xfrm>
          <a:prstGeom prst="straightConnector1">
            <a:avLst/>
          </a:prstGeom>
          <a:noFill/>
          <a:ln w="57150" cap="flat" cmpd="sng">
            <a:solidFill>
              <a:srgbClr val="FEC3AE"/>
            </a:solidFill>
            <a:prstDash val="solid"/>
            <a:miter lim="800000"/>
            <a:headEnd type="none" w="med" len="med"/>
            <a:tailEnd type="none" w="med" len="med"/>
          </a:ln>
        </p:spPr>
      </p:cxnSp>
      <p:cxnSp>
        <p:nvCxnSpPr>
          <p:cNvPr id="17" name="Google Shape;17;p1"/>
          <p:cNvCxnSpPr/>
          <p:nvPr/>
        </p:nvCxnSpPr>
        <p:spPr>
          <a:xfrm>
            <a:off x="2763837" y="0"/>
            <a:ext cx="0" cy="9144000"/>
          </a:xfrm>
          <a:prstGeom prst="straightConnector1">
            <a:avLst/>
          </a:prstGeom>
          <a:noFill/>
          <a:ln w="28575" cap="flat" cmpd="sng">
            <a:solidFill>
              <a:srgbClr val="FEC3AE">
                <a:alpha val="81568"/>
              </a:srgbClr>
            </a:solidFill>
            <a:prstDash val="solid"/>
            <a:miter lim="800000"/>
            <a:headEnd type="none" w="med" len="med"/>
            <a:tailEnd type="none" w="med" len="med"/>
          </a:ln>
        </p:spPr>
      </p:cxnSp>
      <p:cxnSp>
        <p:nvCxnSpPr>
          <p:cNvPr id="18" name="Google Shape;18;p1"/>
          <p:cNvCxnSpPr/>
          <p:nvPr/>
        </p:nvCxnSpPr>
        <p:spPr>
          <a:xfrm>
            <a:off x="1706562" y="0"/>
            <a:ext cx="0" cy="9144000"/>
          </a:xfrm>
          <a:prstGeom prst="straightConnector1">
            <a:avLst/>
          </a:prstGeom>
          <a:noFill/>
          <a:ln w="9525" cap="flat" cmpd="sng">
            <a:solidFill>
              <a:srgbClr val="FEC3AE"/>
            </a:solidFill>
            <a:prstDash val="solid"/>
            <a:miter lim="800000"/>
            <a:headEnd type="none" w="med" len="med"/>
            <a:tailEnd type="none" w="med" len="med"/>
          </a:ln>
        </p:spPr>
      </p:cxnSp>
      <p:cxnSp>
        <p:nvCxnSpPr>
          <p:cNvPr id="19" name="Google Shape;19;p1"/>
          <p:cNvCxnSpPr/>
          <p:nvPr/>
        </p:nvCxnSpPr>
        <p:spPr>
          <a:xfrm>
            <a:off x="14582775" y="0"/>
            <a:ext cx="0" cy="9144000"/>
          </a:xfrm>
          <a:prstGeom prst="straightConnector1">
            <a:avLst/>
          </a:prstGeom>
          <a:noFill/>
          <a:ln w="57150" cap="flat" cmpd="thickThin">
            <a:solidFill>
              <a:srgbClr val="FEC3AE"/>
            </a:solidFill>
            <a:prstDash val="solid"/>
            <a:miter lim="800000"/>
            <a:headEnd type="none" w="med" len="med"/>
            <a:tailEnd type="none" w="med" len="med"/>
          </a:ln>
        </p:spPr>
      </p:cxnSp>
      <p:sp>
        <p:nvSpPr>
          <p:cNvPr id="20" name="Google Shape;20;p1"/>
          <p:cNvSpPr txBox="1"/>
          <p:nvPr/>
        </p:nvSpPr>
        <p:spPr>
          <a:xfrm>
            <a:off x="1951037" y="0"/>
            <a:ext cx="122237" cy="9144000"/>
          </a:xfrm>
          <a:prstGeom prst="rect">
            <a:avLst/>
          </a:prstGeom>
          <a:solidFill>
            <a:srgbClr val="FEC3AE">
              <a:alpha val="50588"/>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21" name="Google Shape;21;p1"/>
          <p:cNvSpPr/>
          <p:nvPr/>
        </p:nvSpPr>
        <p:spPr>
          <a:xfrm>
            <a:off x="974725" y="4572000"/>
            <a:ext cx="2073275" cy="1727200"/>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22" name="Google Shape;22;p1"/>
          <p:cNvSpPr/>
          <p:nvPr/>
        </p:nvSpPr>
        <p:spPr>
          <a:xfrm>
            <a:off x="2095500" y="6489700"/>
            <a:ext cx="1025525" cy="855662"/>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23" name="Google Shape;23;p1"/>
          <p:cNvSpPr/>
          <p:nvPr/>
        </p:nvSpPr>
        <p:spPr>
          <a:xfrm>
            <a:off x="1744662" y="7334250"/>
            <a:ext cx="220662" cy="182562"/>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24" name="Google Shape;24;p1"/>
          <p:cNvSpPr/>
          <p:nvPr/>
        </p:nvSpPr>
        <p:spPr>
          <a:xfrm>
            <a:off x="2662237" y="7716837"/>
            <a:ext cx="439737" cy="366712"/>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25" name="Google Shape;25;p1"/>
          <p:cNvSpPr/>
          <p:nvPr/>
        </p:nvSpPr>
        <p:spPr>
          <a:xfrm>
            <a:off x="3048000" y="5994400"/>
            <a:ext cx="584200" cy="487362"/>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26" name="Google Shape;26;p1"/>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marR="0" lvl="0" algn="l" rtl="0">
              <a:spcBef>
                <a:spcPts val="0"/>
              </a:spcBef>
              <a:spcAft>
                <a:spcPts val="0"/>
              </a:spcAft>
              <a:buSzPts val="1400"/>
              <a:buNone/>
              <a:defRPr sz="45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27" name="Google Shape;27;p1"/>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lstStyle>
            <a:lvl1pPr marL="457200" marR="0" lvl="0" indent="-388620" algn="l" rtl="0">
              <a:spcBef>
                <a:spcPts val="888"/>
              </a:spcBef>
              <a:spcAft>
                <a:spcPts val="0"/>
              </a:spcAft>
              <a:buClr>
                <a:schemeClr val="accent1"/>
              </a:buClr>
              <a:buSzPts val="2520"/>
              <a:buFont typeface="Noto Sans Symbols"/>
              <a:buChar char="•"/>
              <a:defRPr sz="3600" b="0" i="0" u="none" strike="noStrike" cap="none">
                <a:solidFill>
                  <a:schemeClr val="dk1"/>
                </a:solidFill>
                <a:latin typeface="Century Schoolbook"/>
                <a:ea typeface="Century Schoolbook"/>
                <a:cs typeface="Century Schoolbook"/>
                <a:sym typeface="Century Schoolbook"/>
              </a:defRPr>
            </a:lvl1pPr>
            <a:lvl2pPr marL="914400" marR="0" lvl="1" indent="-386080" algn="l" rtl="0">
              <a:spcBef>
                <a:spcPts val="620"/>
              </a:spcBef>
              <a:spcAft>
                <a:spcPts val="0"/>
              </a:spcAft>
              <a:buClr>
                <a:schemeClr val="accent1"/>
              </a:buClr>
              <a:buSzPts val="2480"/>
              <a:buFont typeface="Noto Sans Symbols"/>
              <a:buChar char="●"/>
              <a:defRPr sz="3100" b="0" i="0" u="none" strike="noStrike" cap="none">
                <a:solidFill>
                  <a:schemeClr val="dk1"/>
                </a:solidFill>
                <a:latin typeface="Century Schoolbook"/>
                <a:ea typeface="Century Schoolbook"/>
                <a:cs typeface="Century Schoolbook"/>
                <a:sym typeface="Century Schoolbook"/>
              </a:defRPr>
            </a:lvl2pPr>
            <a:lvl3pPr marL="1371600" marR="0" lvl="2" indent="-365760" algn="l" rtl="0">
              <a:spcBef>
                <a:spcPts val="720"/>
              </a:spcBef>
              <a:spcAft>
                <a:spcPts val="0"/>
              </a:spcAft>
              <a:buClr>
                <a:srgbClr val="E0752F"/>
              </a:buClr>
              <a:buSzPts val="2160"/>
              <a:buFont typeface="Noto Sans Symbols"/>
              <a:buChar char="•"/>
              <a:defRPr sz="3600" b="0" i="0" u="none" strike="noStrike" cap="none">
                <a:solidFill>
                  <a:schemeClr val="dk1"/>
                </a:solidFill>
                <a:latin typeface="Century Schoolbook"/>
                <a:ea typeface="Century Schoolbook"/>
                <a:cs typeface="Century Schoolbook"/>
                <a:sym typeface="Century Schoolbook"/>
              </a:defRPr>
            </a:lvl3pPr>
            <a:lvl4pPr marL="1828800" marR="0" lvl="3" indent="-342900" algn="l" rtl="0">
              <a:spcBef>
                <a:spcPts val="600"/>
              </a:spcBef>
              <a:spcAft>
                <a:spcPts val="0"/>
              </a:spcAft>
              <a:buClr>
                <a:srgbClr val="FEC3AE"/>
              </a:buClr>
              <a:buSzPts val="1800"/>
              <a:buFont typeface="Noto Sans Symbols"/>
              <a:buChar char="•"/>
              <a:defRPr sz="3000" b="0" i="0" u="none" strike="noStrike" cap="none">
                <a:solidFill>
                  <a:schemeClr val="dk1"/>
                </a:solidFill>
                <a:latin typeface="Century Schoolbook"/>
                <a:ea typeface="Century Schoolbook"/>
                <a:cs typeface="Century Schoolbook"/>
                <a:sym typeface="Century Schoolbook"/>
              </a:defRPr>
            </a:lvl4pPr>
            <a:lvl5pPr marL="2286000" marR="0" lvl="4" indent="-332232" algn="l" rtl="0">
              <a:spcBef>
                <a:spcPts val="480"/>
              </a:spcBef>
              <a:spcAft>
                <a:spcPts val="0"/>
              </a:spcAft>
              <a:buClr>
                <a:srgbClr val="BDCAE9"/>
              </a:buClr>
              <a:buSzPts val="1632"/>
              <a:buFont typeface="Noto Sans Symbols"/>
              <a:buChar char="●"/>
              <a:defRPr sz="2400" b="0" i="0" u="none" strike="noStrike" cap="none">
                <a:solidFill>
                  <a:schemeClr val="dk1"/>
                </a:solidFill>
                <a:latin typeface="Century Schoolbook"/>
                <a:ea typeface="Century Schoolbook"/>
                <a:cs typeface="Century Schoolbook"/>
                <a:sym typeface="Century Schoolbook"/>
              </a:defRPr>
            </a:lvl5pPr>
            <a:lvl6pPr marL="2743200" marR="0" lvl="5" indent="-381000" algn="l" rtl="0">
              <a:spcBef>
                <a:spcPts val="480"/>
              </a:spcBef>
              <a:spcAft>
                <a:spcPts val="0"/>
              </a:spcAft>
              <a:buClr>
                <a:schemeClr val="accent1"/>
              </a:buClr>
              <a:buSzPts val="2400"/>
              <a:buFont typeface="Century Schoolbook"/>
              <a:buChar char="•"/>
              <a:defRPr sz="2400" b="0" i="0" u="none" strike="noStrike" cap="none">
                <a:solidFill>
                  <a:schemeClr val="dk2"/>
                </a:solidFill>
                <a:latin typeface="Century Schoolbook"/>
                <a:ea typeface="Century Schoolbook"/>
                <a:cs typeface="Century Schoolbook"/>
                <a:sym typeface="Century Schoolbook"/>
              </a:defRPr>
            </a:lvl6pPr>
            <a:lvl7pPr marL="3200400" marR="0" lvl="6" indent="-308610" algn="l" rtl="0">
              <a:spcBef>
                <a:spcPts val="420"/>
              </a:spcBef>
              <a:spcAft>
                <a:spcPts val="0"/>
              </a:spcAft>
              <a:buClr>
                <a:srgbClr val="FEC2AC"/>
              </a:buClr>
              <a:buSzPts val="1260"/>
              <a:buFont typeface="Noto Sans Symbols"/>
              <a:buChar char="○"/>
              <a:defRPr sz="2100" b="0" i="0" u="none" strike="noStrike" cap="none">
                <a:solidFill>
                  <a:schemeClr val="dk2"/>
                </a:solidFill>
                <a:latin typeface="Century Schoolbook"/>
                <a:ea typeface="Century Schoolbook"/>
                <a:cs typeface="Century Schoolbook"/>
                <a:sym typeface="Century Schoolbook"/>
              </a:defRPr>
            </a:lvl7pPr>
            <a:lvl8pPr marL="3657600" marR="0" lvl="7" indent="-361950" algn="l" rtl="0">
              <a:spcBef>
                <a:spcPts val="420"/>
              </a:spcBef>
              <a:spcAft>
                <a:spcPts val="0"/>
              </a:spcAft>
              <a:buClr>
                <a:schemeClr val="accent2"/>
              </a:buClr>
              <a:buSzPts val="2100"/>
              <a:buFont typeface="Century Schoolbook"/>
              <a:buChar char="•"/>
              <a:defRPr sz="2100" b="0" i="0" u="none" strike="noStrike" cap="small">
                <a:solidFill>
                  <a:schemeClr val="dk2"/>
                </a:solidFill>
                <a:latin typeface="Century Schoolbook"/>
                <a:ea typeface="Century Schoolbook"/>
                <a:cs typeface="Century Schoolbook"/>
                <a:sym typeface="Century Schoolbook"/>
              </a:defRPr>
            </a:lvl8pPr>
            <a:lvl9pPr marL="4114800" marR="0" lvl="8" indent="-361950" algn="l" rtl="0">
              <a:spcBef>
                <a:spcPts val="420"/>
              </a:spcBef>
              <a:spcAft>
                <a:spcPts val="0"/>
              </a:spcAft>
              <a:buClr>
                <a:srgbClr val="DE7530"/>
              </a:buClr>
              <a:buSzPts val="2100"/>
              <a:buFont typeface="Century Schoolbook"/>
              <a:buChar char="•"/>
              <a:defRPr sz="21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28" name="Google Shape;28;p1"/>
          <p:cNvSpPr txBox="1">
            <a:spLocks noGrp="1"/>
          </p:cNvSpPr>
          <p:nvPr>
            <p:ph type="dt" idx="10"/>
          </p:nvPr>
        </p:nvSpPr>
        <p:spPr>
          <a:xfrm rot="5400000">
            <a:off x="12728575" y="1516062"/>
            <a:ext cx="3048000" cy="609600"/>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
        <p:nvSpPr>
          <p:cNvPr id="29" name="Google Shape;29;p1"/>
          <p:cNvSpPr txBox="1">
            <a:spLocks noGrp="1"/>
          </p:cNvSpPr>
          <p:nvPr>
            <p:ph type="ftr" idx="11"/>
          </p:nvPr>
        </p:nvSpPr>
        <p:spPr>
          <a:xfrm rot="5400000">
            <a:off x="11811000" y="5522912"/>
            <a:ext cx="4876800" cy="615950"/>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
        <p:nvSpPr>
          <p:cNvPr id="30" name="Google Shape;30;p1"/>
          <p:cNvSpPr txBox="1">
            <a:spLocks noGrp="1"/>
          </p:cNvSpPr>
          <p:nvPr>
            <p:ph type="sldNum" idx="12"/>
          </p:nvPr>
        </p:nvSpPr>
        <p:spPr>
          <a:xfrm>
            <a:off x="2120900" y="6572250"/>
            <a:ext cx="974725" cy="690562"/>
          </a:xfrm>
          <a:prstGeom prst="rect">
            <a:avLst/>
          </a:prstGeom>
          <a:noFill/>
          <a:ln>
            <a:noFill/>
          </a:ln>
        </p:spPr>
        <p:txBody>
          <a:bodyPr spcFirstLastPara="1" wrap="square" lIns="135850" tIns="67925" rIns="135850" bIns="67925" anchor="ctr" anchorCtr="0">
            <a:noAutofit/>
          </a:bodyPr>
          <a:lstStyle>
            <a:lvl1pPr marL="0" marR="0" lvl="0"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cxnSp>
        <p:nvCxnSpPr>
          <p:cNvPr id="38" name="Google Shape;38;p3"/>
          <p:cNvCxnSpPr/>
          <p:nvPr/>
        </p:nvCxnSpPr>
        <p:spPr>
          <a:xfrm>
            <a:off x="14020800" y="0"/>
            <a:ext cx="0" cy="9144000"/>
          </a:xfrm>
          <a:prstGeom prst="straightConnector1">
            <a:avLst/>
          </a:prstGeom>
          <a:noFill/>
          <a:ln w="38100" cap="flat" cmpd="sng">
            <a:solidFill>
              <a:srgbClr val="FEC3AE">
                <a:alpha val="92549"/>
              </a:srgbClr>
            </a:solidFill>
            <a:prstDash val="solid"/>
            <a:miter lim="800000"/>
            <a:headEnd type="none" w="med" len="med"/>
            <a:tailEnd type="none" w="med" len="med"/>
          </a:ln>
        </p:spPr>
      </p:cxnSp>
      <p:cxnSp>
        <p:nvCxnSpPr>
          <p:cNvPr id="39" name="Google Shape;39;p3"/>
          <p:cNvCxnSpPr/>
          <p:nvPr/>
        </p:nvCxnSpPr>
        <p:spPr>
          <a:xfrm>
            <a:off x="122237" y="0"/>
            <a:ext cx="0" cy="9144000"/>
          </a:xfrm>
          <a:prstGeom prst="straightConnector1">
            <a:avLst/>
          </a:prstGeom>
          <a:noFill/>
          <a:ln w="57150" cap="flat" cmpd="thickThin">
            <a:solidFill>
              <a:srgbClr val="FEC3AE"/>
            </a:solidFill>
            <a:prstDash val="solid"/>
            <a:miter lim="800000"/>
            <a:headEnd type="none" w="med" len="med"/>
            <a:tailEnd type="none" w="med" len="med"/>
          </a:ln>
        </p:spPr>
      </p:cxnSp>
      <p:cxnSp>
        <p:nvCxnSpPr>
          <p:cNvPr id="40" name="Google Shape;40;p3"/>
          <p:cNvCxnSpPr/>
          <p:nvPr/>
        </p:nvCxnSpPr>
        <p:spPr>
          <a:xfrm>
            <a:off x="14385925" y="0"/>
            <a:ext cx="0" cy="9144000"/>
          </a:xfrm>
          <a:prstGeom prst="straightConnector1">
            <a:avLst/>
          </a:prstGeom>
          <a:noFill/>
          <a:ln w="19050" cap="flat" cmpd="sng">
            <a:solidFill>
              <a:schemeClr val="accent1"/>
            </a:solidFill>
            <a:prstDash val="solid"/>
            <a:miter lim="800000"/>
            <a:headEnd type="none" w="med" len="med"/>
            <a:tailEnd type="none" w="med" len="med"/>
          </a:ln>
        </p:spPr>
      </p:cxnSp>
      <p:sp>
        <p:nvSpPr>
          <p:cNvPr id="41" name="Google Shape;41;p3"/>
          <p:cNvSpPr txBox="1"/>
          <p:nvPr/>
        </p:nvSpPr>
        <p:spPr>
          <a:xfrm>
            <a:off x="14143038" y="0"/>
            <a:ext cx="487362" cy="9144000"/>
          </a:xfrm>
          <a:prstGeom prst="rect">
            <a:avLst/>
          </a:prstGeom>
          <a:solidFill>
            <a:srgbClr val="FEC3AE">
              <a:alpha val="86666"/>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cxnSp>
        <p:nvCxnSpPr>
          <p:cNvPr id="42" name="Google Shape;42;p3"/>
          <p:cNvCxnSpPr/>
          <p:nvPr/>
        </p:nvCxnSpPr>
        <p:spPr>
          <a:xfrm>
            <a:off x="14265275" y="0"/>
            <a:ext cx="0" cy="9144000"/>
          </a:xfrm>
          <a:prstGeom prst="straightConnector1">
            <a:avLst/>
          </a:prstGeom>
          <a:noFill/>
          <a:ln w="9525" cap="flat" cmpd="sng">
            <a:solidFill>
              <a:schemeClr val="accent1"/>
            </a:solidFill>
            <a:prstDash val="solid"/>
            <a:miter lim="800000"/>
            <a:headEnd type="none" w="med" len="med"/>
            <a:tailEnd type="none" w="med" len="med"/>
          </a:ln>
        </p:spPr>
      </p:cxnSp>
      <p:sp>
        <p:nvSpPr>
          <p:cNvPr id="43" name="Google Shape;43;p3"/>
          <p:cNvSpPr/>
          <p:nvPr/>
        </p:nvSpPr>
        <p:spPr>
          <a:xfrm>
            <a:off x="13050837" y="7620000"/>
            <a:ext cx="877887" cy="731837"/>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44" name="Google Shape;44;p3"/>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marR="0" lvl="0" algn="l" rtl="0">
              <a:spcBef>
                <a:spcPts val="0"/>
              </a:spcBef>
              <a:spcAft>
                <a:spcPts val="0"/>
              </a:spcAft>
              <a:buSzPts val="1400"/>
              <a:buNone/>
              <a:defRPr sz="45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45" name="Google Shape;45;p3"/>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lstStyle>
            <a:lvl1pPr marL="457200" marR="0" lvl="0" indent="-388620" algn="l" rtl="0">
              <a:spcBef>
                <a:spcPts val="888"/>
              </a:spcBef>
              <a:spcAft>
                <a:spcPts val="0"/>
              </a:spcAft>
              <a:buClr>
                <a:schemeClr val="accent1"/>
              </a:buClr>
              <a:buSzPts val="2520"/>
              <a:buFont typeface="Noto Sans Symbols"/>
              <a:buChar char="•"/>
              <a:defRPr sz="3600" b="0" i="0" u="none" strike="noStrike" cap="none">
                <a:solidFill>
                  <a:schemeClr val="dk1"/>
                </a:solidFill>
                <a:latin typeface="Century Schoolbook"/>
                <a:ea typeface="Century Schoolbook"/>
                <a:cs typeface="Century Schoolbook"/>
                <a:sym typeface="Century Schoolbook"/>
              </a:defRPr>
            </a:lvl1pPr>
            <a:lvl2pPr marL="914400" marR="0" lvl="1" indent="-386080" algn="l" rtl="0">
              <a:spcBef>
                <a:spcPts val="620"/>
              </a:spcBef>
              <a:spcAft>
                <a:spcPts val="0"/>
              </a:spcAft>
              <a:buClr>
                <a:schemeClr val="accent1"/>
              </a:buClr>
              <a:buSzPts val="2480"/>
              <a:buFont typeface="Noto Sans Symbols"/>
              <a:buChar char="●"/>
              <a:defRPr sz="3100" b="0" i="0" u="none" strike="noStrike" cap="none">
                <a:solidFill>
                  <a:schemeClr val="dk1"/>
                </a:solidFill>
                <a:latin typeface="Century Schoolbook"/>
                <a:ea typeface="Century Schoolbook"/>
                <a:cs typeface="Century Schoolbook"/>
                <a:sym typeface="Century Schoolbook"/>
              </a:defRPr>
            </a:lvl2pPr>
            <a:lvl3pPr marL="1371600" marR="0" lvl="2" indent="-365760" algn="l" rtl="0">
              <a:spcBef>
                <a:spcPts val="720"/>
              </a:spcBef>
              <a:spcAft>
                <a:spcPts val="0"/>
              </a:spcAft>
              <a:buClr>
                <a:srgbClr val="E0752F"/>
              </a:buClr>
              <a:buSzPts val="2160"/>
              <a:buFont typeface="Noto Sans Symbols"/>
              <a:buChar char="•"/>
              <a:defRPr sz="3600" b="0" i="0" u="none" strike="noStrike" cap="none">
                <a:solidFill>
                  <a:schemeClr val="dk1"/>
                </a:solidFill>
                <a:latin typeface="Century Schoolbook"/>
                <a:ea typeface="Century Schoolbook"/>
                <a:cs typeface="Century Schoolbook"/>
                <a:sym typeface="Century Schoolbook"/>
              </a:defRPr>
            </a:lvl3pPr>
            <a:lvl4pPr marL="1828800" marR="0" lvl="3" indent="-342900" algn="l" rtl="0">
              <a:spcBef>
                <a:spcPts val="600"/>
              </a:spcBef>
              <a:spcAft>
                <a:spcPts val="0"/>
              </a:spcAft>
              <a:buClr>
                <a:srgbClr val="FEC3AE"/>
              </a:buClr>
              <a:buSzPts val="1800"/>
              <a:buFont typeface="Noto Sans Symbols"/>
              <a:buChar char="•"/>
              <a:defRPr sz="3000" b="0" i="0" u="none" strike="noStrike" cap="none">
                <a:solidFill>
                  <a:schemeClr val="dk1"/>
                </a:solidFill>
                <a:latin typeface="Century Schoolbook"/>
                <a:ea typeface="Century Schoolbook"/>
                <a:cs typeface="Century Schoolbook"/>
                <a:sym typeface="Century Schoolbook"/>
              </a:defRPr>
            </a:lvl4pPr>
            <a:lvl5pPr marL="2286000" marR="0" lvl="4" indent="-332232" algn="l" rtl="0">
              <a:spcBef>
                <a:spcPts val="480"/>
              </a:spcBef>
              <a:spcAft>
                <a:spcPts val="0"/>
              </a:spcAft>
              <a:buClr>
                <a:srgbClr val="BDCAE9"/>
              </a:buClr>
              <a:buSzPts val="1632"/>
              <a:buFont typeface="Noto Sans Symbols"/>
              <a:buChar char="●"/>
              <a:defRPr sz="2400" b="0" i="0" u="none" strike="noStrike" cap="none">
                <a:solidFill>
                  <a:schemeClr val="dk1"/>
                </a:solidFill>
                <a:latin typeface="Century Schoolbook"/>
                <a:ea typeface="Century Schoolbook"/>
                <a:cs typeface="Century Schoolbook"/>
                <a:sym typeface="Century Schoolbook"/>
              </a:defRPr>
            </a:lvl5pPr>
            <a:lvl6pPr marL="2743200" marR="0" lvl="5" indent="-381000" algn="l" rtl="0">
              <a:spcBef>
                <a:spcPts val="480"/>
              </a:spcBef>
              <a:spcAft>
                <a:spcPts val="0"/>
              </a:spcAft>
              <a:buClr>
                <a:schemeClr val="accent1"/>
              </a:buClr>
              <a:buSzPts val="2400"/>
              <a:buFont typeface="Century Schoolbook"/>
              <a:buChar char="•"/>
              <a:defRPr sz="2400" b="0" i="0" u="none" strike="noStrike" cap="none">
                <a:solidFill>
                  <a:schemeClr val="dk2"/>
                </a:solidFill>
                <a:latin typeface="Century Schoolbook"/>
                <a:ea typeface="Century Schoolbook"/>
                <a:cs typeface="Century Schoolbook"/>
                <a:sym typeface="Century Schoolbook"/>
              </a:defRPr>
            </a:lvl6pPr>
            <a:lvl7pPr marL="3200400" marR="0" lvl="6" indent="-308610" algn="l" rtl="0">
              <a:spcBef>
                <a:spcPts val="420"/>
              </a:spcBef>
              <a:spcAft>
                <a:spcPts val="0"/>
              </a:spcAft>
              <a:buClr>
                <a:srgbClr val="FEC2AC"/>
              </a:buClr>
              <a:buSzPts val="1260"/>
              <a:buFont typeface="Noto Sans Symbols"/>
              <a:buChar char="○"/>
              <a:defRPr sz="2100" b="0" i="0" u="none" strike="noStrike" cap="none">
                <a:solidFill>
                  <a:schemeClr val="dk2"/>
                </a:solidFill>
                <a:latin typeface="Century Schoolbook"/>
                <a:ea typeface="Century Schoolbook"/>
                <a:cs typeface="Century Schoolbook"/>
                <a:sym typeface="Century Schoolbook"/>
              </a:defRPr>
            </a:lvl7pPr>
            <a:lvl8pPr marL="3657600" marR="0" lvl="7" indent="-361950" algn="l" rtl="0">
              <a:spcBef>
                <a:spcPts val="420"/>
              </a:spcBef>
              <a:spcAft>
                <a:spcPts val="0"/>
              </a:spcAft>
              <a:buClr>
                <a:schemeClr val="accent2"/>
              </a:buClr>
              <a:buSzPts val="2100"/>
              <a:buFont typeface="Century Schoolbook"/>
              <a:buChar char="•"/>
              <a:defRPr sz="2100" b="0" i="0" u="none" strike="noStrike" cap="small">
                <a:solidFill>
                  <a:schemeClr val="dk2"/>
                </a:solidFill>
                <a:latin typeface="Century Schoolbook"/>
                <a:ea typeface="Century Schoolbook"/>
                <a:cs typeface="Century Schoolbook"/>
                <a:sym typeface="Century Schoolbook"/>
              </a:defRPr>
            </a:lvl8pPr>
            <a:lvl9pPr marL="4114800" marR="0" lvl="8" indent="-361950" algn="l" rtl="0">
              <a:spcBef>
                <a:spcPts val="420"/>
              </a:spcBef>
              <a:spcAft>
                <a:spcPts val="0"/>
              </a:spcAft>
              <a:buClr>
                <a:srgbClr val="DE7530"/>
              </a:buClr>
              <a:buSzPts val="2100"/>
              <a:buFont typeface="Century Schoolbook"/>
              <a:buChar char="•"/>
              <a:defRPr sz="21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46" name="Google Shape;46;p3"/>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3"/>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sz="1400" b="0">
              <a:solidFill>
                <a:srgbClr val="000000"/>
              </a:solidFill>
              <a:latin typeface="Arial"/>
              <a:ea typeface="Arial"/>
              <a:cs typeface="Arial"/>
              <a:sym typeface="Arial"/>
            </a:endParaRPr>
          </a:p>
        </p:txBody>
      </p:sp>
      <p:sp>
        <p:nvSpPr>
          <p:cNvPr id="48" name="Google Shape;48;p3"/>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cxnSp>
        <p:nvCxnSpPr>
          <p:cNvPr id="56" name="Google Shape;56;p5"/>
          <p:cNvCxnSpPr/>
          <p:nvPr/>
        </p:nvCxnSpPr>
        <p:spPr>
          <a:xfrm>
            <a:off x="14020800" y="0"/>
            <a:ext cx="0" cy="9144000"/>
          </a:xfrm>
          <a:prstGeom prst="straightConnector1">
            <a:avLst/>
          </a:prstGeom>
          <a:noFill/>
          <a:ln w="38100" cap="flat" cmpd="sng">
            <a:solidFill>
              <a:srgbClr val="FEC3AE">
                <a:alpha val="92549"/>
              </a:srgbClr>
            </a:solidFill>
            <a:prstDash val="solid"/>
            <a:miter lim="800000"/>
            <a:headEnd type="none" w="med" len="med"/>
            <a:tailEnd type="none" w="med" len="med"/>
          </a:ln>
        </p:spPr>
      </p:cxnSp>
      <p:sp>
        <p:nvSpPr>
          <p:cNvPr id="57" name="Google Shape;57;p5"/>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marR="0" lvl="0" algn="l" rtl="0">
              <a:spcBef>
                <a:spcPts val="0"/>
              </a:spcBef>
              <a:spcAft>
                <a:spcPts val="0"/>
              </a:spcAft>
              <a:buSzPts val="1400"/>
              <a:buNone/>
              <a:defRPr sz="45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58" name="Google Shape;58;p5"/>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lstStyle>
            <a:lvl1pPr marL="457200" marR="0" lvl="0" indent="-388620" algn="l" rtl="0">
              <a:spcBef>
                <a:spcPts val="888"/>
              </a:spcBef>
              <a:spcAft>
                <a:spcPts val="0"/>
              </a:spcAft>
              <a:buClr>
                <a:schemeClr val="accent1"/>
              </a:buClr>
              <a:buSzPts val="2520"/>
              <a:buFont typeface="Noto Sans Symbols"/>
              <a:buChar char="•"/>
              <a:defRPr sz="3600" b="0" i="0" u="none" strike="noStrike" cap="none">
                <a:solidFill>
                  <a:schemeClr val="dk1"/>
                </a:solidFill>
                <a:latin typeface="Century Schoolbook"/>
                <a:ea typeface="Century Schoolbook"/>
                <a:cs typeface="Century Schoolbook"/>
                <a:sym typeface="Century Schoolbook"/>
              </a:defRPr>
            </a:lvl1pPr>
            <a:lvl2pPr marL="914400" marR="0" lvl="1" indent="-386080" algn="l" rtl="0">
              <a:spcBef>
                <a:spcPts val="620"/>
              </a:spcBef>
              <a:spcAft>
                <a:spcPts val="0"/>
              </a:spcAft>
              <a:buClr>
                <a:schemeClr val="accent1"/>
              </a:buClr>
              <a:buSzPts val="2480"/>
              <a:buFont typeface="Noto Sans Symbols"/>
              <a:buChar char="●"/>
              <a:defRPr sz="3100" b="0" i="0" u="none" strike="noStrike" cap="none">
                <a:solidFill>
                  <a:schemeClr val="dk1"/>
                </a:solidFill>
                <a:latin typeface="Century Schoolbook"/>
                <a:ea typeface="Century Schoolbook"/>
                <a:cs typeface="Century Schoolbook"/>
                <a:sym typeface="Century Schoolbook"/>
              </a:defRPr>
            </a:lvl2pPr>
            <a:lvl3pPr marL="1371600" marR="0" lvl="2" indent="-365760" algn="l" rtl="0">
              <a:spcBef>
                <a:spcPts val="720"/>
              </a:spcBef>
              <a:spcAft>
                <a:spcPts val="0"/>
              </a:spcAft>
              <a:buClr>
                <a:srgbClr val="E0752F"/>
              </a:buClr>
              <a:buSzPts val="2160"/>
              <a:buFont typeface="Noto Sans Symbols"/>
              <a:buChar char="•"/>
              <a:defRPr sz="3600" b="0" i="0" u="none" strike="noStrike" cap="none">
                <a:solidFill>
                  <a:schemeClr val="dk1"/>
                </a:solidFill>
                <a:latin typeface="Century Schoolbook"/>
                <a:ea typeface="Century Schoolbook"/>
                <a:cs typeface="Century Schoolbook"/>
                <a:sym typeface="Century Schoolbook"/>
              </a:defRPr>
            </a:lvl3pPr>
            <a:lvl4pPr marL="1828800" marR="0" lvl="3" indent="-342900" algn="l" rtl="0">
              <a:spcBef>
                <a:spcPts val="600"/>
              </a:spcBef>
              <a:spcAft>
                <a:spcPts val="0"/>
              </a:spcAft>
              <a:buClr>
                <a:srgbClr val="FEC3AE"/>
              </a:buClr>
              <a:buSzPts val="1800"/>
              <a:buFont typeface="Noto Sans Symbols"/>
              <a:buChar char="•"/>
              <a:defRPr sz="3000" b="0" i="0" u="none" strike="noStrike" cap="none">
                <a:solidFill>
                  <a:schemeClr val="dk1"/>
                </a:solidFill>
                <a:latin typeface="Century Schoolbook"/>
                <a:ea typeface="Century Schoolbook"/>
                <a:cs typeface="Century Schoolbook"/>
                <a:sym typeface="Century Schoolbook"/>
              </a:defRPr>
            </a:lvl4pPr>
            <a:lvl5pPr marL="2286000" marR="0" lvl="4" indent="-332232" algn="l" rtl="0">
              <a:spcBef>
                <a:spcPts val="480"/>
              </a:spcBef>
              <a:spcAft>
                <a:spcPts val="0"/>
              </a:spcAft>
              <a:buClr>
                <a:srgbClr val="BDCAE9"/>
              </a:buClr>
              <a:buSzPts val="1632"/>
              <a:buFont typeface="Noto Sans Symbols"/>
              <a:buChar char="●"/>
              <a:defRPr sz="2400" b="0" i="0" u="none" strike="noStrike" cap="none">
                <a:solidFill>
                  <a:schemeClr val="dk1"/>
                </a:solidFill>
                <a:latin typeface="Century Schoolbook"/>
                <a:ea typeface="Century Schoolbook"/>
                <a:cs typeface="Century Schoolbook"/>
                <a:sym typeface="Century Schoolbook"/>
              </a:defRPr>
            </a:lvl5pPr>
            <a:lvl6pPr marL="2743200" marR="0" lvl="5" indent="-381000" algn="l" rtl="0">
              <a:spcBef>
                <a:spcPts val="480"/>
              </a:spcBef>
              <a:spcAft>
                <a:spcPts val="0"/>
              </a:spcAft>
              <a:buClr>
                <a:schemeClr val="accent1"/>
              </a:buClr>
              <a:buSzPts val="2400"/>
              <a:buFont typeface="Century Schoolbook"/>
              <a:buChar char="•"/>
              <a:defRPr sz="2400" b="0" i="0" u="none" strike="noStrike" cap="none">
                <a:solidFill>
                  <a:schemeClr val="dk2"/>
                </a:solidFill>
                <a:latin typeface="Century Schoolbook"/>
                <a:ea typeface="Century Schoolbook"/>
                <a:cs typeface="Century Schoolbook"/>
                <a:sym typeface="Century Schoolbook"/>
              </a:defRPr>
            </a:lvl6pPr>
            <a:lvl7pPr marL="3200400" marR="0" lvl="6" indent="-308610" algn="l" rtl="0">
              <a:spcBef>
                <a:spcPts val="420"/>
              </a:spcBef>
              <a:spcAft>
                <a:spcPts val="0"/>
              </a:spcAft>
              <a:buClr>
                <a:srgbClr val="FEC2AC"/>
              </a:buClr>
              <a:buSzPts val="1260"/>
              <a:buFont typeface="Noto Sans Symbols"/>
              <a:buChar char="○"/>
              <a:defRPr sz="2100" b="0" i="0" u="none" strike="noStrike" cap="none">
                <a:solidFill>
                  <a:schemeClr val="dk2"/>
                </a:solidFill>
                <a:latin typeface="Century Schoolbook"/>
                <a:ea typeface="Century Schoolbook"/>
                <a:cs typeface="Century Schoolbook"/>
                <a:sym typeface="Century Schoolbook"/>
              </a:defRPr>
            </a:lvl7pPr>
            <a:lvl8pPr marL="3657600" marR="0" lvl="7" indent="-361950" algn="l" rtl="0">
              <a:spcBef>
                <a:spcPts val="420"/>
              </a:spcBef>
              <a:spcAft>
                <a:spcPts val="0"/>
              </a:spcAft>
              <a:buClr>
                <a:schemeClr val="accent2"/>
              </a:buClr>
              <a:buSzPts val="2100"/>
              <a:buFont typeface="Century Schoolbook"/>
              <a:buChar char="•"/>
              <a:defRPr sz="2100" b="0" i="0" u="none" strike="noStrike" cap="small">
                <a:solidFill>
                  <a:schemeClr val="dk2"/>
                </a:solidFill>
                <a:latin typeface="Century Schoolbook"/>
                <a:ea typeface="Century Schoolbook"/>
                <a:cs typeface="Century Schoolbook"/>
                <a:sym typeface="Century Schoolbook"/>
              </a:defRPr>
            </a:lvl8pPr>
            <a:lvl9pPr marL="4114800" marR="0" lvl="8" indent="-361950" algn="l" rtl="0">
              <a:spcBef>
                <a:spcPts val="420"/>
              </a:spcBef>
              <a:spcAft>
                <a:spcPts val="0"/>
              </a:spcAft>
              <a:buClr>
                <a:srgbClr val="DE7530"/>
              </a:buClr>
              <a:buSzPts val="2100"/>
              <a:buFont typeface="Century Schoolbook"/>
              <a:buChar char="•"/>
              <a:defRPr sz="21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59" name="Google Shape;59;p5"/>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5"/>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cxnSp>
        <p:nvCxnSpPr>
          <p:cNvPr id="61" name="Google Shape;61;p5"/>
          <p:cNvCxnSpPr/>
          <p:nvPr/>
        </p:nvCxnSpPr>
        <p:spPr>
          <a:xfrm>
            <a:off x="122237" y="0"/>
            <a:ext cx="0" cy="9144000"/>
          </a:xfrm>
          <a:prstGeom prst="straightConnector1">
            <a:avLst/>
          </a:prstGeom>
          <a:noFill/>
          <a:ln w="57150" cap="flat" cmpd="thickThin">
            <a:solidFill>
              <a:srgbClr val="FEC3AE"/>
            </a:solidFill>
            <a:prstDash val="solid"/>
            <a:miter lim="800000"/>
            <a:headEnd type="none" w="med" len="med"/>
            <a:tailEnd type="none" w="med" len="med"/>
          </a:ln>
        </p:spPr>
      </p:cxnSp>
      <p:cxnSp>
        <p:nvCxnSpPr>
          <p:cNvPr id="62" name="Google Shape;62;p5"/>
          <p:cNvCxnSpPr/>
          <p:nvPr/>
        </p:nvCxnSpPr>
        <p:spPr>
          <a:xfrm>
            <a:off x="14385925" y="0"/>
            <a:ext cx="0" cy="9144000"/>
          </a:xfrm>
          <a:prstGeom prst="straightConnector1">
            <a:avLst/>
          </a:prstGeom>
          <a:noFill/>
          <a:ln w="19050" cap="flat" cmpd="sng">
            <a:solidFill>
              <a:schemeClr val="accent1"/>
            </a:solidFill>
            <a:prstDash val="solid"/>
            <a:miter lim="800000"/>
            <a:headEnd type="none" w="med" len="med"/>
            <a:tailEnd type="none" w="med" len="med"/>
          </a:ln>
        </p:spPr>
      </p:cxnSp>
      <p:sp>
        <p:nvSpPr>
          <p:cNvPr id="63" name="Google Shape;63;p5"/>
          <p:cNvSpPr txBox="1"/>
          <p:nvPr/>
        </p:nvSpPr>
        <p:spPr>
          <a:xfrm>
            <a:off x="14143038" y="0"/>
            <a:ext cx="487362" cy="9144000"/>
          </a:xfrm>
          <a:prstGeom prst="rect">
            <a:avLst/>
          </a:prstGeom>
          <a:solidFill>
            <a:srgbClr val="FEC3AE">
              <a:alpha val="86666"/>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cxnSp>
        <p:nvCxnSpPr>
          <p:cNvPr id="64" name="Google Shape;64;p5"/>
          <p:cNvCxnSpPr/>
          <p:nvPr/>
        </p:nvCxnSpPr>
        <p:spPr>
          <a:xfrm>
            <a:off x="14265275" y="0"/>
            <a:ext cx="0" cy="9144000"/>
          </a:xfrm>
          <a:prstGeom prst="straightConnector1">
            <a:avLst/>
          </a:prstGeom>
          <a:noFill/>
          <a:ln w="9525" cap="flat" cmpd="sng">
            <a:solidFill>
              <a:schemeClr val="accent1"/>
            </a:solidFill>
            <a:prstDash val="solid"/>
            <a:miter lim="800000"/>
            <a:headEnd type="none" w="med" len="med"/>
            <a:tailEnd type="none" w="med" len="med"/>
          </a:ln>
        </p:spPr>
      </p:cxnSp>
      <p:sp>
        <p:nvSpPr>
          <p:cNvPr id="65" name="Google Shape;65;p5"/>
          <p:cNvSpPr/>
          <p:nvPr/>
        </p:nvSpPr>
        <p:spPr>
          <a:xfrm>
            <a:off x="13050837" y="7620000"/>
            <a:ext cx="877887" cy="731837"/>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66" name="Google Shape;66;p5"/>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cxnSp>
        <p:nvCxnSpPr>
          <p:cNvPr id="100" name="Google Shape;100;p11"/>
          <p:cNvCxnSpPr/>
          <p:nvPr/>
        </p:nvCxnSpPr>
        <p:spPr>
          <a:xfrm>
            <a:off x="14020800" y="0"/>
            <a:ext cx="0" cy="9144000"/>
          </a:xfrm>
          <a:prstGeom prst="straightConnector1">
            <a:avLst/>
          </a:prstGeom>
          <a:noFill/>
          <a:ln w="38100" cap="flat" cmpd="sng">
            <a:solidFill>
              <a:srgbClr val="FEC3AE">
                <a:alpha val="92549"/>
              </a:srgbClr>
            </a:solidFill>
            <a:prstDash val="solid"/>
            <a:miter lim="800000"/>
            <a:headEnd type="none" w="med" len="med"/>
            <a:tailEnd type="none" w="med" len="med"/>
          </a:ln>
        </p:spPr>
      </p:cxnSp>
      <p:cxnSp>
        <p:nvCxnSpPr>
          <p:cNvPr id="101" name="Google Shape;101;p11"/>
          <p:cNvCxnSpPr/>
          <p:nvPr/>
        </p:nvCxnSpPr>
        <p:spPr>
          <a:xfrm>
            <a:off x="122237" y="0"/>
            <a:ext cx="0" cy="9144000"/>
          </a:xfrm>
          <a:prstGeom prst="straightConnector1">
            <a:avLst/>
          </a:prstGeom>
          <a:noFill/>
          <a:ln w="57150" cap="flat" cmpd="thickThin">
            <a:solidFill>
              <a:srgbClr val="FEC3AE"/>
            </a:solidFill>
            <a:prstDash val="solid"/>
            <a:miter lim="800000"/>
            <a:headEnd type="none" w="med" len="med"/>
            <a:tailEnd type="none" w="med" len="med"/>
          </a:ln>
        </p:spPr>
      </p:cxnSp>
      <p:cxnSp>
        <p:nvCxnSpPr>
          <p:cNvPr id="102" name="Google Shape;102;p11"/>
          <p:cNvCxnSpPr/>
          <p:nvPr/>
        </p:nvCxnSpPr>
        <p:spPr>
          <a:xfrm>
            <a:off x="14385925" y="0"/>
            <a:ext cx="0" cy="9144000"/>
          </a:xfrm>
          <a:prstGeom prst="straightConnector1">
            <a:avLst/>
          </a:prstGeom>
          <a:noFill/>
          <a:ln w="19050" cap="flat" cmpd="sng">
            <a:solidFill>
              <a:schemeClr val="accent1"/>
            </a:solidFill>
            <a:prstDash val="solid"/>
            <a:miter lim="800000"/>
            <a:headEnd type="none" w="med" len="med"/>
            <a:tailEnd type="none" w="med" len="med"/>
          </a:ln>
        </p:spPr>
      </p:cxnSp>
      <p:sp>
        <p:nvSpPr>
          <p:cNvPr id="103" name="Google Shape;103;p11"/>
          <p:cNvSpPr txBox="1"/>
          <p:nvPr/>
        </p:nvSpPr>
        <p:spPr>
          <a:xfrm>
            <a:off x="14143038" y="0"/>
            <a:ext cx="487362" cy="9144000"/>
          </a:xfrm>
          <a:prstGeom prst="rect">
            <a:avLst/>
          </a:prstGeom>
          <a:solidFill>
            <a:srgbClr val="FEC3AE">
              <a:alpha val="86666"/>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cxnSp>
        <p:nvCxnSpPr>
          <p:cNvPr id="104" name="Google Shape;104;p11"/>
          <p:cNvCxnSpPr/>
          <p:nvPr/>
        </p:nvCxnSpPr>
        <p:spPr>
          <a:xfrm>
            <a:off x="14265275" y="0"/>
            <a:ext cx="0" cy="9144000"/>
          </a:xfrm>
          <a:prstGeom prst="straightConnector1">
            <a:avLst/>
          </a:prstGeom>
          <a:noFill/>
          <a:ln w="9525" cap="flat" cmpd="sng">
            <a:solidFill>
              <a:schemeClr val="accent1"/>
            </a:solidFill>
            <a:prstDash val="solid"/>
            <a:miter lim="800000"/>
            <a:headEnd type="none" w="med" len="med"/>
            <a:tailEnd type="none" w="med" len="med"/>
          </a:ln>
        </p:spPr>
      </p:cxnSp>
      <p:sp>
        <p:nvSpPr>
          <p:cNvPr id="105" name="Google Shape;105;p11"/>
          <p:cNvSpPr/>
          <p:nvPr/>
        </p:nvSpPr>
        <p:spPr>
          <a:xfrm>
            <a:off x="13050837" y="7620000"/>
            <a:ext cx="877887" cy="731837"/>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106" name="Google Shape;106;p11"/>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marR="0" lvl="0" algn="l" rtl="0">
              <a:spcBef>
                <a:spcPts val="0"/>
              </a:spcBef>
              <a:spcAft>
                <a:spcPts val="0"/>
              </a:spcAft>
              <a:buSzPts val="1400"/>
              <a:buNone/>
              <a:defRPr sz="45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07" name="Google Shape;107;p11"/>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lstStyle>
            <a:lvl1pPr marL="457200" marR="0" lvl="0" indent="-388620" algn="l" rtl="0">
              <a:spcBef>
                <a:spcPts val="888"/>
              </a:spcBef>
              <a:spcAft>
                <a:spcPts val="0"/>
              </a:spcAft>
              <a:buClr>
                <a:schemeClr val="accent1"/>
              </a:buClr>
              <a:buSzPts val="2520"/>
              <a:buFont typeface="Noto Sans Symbols"/>
              <a:buChar char="•"/>
              <a:defRPr sz="3600" b="0" i="0" u="none" strike="noStrike" cap="none">
                <a:solidFill>
                  <a:schemeClr val="dk1"/>
                </a:solidFill>
                <a:latin typeface="Century Schoolbook"/>
                <a:ea typeface="Century Schoolbook"/>
                <a:cs typeface="Century Schoolbook"/>
                <a:sym typeface="Century Schoolbook"/>
              </a:defRPr>
            </a:lvl1pPr>
            <a:lvl2pPr marL="914400" marR="0" lvl="1" indent="-386080" algn="l" rtl="0">
              <a:spcBef>
                <a:spcPts val="620"/>
              </a:spcBef>
              <a:spcAft>
                <a:spcPts val="0"/>
              </a:spcAft>
              <a:buClr>
                <a:schemeClr val="accent1"/>
              </a:buClr>
              <a:buSzPts val="2480"/>
              <a:buFont typeface="Noto Sans Symbols"/>
              <a:buChar char="●"/>
              <a:defRPr sz="3100" b="0" i="0" u="none" strike="noStrike" cap="none">
                <a:solidFill>
                  <a:schemeClr val="dk1"/>
                </a:solidFill>
                <a:latin typeface="Century Schoolbook"/>
                <a:ea typeface="Century Schoolbook"/>
                <a:cs typeface="Century Schoolbook"/>
                <a:sym typeface="Century Schoolbook"/>
              </a:defRPr>
            </a:lvl2pPr>
            <a:lvl3pPr marL="1371600" marR="0" lvl="2" indent="-365760" algn="l" rtl="0">
              <a:spcBef>
                <a:spcPts val="720"/>
              </a:spcBef>
              <a:spcAft>
                <a:spcPts val="0"/>
              </a:spcAft>
              <a:buClr>
                <a:srgbClr val="E0752F"/>
              </a:buClr>
              <a:buSzPts val="2160"/>
              <a:buFont typeface="Noto Sans Symbols"/>
              <a:buChar char="•"/>
              <a:defRPr sz="3600" b="0" i="0" u="none" strike="noStrike" cap="none">
                <a:solidFill>
                  <a:schemeClr val="dk1"/>
                </a:solidFill>
                <a:latin typeface="Century Schoolbook"/>
                <a:ea typeface="Century Schoolbook"/>
                <a:cs typeface="Century Schoolbook"/>
                <a:sym typeface="Century Schoolbook"/>
              </a:defRPr>
            </a:lvl3pPr>
            <a:lvl4pPr marL="1828800" marR="0" lvl="3" indent="-342900" algn="l" rtl="0">
              <a:spcBef>
                <a:spcPts val="600"/>
              </a:spcBef>
              <a:spcAft>
                <a:spcPts val="0"/>
              </a:spcAft>
              <a:buClr>
                <a:srgbClr val="FEC3AE"/>
              </a:buClr>
              <a:buSzPts val="1800"/>
              <a:buFont typeface="Noto Sans Symbols"/>
              <a:buChar char="•"/>
              <a:defRPr sz="3000" b="0" i="0" u="none" strike="noStrike" cap="none">
                <a:solidFill>
                  <a:schemeClr val="dk1"/>
                </a:solidFill>
                <a:latin typeface="Century Schoolbook"/>
                <a:ea typeface="Century Schoolbook"/>
                <a:cs typeface="Century Schoolbook"/>
                <a:sym typeface="Century Schoolbook"/>
              </a:defRPr>
            </a:lvl4pPr>
            <a:lvl5pPr marL="2286000" marR="0" lvl="4" indent="-332232" algn="l" rtl="0">
              <a:spcBef>
                <a:spcPts val="480"/>
              </a:spcBef>
              <a:spcAft>
                <a:spcPts val="0"/>
              </a:spcAft>
              <a:buClr>
                <a:srgbClr val="BDCAE9"/>
              </a:buClr>
              <a:buSzPts val="1632"/>
              <a:buFont typeface="Noto Sans Symbols"/>
              <a:buChar char="●"/>
              <a:defRPr sz="2400" b="0" i="0" u="none" strike="noStrike" cap="none">
                <a:solidFill>
                  <a:schemeClr val="dk1"/>
                </a:solidFill>
                <a:latin typeface="Century Schoolbook"/>
                <a:ea typeface="Century Schoolbook"/>
                <a:cs typeface="Century Schoolbook"/>
                <a:sym typeface="Century Schoolbook"/>
              </a:defRPr>
            </a:lvl5pPr>
            <a:lvl6pPr marL="2743200" marR="0" lvl="5" indent="-381000" algn="l" rtl="0">
              <a:spcBef>
                <a:spcPts val="480"/>
              </a:spcBef>
              <a:spcAft>
                <a:spcPts val="0"/>
              </a:spcAft>
              <a:buClr>
                <a:schemeClr val="accent1"/>
              </a:buClr>
              <a:buSzPts val="2400"/>
              <a:buFont typeface="Century Schoolbook"/>
              <a:buChar char="•"/>
              <a:defRPr sz="2400" b="0" i="0" u="none" strike="noStrike" cap="none">
                <a:solidFill>
                  <a:schemeClr val="dk2"/>
                </a:solidFill>
                <a:latin typeface="Century Schoolbook"/>
                <a:ea typeface="Century Schoolbook"/>
                <a:cs typeface="Century Schoolbook"/>
                <a:sym typeface="Century Schoolbook"/>
              </a:defRPr>
            </a:lvl6pPr>
            <a:lvl7pPr marL="3200400" marR="0" lvl="6" indent="-308610" algn="l" rtl="0">
              <a:spcBef>
                <a:spcPts val="420"/>
              </a:spcBef>
              <a:spcAft>
                <a:spcPts val="0"/>
              </a:spcAft>
              <a:buClr>
                <a:srgbClr val="FEC2AC"/>
              </a:buClr>
              <a:buSzPts val="1260"/>
              <a:buFont typeface="Noto Sans Symbols"/>
              <a:buChar char="○"/>
              <a:defRPr sz="2100" b="0" i="0" u="none" strike="noStrike" cap="none">
                <a:solidFill>
                  <a:schemeClr val="dk2"/>
                </a:solidFill>
                <a:latin typeface="Century Schoolbook"/>
                <a:ea typeface="Century Schoolbook"/>
                <a:cs typeface="Century Schoolbook"/>
                <a:sym typeface="Century Schoolbook"/>
              </a:defRPr>
            </a:lvl7pPr>
            <a:lvl8pPr marL="3657600" marR="0" lvl="7" indent="-361950" algn="l" rtl="0">
              <a:spcBef>
                <a:spcPts val="420"/>
              </a:spcBef>
              <a:spcAft>
                <a:spcPts val="0"/>
              </a:spcAft>
              <a:buClr>
                <a:schemeClr val="accent2"/>
              </a:buClr>
              <a:buSzPts val="2100"/>
              <a:buFont typeface="Century Schoolbook"/>
              <a:buChar char="•"/>
              <a:defRPr sz="2100" b="0" i="0" u="none" strike="noStrike" cap="small">
                <a:solidFill>
                  <a:schemeClr val="dk2"/>
                </a:solidFill>
                <a:latin typeface="Century Schoolbook"/>
                <a:ea typeface="Century Schoolbook"/>
                <a:cs typeface="Century Schoolbook"/>
                <a:sym typeface="Century Schoolbook"/>
              </a:defRPr>
            </a:lvl8pPr>
            <a:lvl9pPr marL="4114800" marR="0" lvl="8" indent="-361950" algn="l" rtl="0">
              <a:spcBef>
                <a:spcPts val="420"/>
              </a:spcBef>
              <a:spcAft>
                <a:spcPts val="0"/>
              </a:spcAft>
              <a:buClr>
                <a:srgbClr val="DE7530"/>
              </a:buClr>
              <a:buSzPts val="2100"/>
              <a:buFont typeface="Century Schoolbook"/>
              <a:buChar char="•"/>
              <a:defRPr sz="21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08" name="Google Shape;108;p11"/>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
        <p:nvSpPr>
          <p:cNvPr id="109" name="Google Shape;109;p11"/>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sz="1400" b="0">
              <a:solidFill>
                <a:srgbClr val="000000"/>
              </a:solidFill>
              <a:latin typeface="Arial"/>
              <a:ea typeface="Arial"/>
              <a:cs typeface="Arial"/>
              <a:sym typeface="Arial"/>
            </a:endParaRPr>
          </a:p>
        </p:txBody>
      </p:sp>
      <p:sp>
        <p:nvSpPr>
          <p:cNvPr id="110" name="Google Shape;110;p11"/>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6"/>
        <p:cNvGrpSpPr/>
        <p:nvPr/>
      </p:nvGrpSpPr>
      <p:grpSpPr>
        <a:xfrm>
          <a:off x="0" y="0"/>
          <a:ext cx="0" cy="0"/>
          <a:chOff x="0" y="0"/>
          <a:chExt cx="0" cy="0"/>
        </a:xfrm>
      </p:grpSpPr>
      <p:sp>
        <p:nvSpPr>
          <p:cNvPr id="117" name="Google Shape;117;p13"/>
          <p:cNvSpPr txBox="1"/>
          <p:nvPr/>
        </p:nvSpPr>
        <p:spPr>
          <a:xfrm>
            <a:off x="609600" y="0"/>
            <a:ext cx="974725" cy="9144000"/>
          </a:xfrm>
          <a:prstGeom prst="rect">
            <a:avLst/>
          </a:prstGeom>
          <a:solidFill>
            <a:srgbClr val="FEC3AE">
              <a:alpha val="53725"/>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sp>
        <p:nvSpPr>
          <p:cNvPr id="118" name="Google Shape;118;p13"/>
          <p:cNvSpPr txBox="1"/>
          <p:nvPr/>
        </p:nvSpPr>
        <p:spPr>
          <a:xfrm>
            <a:off x="441325" y="0"/>
            <a:ext cx="168275" cy="9144000"/>
          </a:xfrm>
          <a:prstGeom prst="rect">
            <a:avLst/>
          </a:prstGeom>
          <a:solidFill>
            <a:srgbClr val="FFD9CE">
              <a:alpha val="35686"/>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sp>
        <p:nvSpPr>
          <p:cNvPr id="119" name="Google Shape;119;p13"/>
          <p:cNvSpPr txBox="1"/>
          <p:nvPr/>
        </p:nvSpPr>
        <p:spPr>
          <a:xfrm>
            <a:off x="1584325" y="0"/>
            <a:ext cx="292100" cy="9144000"/>
          </a:xfrm>
          <a:prstGeom prst="rect">
            <a:avLst/>
          </a:prstGeom>
          <a:solidFill>
            <a:srgbClr val="FFD9CE">
              <a:alpha val="69803"/>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sp>
        <p:nvSpPr>
          <p:cNvPr id="120" name="Google Shape;120;p13"/>
          <p:cNvSpPr txBox="1"/>
          <p:nvPr/>
        </p:nvSpPr>
        <p:spPr>
          <a:xfrm>
            <a:off x="1825625" y="0"/>
            <a:ext cx="368300" cy="9144000"/>
          </a:xfrm>
          <a:prstGeom prst="rect">
            <a:avLst/>
          </a:prstGeom>
          <a:solidFill>
            <a:srgbClr val="FFEDE8">
              <a:alpha val="70588"/>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cxnSp>
        <p:nvCxnSpPr>
          <p:cNvPr id="121" name="Google Shape;121;p13"/>
          <p:cNvCxnSpPr/>
          <p:nvPr/>
        </p:nvCxnSpPr>
        <p:spPr>
          <a:xfrm>
            <a:off x="169862" y="0"/>
            <a:ext cx="0" cy="9144000"/>
          </a:xfrm>
          <a:prstGeom prst="straightConnector1">
            <a:avLst/>
          </a:prstGeom>
          <a:noFill/>
          <a:ln w="57150" cap="flat" cmpd="sng">
            <a:solidFill>
              <a:srgbClr val="FEC3AE">
                <a:alpha val="72549"/>
              </a:srgbClr>
            </a:solidFill>
            <a:prstDash val="solid"/>
            <a:miter lim="800000"/>
            <a:headEnd type="none" w="med" len="med"/>
            <a:tailEnd type="none" w="med" len="med"/>
          </a:ln>
        </p:spPr>
      </p:cxnSp>
      <p:cxnSp>
        <p:nvCxnSpPr>
          <p:cNvPr id="122" name="Google Shape;122;p13"/>
          <p:cNvCxnSpPr/>
          <p:nvPr/>
        </p:nvCxnSpPr>
        <p:spPr>
          <a:xfrm>
            <a:off x="1463675" y="0"/>
            <a:ext cx="0" cy="9144000"/>
          </a:xfrm>
          <a:prstGeom prst="straightConnector1">
            <a:avLst/>
          </a:prstGeom>
          <a:noFill/>
          <a:ln w="57150" cap="flat" cmpd="sng">
            <a:solidFill>
              <a:srgbClr val="FFEDE8">
                <a:alpha val="82745"/>
              </a:srgbClr>
            </a:solidFill>
            <a:prstDash val="solid"/>
            <a:miter lim="800000"/>
            <a:headEnd type="none" w="med" len="med"/>
            <a:tailEnd type="none" w="med" len="med"/>
          </a:ln>
        </p:spPr>
      </p:cxnSp>
      <p:cxnSp>
        <p:nvCxnSpPr>
          <p:cNvPr id="123" name="Google Shape;123;p13"/>
          <p:cNvCxnSpPr/>
          <p:nvPr/>
        </p:nvCxnSpPr>
        <p:spPr>
          <a:xfrm>
            <a:off x="1366837" y="0"/>
            <a:ext cx="0" cy="9144000"/>
          </a:xfrm>
          <a:prstGeom prst="straightConnector1">
            <a:avLst/>
          </a:prstGeom>
          <a:noFill/>
          <a:ln w="57150" cap="flat" cmpd="sng">
            <a:solidFill>
              <a:srgbClr val="FEC3AE"/>
            </a:solidFill>
            <a:prstDash val="solid"/>
            <a:miter lim="800000"/>
            <a:headEnd type="none" w="med" len="med"/>
            <a:tailEnd type="none" w="med" len="med"/>
          </a:ln>
        </p:spPr>
      </p:cxnSp>
      <p:cxnSp>
        <p:nvCxnSpPr>
          <p:cNvPr id="124" name="Google Shape;124;p13"/>
          <p:cNvCxnSpPr/>
          <p:nvPr/>
        </p:nvCxnSpPr>
        <p:spPr>
          <a:xfrm>
            <a:off x="2763837" y="0"/>
            <a:ext cx="0" cy="9144000"/>
          </a:xfrm>
          <a:prstGeom prst="straightConnector1">
            <a:avLst/>
          </a:prstGeom>
          <a:noFill/>
          <a:ln w="28575" cap="flat" cmpd="sng">
            <a:solidFill>
              <a:srgbClr val="FEC3AE">
                <a:alpha val="81568"/>
              </a:srgbClr>
            </a:solidFill>
            <a:prstDash val="solid"/>
            <a:miter lim="800000"/>
            <a:headEnd type="none" w="med" len="med"/>
            <a:tailEnd type="none" w="med" len="med"/>
          </a:ln>
        </p:spPr>
      </p:cxnSp>
      <p:cxnSp>
        <p:nvCxnSpPr>
          <p:cNvPr id="125" name="Google Shape;125;p13"/>
          <p:cNvCxnSpPr/>
          <p:nvPr/>
        </p:nvCxnSpPr>
        <p:spPr>
          <a:xfrm>
            <a:off x="1706562" y="0"/>
            <a:ext cx="0" cy="9144000"/>
          </a:xfrm>
          <a:prstGeom prst="straightConnector1">
            <a:avLst/>
          </a:prstGeom>
          <a:noFill/>
          <a:ln w="9525" cap="flat" cmpd="sng">
            <a:solidFill>
              <a:srgbClr val="FEC3AE"/>
            </a:solidFill>
            <a:prstDash val="solid"/>
            <a:miter lim="800000"/>
            <a:headEnd type="none" w="med" len="med"/>
            <a:tailEnd type="none" w="med" len="med"/>
          </a:ln>
        </p:spPr>
      </p:cxnSp>
      <p:sp>
        <p:nvSpPr>
          <p:cNvPr id="126" name="Google Shape;126;p13"/>
          <p:cNvSpPr txBox="1"/>
          <p:nvPr/>
        </p:nvSpPr>
        <p:spPr>
          <a:xfrm>
            <a:off x="1951037" y="0"/>
            <a:ext cx="122237" cy="9144000"/>
          </a:xfrm>
          <a:prstGeom prst="rect">
            <a:avLst/>
          </a:prstGeom>
          <a:solidFill>
            <a:srgbClr val="FEC3AE">
              <a:alpha val="50588"/>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sp>
        <p:nvSpPr>
          <p:cNvPr id="127" name="Google Shape;127;p13"/>
          <p:cNvSpPr/>
          <p:nvPr/>
        </p:nvSpPr>
        <p:spPr>
          <a:xfrm>
            <a:off x="974725" y="4572000"/>
            <a:ext cx="2073275" cy="1727200"/>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sp>
        <p:nvSpPr>
          <p:cNvPr id="128" name="Google Shape;128;p13"/>
          <p:cNvSpPr/>
          <p:nvPr/>
        </p:nvSpPr>
        <p:spPr>
          <a:xfrm>
            <a:off x="2117725" y="6489700"/>
            <a:ext cx="1028700" cy="855662"/>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sp>
        <p:nvSpPr>
          <p:cNvPr id="129" name="Google Shape;129;p13"/>
          <p:cNvSpPr/>
          <p:nvPr/>
        </p:nvSpPr>
        <p:spPr>
          <a:xfrm>
            <a:off x="1744662" y="7334250"/>
            <a:ext cx="220662" cy="182562"/>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sp>
        <p:nvSpPr>
          <p:cNvPr id="130" name="Google Shape;130;p13"/>
          <p:cNvSpPr/>
          <p:nvPr/>
        </p:nvSpPr>
        <p:spPr>
          <a:xfrm>
            <a:off x="2662237" y="7721600"/>
            <a:ext cx="439737" cy="366712"/>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sp>
        <p:nvSpPr>
          <p:cNvPr id="131" name="Google Shape;131;p13"/>
          <p:cNvSpPr/>
          <p:nvPr/>
        </p:nvSpPr>
        <p:spPr>
          <a:xfrm>
            <a:off x="3006725" y="5973762"/>
            <a:ext cx="584200" cy="485775"/>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lt1"/>
              </a:solidFill>
              <a:latin typeface="Times New Roman"/>
              <a:ea typeface="Times New Roman"/>
              <a:cs typeface="Times New Roman"/>
              <a:sym typeface="Times New Roman"/>
            </a:endParaRPr>
          </a:p>
        </p:txBody>
      </p:sp>
      <p:cxnSp>
        <p:nvCxnSpPr>
          <p:cNvPr id="132" name="Google Shape;132;p13"/>
          <p:cNvCxnSpPr/>
          <p:nvPr/>
        </p:nvCxnSpPr>
        <p:spPr>
          <a:xfrm>
            <a:off x="14557375" y="0"/>
            <a:ext cx="0" cy="9144000"/>
          </a:xfrm>
          <a:prstGeom prst="straightConnector1">
            <a:avLst/>
          </a:prstGeom>
          <a:noFill/>
          <a:ln w="57150" cap="flat" cmpd="thickThin">
            <a:solidFill>
              <a:srgbClr val="FEC3AE"/>
            </a:solidFill>
            <a:prstDash val="solid"/>
            <a:miter lim="800000"/>
            <a:headEnd type="none" w="med" len="med"/>
            <a:tailEnd type="none" w="med" len="med"/>
          </a:ln>
        </p:spPr>
      </p:cxnSp>
      <p:sp>
        <p:nvSpPr>
          <p:cNvPr id="133" name="Google Shape;133;p13"/>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marR="0" lvl="0" algn="l" rtl="0">
              <a:spcBef>
                <a:spcPts val="0"/>
              </a:spcBef>
              <a:spcAft>
                <a:spcPts val="0"/>
              </a:spcAft>
              <a:buSzPts val="1400"/>
              <a:buNone/>
              <a:defRPr sz="4500" b="0" i="0" u="none" strike="noStrike" cap="small">
                <a:solidFill>
                  <a:schemeClr val="lt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4500" b="0" i="0" u="none" strike="noStrike" cap="none">
                <a:solidFill>
                  <a:schemeClr val="lt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4500" b="0" i="0" u="none" strike="noStrike" cap="none">
                <a:solidFill>
                  <a:schemeClr val="lt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4500" b="0" i="0" u="none" strike="noStrike" cap="none">
                <a:solidFill>
                  <a:schemeClr val="lt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4500" b="0" i="0" u="none" strike="noStrike" cap="none">
                <a:solidFill>
                  <a:schemeClr val="lt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4500" b="0" i="0" u="none" strike="noStrike" cap="none">
                <a:solidFill>
                  <a:schemeClr val="lt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4500" b="0" i="0" u="none" strike="noStrike" cap="none">
                <a:solidFill>
                  <a:schemeClr val="lt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4500" b="0" i="0" u="none" strike="noStrike" cap="none">
                <a:solidFill>
                  <a:schemeClr val="lt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4500" b="0" i="0" u="none" strike="noStrike" cap="none">
                <a:solidFill>
                  <a:schemeClr val="lt2"/>
                </a:solidFill>
                <a:latin typeface="Century Schoolbook"/>
                <a:ea typeface="Century Schoolbook"/>
                <a:cs typeface="Century Schoolbook"/>
                <a:sym typeface="Century Schoolbook"/>
              </a:defRPr>
            </a:lvl9pPr>
          </a:lstStyle>
          <a:p>
            <a:endParaRPr/>
          </a:p>
        </p:txBody>
      </p:sp>
      <p:sp>
        <p:nvSpPr>
          <p:cNvPr id="134" name="Google Shape;134;p13"/>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lstStyle>
            <a:lvl1pPr marL="457200" marR="0" lvl="0" indent="-388620" algn="l" rtl="0">
              <a:spcBef>
                <a:spcPts val="888"/>
              </a:spcBef>
              <a:spcAft>
                <a:spcPts val="0"/>
              </a:spcAft>
              <a:buClr>
                <a:schemeClr val="accent1"/>
              </a:buClr>
              <a:buSzPts val="2520"/>
              <a:buFont typeface="Noto Sans Symbols"/>
              <a:buChar char="•"/>
              <a:defRPr sz="3600" b="0" i="0" u="none" strike="noStrike" cap="none">
                <a:solidFill>
                  <a:schemeClr val="lt1"/>
                </a:solidFill>
                <a:latin typeface="Century Schoolbook"/>
                <a:ea typeface="Century Schoolbook"/>
                <a:cs typeface="Century Schoolbook"/>
                <a:sym typeface="Century Schoolbook"/>
              </a:defRPr>
            </a:lvl1pPr>
            <a:lvl2pPr marL="914400" marR="0" lvl="1" indent="-386080" algn="l" rtl="0">
              <a:spcBef>
                <a:spcPts val="620"/>
              </a:spcBef>
              <a:spcAft>
                <a:spcPts val="0"/>
              </a:spcAft>
              <a:buClr>
                <a:schemeClr val="accent1"/>
              </a:buClr>
              <a:buSzPts val="2480"/>
              <a:buFont typeface="Noto Sans Symbols"/>
              <a:buChar char="●"/>
              <a:defRPr sz="3100" b="0" i="0" u="none" strike="noStrike" cap="none">
                <a:solidFill>
                  <a:schemeClr val="lt1"/>
                </a:solidFill>
                <a:latin typeface="Century Schoolbook"/>
                <a:ea typeface="Century Schoolbook"/>
                <a:cs typeface="Century Schoolbook"/>
                <a:sym typeface="Century Schoolbook"/>
              </a:defRPr>
            </a:lvl2pPr>
            <a:lvl3pPr marL="1371600" marR="0" lvl="2" indent="-365760" algn="l" rtl="0">
              <a:spcBef>
                <a:spcPts val="720"/>
              </a:spcBef>
              <a:spcAft>
                <a:spcPts val="0"/>
              </a:spcAft>
              <a:buClr>
                <a:srgbClr val="E0752F"/>
              </a:buClr>
              <a:buSzPts val="2160"/>
              <a:buFont typeface="Noto Sans Symbols"/>
              <a:buChar char="•"/>
              <a:defRPr sz="3600" b="0" i="0" u="none" strike="noStrike" cap="none">
                <a:solidFill>
                  <a:schemeClr val="lt1"/>
                </a:solidFill>
                <a:latin typeface="Century Schoolbook"/>
                <a:ea typeface="Century Schoolbook"/>
                <a:cs typeface="Century Schoolbook"/>
                <a:sym typeface="Century Schoolbook"/>
              </a:defRPr>
            </a:lvl3pPr>
            <a:lvl4pPr marL="1828800" marR="0" lvl="3" indent="-342900" algn="l" rtl="0">
              <a:spcBef>
                <a:spcPts val="600"/>
              </a:spcBef>
              <a:spcAft>
                <a:spcPts val="0"/>
              </a:spcAft>
              <a:buClr>
                <a:srgbClr val="FEC3AE"/>
              </a:buClr>
              <a:buSzPts val="1800"/>
              <a:buFont typeface="Noto Sans Symbols"/>
              <a:buChar char="•"/>
              <a:defRPr sz="3000" b="0" i="0" u="none" strike="noStrike" cap="none">
                <a:solidFill>
                  <a:schemeClr val="lt1"/>
                </a:solidFill>
                <a:latin typeface="Century Schoolbook"/>
                <a:ea typeface="Century Schoolbook"/>
                <a:cs typeface="Century Schoolbook"/>
                <a:sym typeface="Century Schoolbook"/>
              </a:defRPr>
            </a:lvl4pPr>
            <a:lvl5pPr marL="2286000" marR="0" lvl="4" indent="-332232" algn="l" rtl="0">
              <a:spcBef>
                <a:spcPts val="480"/>
              </a:spcBef>
              <a:spcAft>
                <a:spcPts val="0"/>
              </a:spcAft>
              <a:buClr>
                <a:srgbClr val="BDCAE9"/>
              </a:buClr>
              <a:buSzPts val="1632"/>
              <a:buFont typeface="Noto Sans Symbols"/>
              <a:buChar char="●"/>
              <a:defRPr sz="2400" b="0" i="0" u="none" strike="noStrike" cap="none">
                <a:solidFill>
                  <a:schemeClr val="lt1"/>
                </a:solidFill>
                <a:latin typeface="Century Schoolbook"/>
                <a:ea typeface="Century Schoolbook"/>
                <a:cs typeface="Century Schoolbook"/>
                <a:sym typeface="Century Schoolbook"/>
              </a:defRPr>
            </a:lvl5pPr>
            <a:lvl6pPr marL="2743200" marR="0" lvl="5" indent="-381000" algn="l" rtl="0">
              <a:spcBef>
                <a:spcPts val="480"/>
              </a:spcBef>
              <a:spcAft>
                <a:spcPts val="0"/>
              </a:spcAft>
              <a:buClr>
                <a:schemeClr val="accent1"/>
              </a:buClr>
              <a:buSzPts val="2400"/>
              <a:buFont typeface="Century Schoolbook"/>
              <a:buChar char="•"/>
              <a:defRPr sz="2400" b="0" i="0" u="none" strike="noStrike" cap="none">
                <a:solidFill>
                  <a:schemeClr val="lt2"/>
                </a:solidFill>
                <a:latin typeface="Century Schoolbook"/>
                <a:ea typeface="Century Schoolbook"/>
                <a:cs typeface="Century Schoolbook"/>
                <a:sym typeface="Century Schoolbook"/>
              </a:defRPr>
            </a:lvl6pPr>
            <a:lvl7pPr marL="3200400" marR="0" lvl="6" indent="-308610" algn="l" rtl="0">
              <a:spcBef>
                <a:spcPts val="420"/>
              </a:spcBef>
              <a:spcAft>
                <a:spcPts val="0"/>
              </a:spcAft>
              <a:buClr>
                <a:srgbClr val="FEC2AC"/>
              </a:buClr>
              <a:buSzPts val="1260"/>
              <a:buFont typeface="Noto Sans Symbols"/>
              <a:buChar char="○"/>
              <a:defRPr sz="2100" b="0" i="0" u="none" strike="noStrike" cap="none">
                <a:solidFill>
                  <a:schemeClr val="lt2"/>
                </a:solidFill>
                <a:latin typeface="Century Schoolbook"/>
                <a:ea typeface="Century Schoolbook"/>
                <a:cs typeface="Century Schoolbook"/>
                <a:sym typeface="Century Schoolbook"/>
              </a:defRPr>
            </a:lvl7pPr>
            <a:lvl8pPr marL="3657600" marR="0" lvl="7" indent="-361950" algn="l" rtl="0">
              <a:spcBef>
                <a:spcPts val="420"/>
              </a:spcBef>
              <a:spcAft>
                <a:spcPts val="0"/>
              </a:spcAft>
              <a:buClr>
                <a:schemeClr val="accent2"/>
              </a:buClr>
              <a:buSzPts val="2100"/>
              <a:buFont typeface="Century Schoolbook"/>
              <a:buChar char="•"/>
              <a:defRPr sz="2100" b="0" i="0" u="none" strike="noStrike" cap="small">
                <a:solidFill>
                  <a:schemeClr val="lt2"/>
                </a:solidFill>
                <a:latin typeface="Century Schoolbook"/>
                <a:ea typeface="Century Schoolbook"/>
                <a:cs typeface="Century Schoolbook"/>
                <a:sym typeface="Century Schoolbook"/>
              </a:defRPr>
            </a:lvl8pPr>
            <a:lvl9pPr marL="4114800" marR="0" lvl="8" indent="-361950" algn="l" rtl="0">
              <a:spcBef>
                <a:spcPts val="420"/>
              </a:spcBef>
              <a:spcAft>
                <a:spcPts val="0"/>
              </a:spcAft>
              <a:buClr>
                <a:srgbClr val="DE7530"/>
              </a:buClr>
              <a:buSzPts val="2100"/>
              <a:buFont typeface="Century Schoolbook"/>
              <a:buChar char="•"/>
              <a:defRPr sz="2100" b="0" i="0" u="none" strike="noStrike" cap="none">
                <a:solidFill>
                  <a:schemeClr val="lt2"/>
                </a:solidFill>
                <a:latin typeface="Century Schoolbook"/>
                <a:ea typeface="Century Schoolbook"/>
                <a:cs typeface="Century Schoolbook"/>
                <a:sym typeface="Century Schoolbook"/>
              </a:defRPr>
            </a:lvl9pPr>
          </a:lstStyle>
          <a:p>
            <a:endParaRPr/>
          </a:p>
        </p:txBody>
      </p:sp>
      <p:sp>
        <p:nvSpPr>
          <p:cNvPr id="135" name="Google Shape;135;p13"/>
          <p:cNvSpPr txBox="1">
            <a:spLocks noGrp="1"/>
          </p:cNvSpPr>
          <p:nvPr>
            <p:ph type="dt" idx="10"/>
          </p:nvPr>
        </p:nvSpPr>
        <p:spPr>
          <a:xfrm rot="5400000">
            <a:off x="12725400" y="1509712"/>
            <a:ext cx="3048000" cy="609600"/>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9pPr>
          </a:lstStyle>
          <a:p>
            <a:endParaRPr/>
          </a:p>
        </p:txBody>
      </p:sp>
      <p:sp>
        <p:nvSpPr>
          <p:cNvPr id="136" name="Google Shape;136;p13"/>
          <p:cNvSpPr txBox="1">
            <a:spLocks noGrp="1"/>
          </p:cNvSpPr>
          <p:nvPr>
            <p:ph type="ftr" idx="11"/>
          </p:nvPr>
        </p:nvSpPr>
        <p:spPr>
          <a:xfrm rot="5400000">
            <a:off x="11811000" y="5519737"/>
            <a:ext cx="4876800" cy="615950"/>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lt1"/>
                </a:solidFill>
                <a:latin typeface="Times New Roman"/>
                <a:ea typeface="Times New Roman"/>
                <a:cs typeface="Times New Roman"/>
                <a:sym typeface="Times New Roman"/>
              </a:defRPr>
            </a:lvl9pPr>
          </a:lstStyle>
          <a:p>
            <a:endParaRPr/>
          </a:p>
        </p:txBody>
      </p:sp>
      <p:sp>
        <p:nvSpPr>
          <p:cNvPr id="137" name="Google Shape;137;p13"/>
          <p:cNvSpPr txBox="1">
            <a:spLocks noGrp="1"/>
          </p:cNvSpPr>
          <p:nvPr>
            <p:ph type="sldNum" idx="12"/>
          </p:nvPr>
        </p:nvSpPr>
        <p:spPr>
          <a:xfrm>
            <a:off x="2143125" y="6572250"/>
            <a:ext cx="976312" cy="690562"/>
          </a:xfrm>
          <a:prstGeom prst="rect">
            <a:avLst/>
          </a:prstGeom>
          <a:noFill/>
          <a:ln>
            <a:noFill/>
          </a:ln>
        </p:spPr>
        <p:txBody>
          <a:bodyPr spcFirstLastPara="1" wrap="square" lIns="135850" tIns="67925" rIns="135850" bIns="67925" anchor="ctr" anchorCtr="0">
            <a:noAutofit/>
          </a:bodyPr>
          <a:lstStyle>
            <a:lvl1pPr marL="0" marR="0" lvl="0"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cxnSp>
        <p:nvCxnSpPr>
          <p:cNvPr id="145" name="Google Shape;145;p15"/>
          <p:cNvCxnSpPr/>
          <p:nvPr/>
        </p:nvCxnSpPr>
        <p:spPr>
          <a:xfrm>
            <a:off x="14020800" y="0"/>
            <a:ext cx="0" cy="9144000"/>
          </a:xfrm>
          <a:prstGeom prst="straightConnector1">
            <a:avLst/>
          </a:prstGeom>
          <a:noFill/>
          <a:ln w="38100" cap="flat" cmpd="sng">
            <a:solidFill>
              <a:srgbClr val="FEC3AE">
                <a:alpha val="92549"/>
              </a:srgbClr>
            </a:solidFill>
            <a:prstDash val="solid"/>
            <a:miter lim="800000"/>
            <a:headEnd type="none" w="med" len="med"/>
            <a:tailEnd type="none" w="med" len="med"/>
          </a:ln>
        </p:spPr>
      </p:cxnSp>
      <p:cxnSp>
        <p:nvCxnSpPr>
          <p:cNvPr id="146" name="Google Shape;146;p15"/>
          <p:cNvCxnSpPr/>
          <p:nvPr/>
        </p:nvCxnSpPr>
        <p:spPr>
          <a:xfrm>
            <a:off x="9998075" y="0"/>
            <a:ext cx="0" cy="9144000"/>
          </a:xfrm>
          <a:prstGeom prst="straightConnector1">
            <a:avLst/>
          </a:prstGeom>
          <a:noFill/>
          <a:ln w="38100" cap="flat" cmpd="sng">
            <a:solidFill>
              <a:srgbClr val="FEC3AE"/>
            </a:solidFill>
            <a:prstDash val="solid"/>
            <a:miter lim="800000"/>
            <a:headEnd type="none" w="med" len="med"/>
            <a:tailEnd type="none" w="med" len="med"/>
          </a:ln>
        </p:spPr>
      </p:cxnSp>
      <p:cxnSp>
        <p:nvCxnSpPr>
          <p:cNvPr id="147" name="Google Shape;147;p15"/>
          <p:cNvCxnSpPr/>
          <p:nvPr/>
        </p:nvCxnSpPr>
        <p:spPr>
          <a:xfrm>
            <a:off x="9909175" y="0"/>
            <a:ext cx="0" cy="9144000"/>
          </a:xfrm>
          <a:prstGeom prst="straightConnector1">
            <a:avLst/>
          </a:prstGeom>
          <a:noFill/>
          <a:ln w="12700" cap="flat" cmpd="sng">
            <a:solidFill>
              <a:schemeClr val="accent1"/>
            </a:solidFill>
            <a:prstDash val="solid"/>
            <a:miter lim="800000"/>
            <a:headEnd type="none" w="med" len="med"/>
            <a:tailEnd type="none" w="med" len="med"/>
          </a:ln>
        </p:spPr>
      </p:cxnSp>
      <p:cxnSp>
        <p:nvCxnSpPr>
          <p:cNvPr id="148" name="Google Shape;148;p15"/>
          <p:cNvCxnSpPr/>
          <p:nvPr/>
        </p:nvCxnSpPr>
        <p:spPr>
          <a:xfrm>
            <a:off x="14385925" y="0"/>
            <a:ext cx="0" cy="9144000"/>
          </a:xfrm>
          <a:prstGeom prst="straightConnector1">
            <a:avLst/>
          </a:prstGeom>
          <a:noFill/>
          <a:ln w="19050" cap="flat" cmpd="sng">
            <a:solidFill>
              <a:schemeClr val="accent1"/>
            </a:solidFill>
            <a:prstDash val="solid"/>
            <a:miter lim="800000"/>
            <a:headEnd type="none" w="med" len="med"/>
            <a:tailEnd type="none" w="med" len="med"/>
          </a:ln>
        </p:spPr>
      </p:cxnSp>
      <p:sp>
        <p:nvSpPr>
          <p:cNvPr id="149" name="Google Shape;149;p15"/>
          <p:cNvSpPr txBox="1"/>
          <p:nvPr/>
        </p:nvSpPr>
        <p:spPr>
          <a:xfrm>
            <a:off x="14143038" y="0"/>
            <a:ext cx="487362" cy="9144000"/>
          </a:xfrm>
          <a:prstGeom prst="rect">
            <a:avLst/>
          </a:prstGeom>
          <a:solidFill>
            <a:srgbClr val="FEC3AE">
              <a:alpha val="86666"/>
            </a:srgbClr>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cxnSp>
        <p:nvCxnSpPr>
          <p:cNvPr id="150" name="Google Shape;150;p15"/>
          <p:cNvCxnSpPr/>
          <p:nvPr/>
        </p:nvCxnSpPr>
        <p:spPr>
          <a:xfrm>
            <a:off x="14265275" y="0"/>
            <a:ext cx="0" cy="9144000"/>
          </a:xfrm>
          <a:prstGeom prst="straightConnector1">
            <a:avLst/>
          </a:prstGeom>
          <a:noFill/>
          <a:ln w="9525" cap="flat" cmpd="sng">
            <a:solidFill>
              <a:schemeClr val="accent1"/>
            </a:solidFill>
            <a:prstDash val="solid"/>
            <a:miter lim="800000"/>
            <a:headEnd type="none" w="med" len="med"/>
            <a:tailEnd type="none" w="med" len="med"/>
          </a:ln>
        </p:spPr>
      </p:cxnSp>
      <p:sp>
        <p:nvSpPr>
          <p:cNvPr id="151" name="Google Shape;151;p15"/>
          <p:cNvSpPr/>
          <p:nvPr/>
        </p:nvSpPr>
        <p:spPr>
          <a:xfrm>
            <a:off x="13050837" y="7620000"/>
            <a:ext cx="877887" cy="731837"/>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152" name="Google Shape;152;p15"/>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marR="0" lvl="0" algn="l" rtl="0">
              <a:spcBef>
                <a:spcPts val="0"/>
              </a:spcBef>
              <a:spcAft>
                <a:spcPts val="0"/>
              </a:spcAft>
              <a:buSzPts val="1400"/>
              <a:buNone/>
              <a:defRPr sz="45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53" name="Google Shape;153;p15"/>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lstStyle>
            <a:lvl1pPr marL="457200" marR="0" lvl="0" indent="-388620" algn="l" rtl="0">
              <a:spcBef>
                <a:spcPts val="888"/>
              </a:spcBef>
              <a:spcAft>
                <a:spcPts val="0"/>
              </a:spcAft>
              <a:buClr>
                <a:schemeClr val="accent1"/>
              </a:buClr>
              <a:buSzPts val="2520"/>
              <a:buFont typeface="Noto Sans Symbols"/>
              <a:buChar char="•"/>
              <a:defRPr sz="3600" b="0" i="0" u="none" strike="noStrike" cap="none">
                <a:solidFill>
                  <a:schemeClr val="dk1"/>
                </a:solidFill>
                <a:latin typeface="Century Schoolbook"/>
                <a:ea typeface="Century Schoolbook"/>
                <a:cs typeface="Century Schoolbook"/>
                <a:sym typeface="Century Schoolbook"/>
              </a:defRPr>
            </a:lvl1pPr>
            <a:lvl2pPr marL="914400" marR="0" lvl="1" indent="-386080" algn="l" rtl="0">
              <a:spcBef>
                <a:spcPts val="620"/>
              </a:spcBef>
              <a:spcAft>
                <a:spcPts val="0"/>
              </a:spcAft>
              <a:buClr>
                <a:schemeClr val="accent1"/>
              </a:buClr>
              <a:buSzPts val="2480"/>
              <a:buFont typeface="Noto Sans Symbols"/>
              <a:buChar char="●"/>
              <a:defRPr sz="3100" b="0" i="0" u="none" strike="noStrike" cap="none">
                <a:solidFill>
                  <a:schemeClr val="dk1"/>
                </a:solidFill>
                <a:latin typeface="Century Schoolbook"/>
                <a:ea typeface="Century Schoolbook"/>
                <a:cs typeface="Century Schoolbook"/>
                <a:sym typeface="Century Schoolbook"/>
              </a:defRPr>
            </a:lvl2pPr>
            <a:lvl3pPr marL="1371600" marR="0" lvl="2" indent="-365760" algn="l" rtl="0">
              <a:spcBef>
                <a:spcPts val="720"/>
              </a:spcBef>
              <a:spcAft>
                <a:spcPts val="0"/>
              </a:spcAft>
              <a:buClr>
                <a:srgbClr val="E0752F"/>
              </a:buClr>
              <a:buSzPts val="2160"/>
              <a:buFont typeface="Noto Sans Symbols"/>
              <a:buChar char="•"/>
              <a:defRPr sz="3600" b="0" i="0" u="none" strike="noStrike" cap="none">
                <a:solidFill>
                  <a:schemeClr val="dk1"/>
                </a:solidFill>
                <a:latin typeface="Century Schoolbook"/>
                <a:ea typeface="Century Schoolbook"/>
                <a:cs typeface="Century Schoolbook"/>
                <a:sym typeface="Century Schoolbook"/>
              </a:defRPr>
            </a:lvl3pPr>
            <a:lvl4pPr marL="1828800" marR="0" lvl="3" indent="-342900" algn="l" rtl="0">
              <a:spcBef>
                <a:spcPts val="600"/>
              </a:spcBef>
              <a:spcAft>
                <a:spcPts val="0"/>
              </a:spcAft>
              <a:buClr>
                <a:srgbClr val="FEC3AE"/>
              </a:buClr>
              <a:buSzPts val="1800"/>
              <a:buFont typeface="Noto Sans Symbols"/>
              <a:buChar char="•"/>
              <a:defRPr sz="3000" b="0" i="0" u="none" strike="noStrike" cap="none">
                <a:solidFill>
                  <a:schemeClr val="dk1"/>
                </a:solidFill>
                <a:latin typeface="Century Schoolbook"/>
                <a:ea typeface="Century Schoolbook"/>
                <a:cs typeface="Century Schoolbook"/>
                <a:sym typeface="Century Schoolbook"/>
              </a:defRPr>
            </a:lvl4pPr>
            <a:lvl5pPr marL="2286000" marR="0" lvl="4" indent="-332232" algn="l" rtl="0">
              <a:spcBef>
                <a:spcPts val="480"/>
              </a:spcBef>
              <a:spcAft>
                <a:spcPts val="0"/>
              </a:spcAft>
              <a:buClr>
                <a:srgbClr val="BDCAE9"/>
              </a:buClr>
              <a:buSzPts val="1632"/>
              <a:buFont typeface="Noto Sans Symbols"/>
              <a:buChar char="●"/>
              <a:defRPr sz="2400" b="0" i="0" u="none" strike="noStrike" cap="none">
                <a:solidFill>
                  <a:schemeClr val="dk1"/>
                </a:solidFill>
                <a:latin typeface="Century Schoolbook"/>
                <a:ea typeface="Century Schoolbook"/>
                <a:cs typeface="Century Schoolbook"/>
                <a:sym typeface="Century Schoolbook"/>
              </a:defRPr>
            </a:lvl5pPr>
            <a:lvl6pPr marL="2743200" marR="0" lvl="5" indent="-381000" algn="l" rtl="0">
              <a:spcBef>
                <a:spcPts val="480"/>
              </a:spcBef>
              <a:spcAft>
                <a:spcPts val="0"/>
              </a:spcAft>
              <a:buClr>
                <a:schemeClr val="accent1"/>
              </a:buClr>
              <a:buSzPts val="2400"/>
              <a:buFont typeface="Century Schoolbook"/>
              <a:buChar char="•"/>
              <a:defRPr sz="2400" b="0" i="0" u="none" strike="noStrike" cap="none">
                <a:solidFill>
                  <a:schemeClr val="dk2"/>
                </a:solidFill>
                <a:latin typeface="Century Schoolbook"/>
                <a:ea typeface="Century Schoolbook"/>
                <a:cs typeface="Century Schoolbook"/>
                <a:sym typeface="Century Schoolbook"/>
              </a:defRPr>
            </a:lvl6pPr>
            <a:lvl7pPr marL="3200400" marR="0" lvl="6" indent="-308610" algn="l" rtl="0">
              <a:spcBef>
                <a:spcPts val="420"/>
              </a:spcBef>
              <a:spcAft>
                <a:spcPts val="0"/>
              </a:spcAft>
              <a:buClr>
                <a:srgbClr val="FEC2AC"/>
              </a:buClr>
              <a:buSzPts val="1260"/>
              <a:buFont typeface="Noto Sans Symbols"/>
              <a:buChar char="○"/>
              <a:defRPr sz="2100" b="0" i="0" u="none" strike="noStrike" cap="none">
                <a:solidFill>
                  <a:schemeClr val="dk2"/>
                </a:solidFill>
                <a:latin typeface="Century Schoolbook"/>
                <a:ea typeface="Century Schoolbook"/>
                <a:cs typeface="Century Schoolbook"/>
                <a:sym typeface="Century Schoolbook"/>
              </a:defRPr>
            </a:lvl7pPr>
            <a:lvl8pPr marL="3657600" marR="0" lvl="7" indent="-361950" algn="l" rtl="0">
              <a:spcBef>
                <a:spcPts val="420"/>
              </a:spcBef>
              <a:spcAft>
                <a:spcPts val="0"/>
              </a:spcAft>
              <a:buClr>
                <a:schemeClr val="accent2"/>
              </a:buClr>
              <a:buSzPts val="2100"/>
              <a:buFont typeface="Century Schoolbook"/>
              <a:buChar char="•"/>
              <a:defRPr sz="2100" b="0" i="0" u="none" strike="noStrike" cap="small">
                <a:solidFill>
                  <a:schemeClr val="dk2"/>
                </a:solidFill>
                <a:latin typeface="Century Schoolbook"/>
                <a:ea typeface="Century Schoolbook"/>
                <a:cs typeface="Century Schoolbook"/>
                <a:sym typeface="Century Schoolbook"/>
              </a:defRPr>
            </a:lvl8pPr>
            <a:lvl9pPr marL="4114800" marR="0" lvl="8" indent="-361950" algn="l" rtl="0">
              <a:spcBef>
                <a:spcPts val="420"/>
              </a:spcBef>
              <a:spcAft>
                <a:spcPts val="0"/>
              </a:spcAft>
              <a:buClr>
                <a:srgbClr val="DE7530"/>
              </a:buClr>
              <a:buSzPts val="2100"/>
              <a:buFont typeface="Century Schoolbook"/>
              <a:buChar char="•"/>
              <a:defRPr sz="21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54" name="Google Shape;154;p15"/>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
        <p:nvSpPr>
          <p:cNvPr id="155" name="Google Shape;155;p15"/>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sz="1400" b="0">
              <a:solidFill>
                <a:srgbClr val="000000"/>
              </a:solidFill>
              <a:latin typeface="Arial"/>
              <a:ea typeface="Arial"/>
              <a:cs typeface="Arial"/>
              <a:sym typeface="Arial"/>
            </a:endParaRPr>
          </a:p>
        </p:txBody>
      </p:sp>
      <p:sp>
        <p:nvSpPr>
          <p:cNvPr id="156" name="Google Shape;156;p15"/>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cxnSp>
        <p:nvCxnSpPr>
          <p:cNvPr id="165" name="Google Shape;165;p17"/>
          <p:cNvCxnSpPr/>
          <p:nvPr/>
        </p:nvCxnSpPr>
        <p:spPr>
          <a:xfrm>
            <a:off x="14020800" y="0"/>
            <a:ext cx="0" cy="9144000"/>
          </a:xfrm>
          <a:prstGeom prst="straightConnector1">
            <a:avLst/>
          </a:prstGeom>
          <a:noFill/>
          <a:ln w="38100" cap="flat" cmpd="sng">
            <a:solidFill>
              <a:srgbClr val="FEC3AE"/>
            </a:solidFill>
            <a:prstDash val="solid"/>
            <a:miter lim="800000"/>
            <a:headEnd type="none" w="med" len="med"/>
            <a:tailEnd type="none" w="med" len="med"/>
          </a:ln>
        </p:spPr>
      </p:cxnSp>
      <p:sp>
        <p:nvSpPr>
          <p:cNvPr id="166" name="Google Shape;166;p17"/>
          <p:cNvSpPr/>
          <p:nvPr/>
        </p:nvSpPr>
        <p:spPr>
          <a:xfrm>
            <a:off x="13050837" y="7620000"/>
            <a:ext cx="877887" cy="731837"/>
          </a:xfrm>
          <a:prstGeom prst="ellipse">
            <a:avLst/>
          </a:prstGeom>
          <a:solidFill>
            <a:schemeClr val="accent1"/>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cxnSp>
        <p:nvCxnSpPr>
          <p:cNvPr id="167" name="Google Shape;167;p17"/>
          <p:cNvCxnSpPr/>
          <p:nvPr/>
        </p:nvCxnSpPr>
        <p:spPr>
          <a:xfrm>
            <a:off x="14385925" y="0"/>
            <a:ext cx="0" cy="9144000"/>
          </a:xfrm>
          <a:prstGeom prst="straightConnector1">
            <a:avLst/>
          </a:prstGeom>
          <a:noFill/>
          <a:ln w="9525" cap="flat" cmpd="sng">
            <a:solidFill>
              <a:schemeClr val="dk1"/>
            </a:solidFill>
            <a:prstDash val="solid"/>
            <a:miter lim="800000"/>
            <a:headEnd type="none" w="med" len="med"/>
            <a:tailEnd type="none" w="med" len="med"/>
          </a:ln>
        </p:spPr>
      </p:cxnSp>
      <p:sp>
        <p:nvSpPr>
          <p:cNvPr id="168" name="Google Shape;168;p17"/>
          <p:cNvSpPr txBox="1"/>
          <p:nvPr/>
        </p:nvSpPr>
        <p:spPr>
          <a:xfrm>
            <a:off x="14143038" y="0"/>
            <a:ext cx="487362" cy="9144000"/>
          </a:xfrm>
          <a:prstGeom prst="rect">
            <a:avLst/>
          </a:prstGeom>
          <a:solidFill>
            <a:srgbClr val="FEC3AE"/>
          </a:solid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cxnSp>
        <p:nvCxnSpPr>
          <p:cNvPr id="169" name="Google Shape;169;p17"/>
          <p:cNvCxnSpPr/>
          <p:nvPr/>
        </p:nvCxnSpPr>
        <p:spPr>
          <a:xfrm>
            <a:off x="14265275" y="0"/>
            <a:ext cx="0" cy="9144000"/>
          </a:xfrm>
          <a:prstGeom prst="straightConnector1">
            <a:avLst/>
          </a:prstGeom>
          <a:noFill/>
          <a:ln w="9525" cap="flat" cmpd="sng">
            <a:solidFill>
              <a:schemeClr val="accent1"/>
            </a:solidFill>
            <a:prstDash val="solid"/>
            <a:miter lim="800000"/>
            <a:headEnd type="none" w="med" len="med"/>
            <a:tailEnd type="none" w="med" len="med"/>
          </a:ln>
        </p:spPr>
      </p:cxnSp>
      <p:cxnSp>
        <p:nvCxnSpPr>
          <p:cNvPr id="170" name="Google Shape;170;p17"/>
          <p:cNvCxnSpPr/>
          <p:nvPr/>
        </p:nvCxnSpPr>
        <p:spPr>
          <a:xfrm>
            <a:off x="9998075" y="0"/>
            <a:ext cx="0" cy="9144000"/>
          </a:xfrm>
          <a:prstGeom prst="straightConnector1">
            <a:avLst/>
          </a:prstGeom>
          <a:noFill/>
          <a:ln w="38100" cap="flat" cmpd="sng">
            <a:solidFill>
              <a:srgbClr val="FEC3AE"/>
            </a:solidFill>
            <a:prstDash val="solid"/>
            <a:miter lim="800000"/>
            <a:headEnd type="none" w="med" len="med"/>
            <a:tailEnd type="none" w="med" len="med"/>
          </a:ln>
        </p:spPr>
      </p:cxnSp>
      <p:cxnSp>
        <p:nvCxnSpPr>
          <p:cNvPr id="171" name="Google Shape;171;p17"/>
          <p:cNvCxnSpPr/>
          <p:nvPr/>
        </p:nvCxnSpPr>
        <p:spPr>
          <a:xfrm>
            <a:off x="9909175" y="0"/>
            <a:ext cx="0" cy="9144000"/>
          </a:xfrm>
          <a:prstGeom prst="straightConnector1">
            <a:avLst/>
          </a:prstGeom>
          <a:noFill/>
          <a:ln w="12700" cap="flat" cmpd="sng">
            <a:solidFill>
              <a:schemeClr val="accent1"/>
            </a:solidFill>
            <a:prstDash val="solid"/>
            <a:miter lim="800000"/>
            <a:headEnd type="none" w="med" len="med"/>
            <a:tailEnd type="none" w="med" len="med"/>
          </a:ln>
        </p:spPr>
      </p:cxnSp>
      <p:sp>
        <p:nvSpPr>
          <p:cNvPr id="172" name="Google Shape;172;p17"/>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lstStyle>
            <a:lvl1pPr marR="0" lvl="0" algn="l" rtl="0">
              <a:spcBef>
                <a:spcPts val="0"/>
              </a:spcBef>
              <a:spcAft>
                <a:spcPts val="0"/>
              </a:spcAft>
              <a:buSzPts val="1400"/>
              <a:buNone/>
              <a:defRPr sz="45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45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73" name="Google Shape;173;p17"/>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lstStyle>
            <a:lvl1pPr marL="457200" marR="0" lvl="0" indent="-388620" algn="l" rtl="0">
              <a:spcBef>
                <a:spcPts val="888"/>
              </a:spcBef>
              <a:spcAft>
                <a:spcPts val="0"/>
              </a:spcAft>
              <a:buClr>
                <a:schemeClr val="accent1"/>
              </a:buClr>
              <a:buSzPts val="2520"/>
              <a:buFont typeface="Noto Sans Symbols"/>
              <a:buChar char="•"/>
              <a:defRPr sz="3600" b="0" i="0" u="none" strike="noStrike" cap="none">
                <a:solidFill>
                  <a:schemeClr val="dk1"/>
                </a:solidFill>
                <a:latin typeface="Century Schoolbook"/>
                <a:ea typeface="Century Schoolbook"/>
                <a:cs typeface="Century Schoolbook"/>
                <a:sym typeface="Century Schoolbook"/>
              </a:defRPr>
            </a:lvl1pPr>
            <a:lvl2pPr marL="914400" marR="0" lvl="1" indent="-386080" algn="l" rtl="0">
              <a:spcBef>
                <a:spcPts val="620"/>
              </a:spcBef>
              <a:spcAft>
                <a:spcPts val="0"/>
              </a:spcAft>
              <a:buClr>
                <a:schemeClr val="accent1"/>
              </a:buClr>
              <a:buSzPts val="2480"/>
              <a:buFont typeface="Noto Sans Symbols"/>
              <a:buChar char="●"/>
              <a:defRPr sz="3100" b="0" i="0" u="none" strike="noStrike" cap="none">
                <a:solidFill>
                  <a:schemeClr val="dk1"/>
                </a:solidFill>
                <a:latin typeface="Century Schoolbook"/>
                <a:ea typeface="Century Schoolbook"/>
                <a:cs typeface="Century Schoolbook"/>
                <a:sym typeface="Century Schoolbook"/>
              </a:defRPr>
            </a:lvl2pPr>
            <a:lvl3pPr marL="1371600" marR="0" lvl="2" indent="-365760" algn="l" rtl="0">
              <a:spcBef>
                <a:spcPts val="720"/>
              </a:spcBef>
              <a:spcAft>
                <a:spcPts val="0"/>
              </a:spcAft>
              <a:buClr>
                <a:srgbClr val="E0752F"/>
              </a:buClr>
              <a:buSzPts val="2160"/>
              <a:buFont typeface="Noto Sans Symbols"/>
              <a:buChar char="•"/>
              <a:defRPr sz="3600" b="0" i="0" u="none" strike="noStrike" cap="none">
                <a:solidFill>
                  <a:schemeClr val="dk1"/>
                </a:solidFill>
                <a:latin typeface="Century Schoolbook"/>
                <a:ea typeface="Century Schoolbook"/>
                <a:cs typeface="Century Schoolbook"/>
                <a:sym typeface="Century Schoolbook"/>
              </a:defRPr>
            </a:lvl3pPr>
            <a:lvl4pPr marL="1828800" marR="0" lvl="3" indent="-342900" algn="l" rtl="0">
              <a:spcBef>
                <a:spcPts val="600"/>
              </a:spcBef>
              <a:spcAft>
                <a:spcPts val="0"/>
              </a:spcAft>
              <a:buClr>
                <a:srgbClr val="FEC3AE"/>
              </a:buClr>
              <a:buSzPts val="1800"/>
              <a:buFont typeface="Noto Sans Symbols"/>
              <a:buChar char="•"/>
              <a:defRPr sz="3000" b="0" i="0" u="none" strike="noStrike" cap="none">
                <a:solidFill>
                  <a:schemeClr val="dk1"/>
                </a:solidFill>
                <a:latin typeface="Century Schoolbook"/>
                <a:ea typeface="Century Schoolbook"/>
                <a:cs typeface="Century Schoolbook"/>
                <a:sym typeface="Century Schoolbook"/>
              </a:defRPr>
            </a:lvl4pPr>
            <a:lvl5pPr marL="2286000" marR="0" lvl="4" indent="-332232" algn="l" rtl="0">
              <a:spcBef>
                <a:spcPts val="480"/>
              </a:spcBef>
              <a:spcAft>
                <a:spcPts val="0"/>
              </a:spcAft>
              <a:buClr>
                <a:srgbClr val="BDCAE9"/>
              </a:buClr>
              <a:buSzPts val="1632"/>
              <a:buFont typeface="Noto Sans Symbols"/>
              <a:buChar char="●"/>
              <a:defRPr sz="2400" b="0" i="0" u="none" strike="noStrike" cap="none">
                <a:solidFill>
                  <a:schemeClr val="dk1"/>
                </a:solidFill>
                <a:latin typeface="Century Schoolbook"/>
                <a:ea typeface="Century Schoolbook"/>
                <a:cs typeface="Century Schoolbook"/>
                <a:sym typeface="Century Schoolbook"/>
              </a:defRPr>
            </a:lvl5pPr>
            <a:lvl6pPr marL="2743200" marR="0" lvl="5" indent="-381000" algn="l" rtl="0">
              <a:spcBef>
                <a:spcPts val="480"/>
              </a:spcBef>
              <a:spcAft>
                <a:spcPts val="0"/>
              </a:spcAft>
              <a:buClr>
                <a:schemeClr val="accent1"/>
              </a:buClr>
              <a:buSzPts val="2400"/>
              <a:buFont typeface="Century Schoolbook"/>
              <a:buChar char="•"/>
              <a:defRPr sz="2400" b="0" i="0" u="none" strike="noStrike" cap="none">
                <a:solidFill>
                  <a:schemeClr val="dk2"/>
                </a:solidFill>
                <a:latin typeface="Century Schoolbook"/>
                <a:ea typeface="Century Schoolbook"/>
                <a:cs typeface="Century Schoolbook"/>
                <a:sym typeface="Century Schoolbook"/>
              </a:defRPr>
            </a:lvl6pPr>
            <a:lvl7pPr marL="3200400" marR="0" lvl="6" indent="-308610" algn="l" rtl="0">
              <a:spcBef>
                <a:spcPts val="420"/>
              </a:spcBef>
              <a:spcAft>
                <a:spcPts val="0"/>
              </a:spcAft>
              <a:buClr>
                <a:srgbClr val="FEC2AC"/>
              </a:buClr>
              <a:buSzPts val="1260"/>
              <a:buFont typeface="Noto Sans Symbols"/>
              <a:buChar char="○"/>
              <a:defRPr sz="2100" b="0" i="0" u="none" strike="noStrike" cap="none">
                <a:solidFill>
                  <a:schemeClr val="dk2"/>
                </a:solidFill>
                <a:latin typeface="Century Schoolbook"/>
                <a:ea typeface="Century Schoolbook"/>
                <a:cs typeface="Century Schoolbook"/>
                <a:sym typeface="Century Schoolbook"/>
              </a:defRPr>
            </a:lvl7pPr>
            <a:lvl8pPr marL="3657600" marR="0" lvl="7" indent="-361950" algn="l" rtl="0">
              <a:spcBef>
                <a:spcPts val="420"/>
              </a:spcBef>
              <a:spcAft>
                <a:spcPts val="0"/>
              </a:spcAft>
              <a:buClr>
                <a:schemeClr val="accent2"/>
              </a:buClr>
              <a:buSzPts val="2100"/>
              <a:buFont typeface="Century Schoolbook"/>
              <a:buChar char="•"/>
              <a:defRPr sz="2100" b="0" i="0" u="none" strike="noStrike" cap="small">
                <a:solidFill>
                  <a:schemeClr val="dk2"/>
                </a:solidFill>
                <a:latin typeface="Century Schoolbook"/>
                <a:ea typeface="Century Schoolbook"/>
                <a:cs typeface="Century Schoolbook"/>
                <a:sym typeface="Century Schoolbook"/>
              </a:defRPr>
            </a:lvl8pPr>
            <a:lvl9pPr marL="4114800" marR="0" lvl="8" indent="-361950" algn="l" rtl="0">
              <a:spcBef>
                <a:spcPts val="420"/>
              </a:spcBef>
              <a:spcAft>
                <a:spcPts val="0"/>
              </a:spcAft>
              <a:buClr>
                <a:srgbClr val="DE7530"/>
              </a:buClr>
              <a:buSzPts val="2100"/>
              <a:buFont typeface="Century Schoolbook"/>
              <a:buChar char="•"/>
              <a:defRPr sz="21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74" name="Google Shape;174;p17"/>
          <p:cNvSpPr txBox="1">
            <a:spLocks noGrp="1"/>
          </p:cNvSpPr>
          <p:nvPr>
            <p:ph type="dt" idx="10"/>
          </p:nvPr>
        </p:nvSpPr>
        <p:spPr>
          <a:xfrm rot="5400000">
            <a:off x="12410282" y="1391443"/>
            <a:ext cx="2682875" cy="614362"/>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
        <p:nvSpPr>
          <p:cNvPr id="175" name="Google Shape;175;p17"/>
          <p:cNvSpPr txBox="1">
            <a:spLocks noGrp="1"/>
          </p:cNvSpPr>
          <p:nvPr>
            <p:ph type="sldNum" idx="12"/>
          </p:nvPr>
        </p:nvSpPr>
        <p:spPr>
          <a:xfrm>
            <a:off x="13007975" y="7645400"/>
            <a:ext cx="974725" cy="693737"/>
          </a:xfrm>
          <a:prstGeom prst="rect">
            <a:avLst/>
          </a:prstGeom>
          <a:noFill/>
          <a:ln>
            <a:noFill/>
          </a:ln>
        </p:spPr>
        <p:txBody>
          <a:bodyPr spcFirstLastPara="1" wrap="square" lIns="135850" tIns="67925" rIns="135850" bIns="67925" anchor="ctr" anchorCtr="0">
            <a:noAutofit/>
          </a:bodyPr>
          <a:lstStyle>
            <a:lvl1pPr marL="0" marR="0" lvl="0"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FFFFFF"/>
              </a:buClr>
              <a:buSzPts val="2100"/>
              <a:buFont typeface="Times New Roman"/>
              <a:buNone/>
              <a:defRPr sz="2100" b="1" i="0" u="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sz="1400" b="0">
              <a:solidFill>
                <a:srgbClr val="000000"/>
              </a:solidFill>
              <a:latin typeface="Arial"/>
              <a:ea typeface="Arial"/>
              <a:cs typeface="Arial"/>
              <a:sym typeface="Arial"/>
            </a:endParaRPr>
          </a:p>
        </p:txBody>
      </p:sp>
      <p:sp>
        <p:nvSpPr>
          <p:cNvPr id="176" name="Google Shape;176;p17"/>
          <p:cNvSpPr txBox="1">
            <a:spLocks noGrp="1"/>
          </p:cNvSpPr>
          <p:nvPr>
            <p:ph type="ftr" idx="11"/>
          </p:nvPr>
        </p:nvSpPr>
        <p:spPr>
          <a:xfrm rot="5400000">
            <a:off x="11610975" y="4933950"/>
            <a:ext cx="4267200" cy="584200"/>
          </a:xfrm>
          <a:prstGeom prst="rect">
            <a:avLst/>
          </a:prstGeom>
          <a:noFill/>
          <a:ln>
            <a:noFill/>
          </a:ln>
        </p:spPr>
        <p:txBody>
          <a:bodyPr spcFirstLastPara="1" wrap="square" lIns="135850" tIns="67925" rIns="135850" bIns="67925" anchor="ctr" anchorCtr="0"/>
          <a:lstStyle>
            <a:lvl1pPr marR="0" lvl="0" algn="l" rtl="0">
              <a:lnSpc>
                <a:spcPct val="100000"/>
              </a:lnSpc>
              <a:spcBef>
                <a:spcPts val="0"/>
              </a:spcBef>
              <a:spcAft>
                <a:spcPts val="0"/>
              </a:spcAft>
              <a:buSzPts val="1400"/>
              <a:buNone/>
              <a:defRPr sz="36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6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2682875" y="203200"/>
            <a:ext cx="11947525" cy="5181600"/>
          </a:xfrm>
          <a:prstGeom prst="rect">
            <a:avLst/>
          </a:prstGeom>
          <a:noFill/>
          <a:ln>
            <a:noFill/>
          </a:ln>
        </p:spPr>
        <p:txBody>
          <a:bodyPr spcFirstLastPara="1" wrap="square" lIns="135850" tIns="67925" rIns="135850" bIns="67925" anchor="b" anchorCtr="0">
            <a:noAutofit/>
          </a:bodyPr>
          <a:lstStyle/>
          <a:p>
            <a:pPr marL="0" lvl="0" indent="0" algn="ctr" rtl="0">
              <a:lnSpc>
                <a:spcPct val="100000"/>
              </a:lnSpc>
              <a:spcBef>
                <a:spcPts val="0"/>
              </a:spcBef>
              <a:spcAft>
                <a:spcPts val="0"/>
              </a:spcAft>
              <a:buClr>
                <a:srgbClr val="00B050"/>
              </a:buClr>
              <a:buSzPts val="6000"/>
              <a:buFont typeface="Cambria"/>
              <a:buNone/>
            </a:pPr>
            <a:r>
              <a:rPr lang="en-US" sz="6000" b="1" i="0" u="none">
                <a:solidFill>
                  <a:srgbClr val="00B050"/>
                </a:solidFill>
                <a:latin typeface="Cambria"/>
                <a:ea typeface="Cambria"/>
                <a:cs typeface="Cambria"/>
                <a:sym typeface="Cambria"/>
              </a:rPr>
              <a:t>BANGLADESH: GEOGRAPHY, DEMOGRAPHY </a:t>
            </a:r>
            <a:br>
              <a:rPr lang="en-US" sz="6000" b="1" i="0" u="none">
                <a:solidFill>
                  <a:srgbClr val="00B050"/>
                </a:solidFill>
                <a:latin typeface="Cambria"/>
                <a:ea typeface="Cambria"/>
                <a:cs typeface="Cambria"/>
                <a:sym typeface="Cambria"/>
              </a:rPr>
            </a:br>
            <a:r>
              <a:rPr lang="en-US" sz="6000" b="1" i="0" u="none">
                <a:solidFill>
                  <a:srgbClr val="00B050"/>
                </a:solidFill>
                <a:latin typeface="Cambria"/>
                <a:ea typeface="Cambria"/>
                <a:cs typeface="Cambria"/>
                <a:sym typeface="Cambria"/>
              </a:rPr>
              <a:t>&amp; CULTURAL TRAITS </a:t>
            </a:r>
            <a:r>
              <a:rPr lang="en-US" sz="4800" b="1" i="0" u="none">
                <a:solidFill>
                  <a:srgbClr val="800000"/>
                </a:solidFill>
                <a:latin typeface="Arial"/>
                <a:ea typeface="Arial"/>
                <a:cs typeface="Arial"/>
                <a:sym typeface="Arial"/>
              </a:rPr>
              <a:t/>
            </a:r>
            <a:br>
              <a:rPr lang="en-US" sz="4800" b="1" i="0" u="none">
                <a:solidFill>
                  <a:srgbClr val="800000"/>
                </a:solidFill>
                <a:latin typeface="Arial"/>
                <a:ea typeface="Arial"/>
                <a:cs typeface="Arial"/>
                <a:sym typeface="Arial"/>
              </a:rPr>
            </a:br>
            <a:r>
              <a:rPr lang="en-US" sz="4800" b="1" i="0" u="none">
                <a:solidFill>
                  <a:srgbClr val="800000"/>
                </a:solidFill>
                <a:latin typeface="Arial"/>
                <a:ea typeface="Arial"/>
                <a:cs typeface="Arial"/>
                <a:sym typeface="Arial"/>
              </a:rPr>
              <a:t/>
            </a:r>
            <a:br>
              <a:rPr lang="en-US" sz="4800" b="1" i="0" u="none">
                <a:solidFill>
                  <a:srgbClr val="800000"/>
                </a:solidFill>
                <a:latin typeface="Arial"/>
                <a:ea typeface="Arial"/>
                <a:cs typeface="Arial"/>
                <a:sym typeface="Arial"/>
              </a:rPr>
            </a:br>
            <a:r>
              <a:rPr lang="en-US" sz="4800" b="1" i="0" u="none">
                <a:solidFill>
                  <a:srgbClr val="800000"/>
                </a:solidFill>
                <a:latin typeface="Arial"/>
                <a:ea typeface="Arial"/>
                <a:cs typeface="Arial"/>
                <a:sym typeface="Arial"/>
              </a:rPr>
              <a:t/>
            </a:r>
            <a:br>
              <a:rPr lang="en-US" sz="4800" b="1" i="0" u="none">
                <a:solidFill>
                  <a:srgbClr val="800000"/>
                </a:solidFill>
                <a:latin typeface="Arial"/>
                <a:ea typeface="Arial"/>
                <a:cs typeface="Arial"/>
                <a:sym typeface="Arial"/>
              </a:rPr>
            </a:br>
            <a:endParaRPr/>
          </a:p>
        </p:txBody>
      </p:sp>
      <p:sp>
        <p:nvSpPr>
          <p:cNvPr id="189" name="Google Shape;189;p19"/>
          <p:cNvSpPr txBox="1">
            <a:spLocks noGrp="1"/>
          </p:cNvSpPr>
          <p:nvPr>
            <p:ph type="subTitle" idx="1"/>
          </p:nvPr>
        </p:nvSpPr>
        <p:spPr>
          <a:xfrm>
            <a:off x="3657600" y="5892800"/>
            <a:ext cx="9875837" cy="2608262"/>
          </a:xfrm>
          <a:prstGeom prst="rect">
            <a:avLst/>
          </a:prstGeom>
          <a:noFill/>
          <a:ln>
            <a:noFill/>
          </a:ln>
        </p:spPr>
        <p:txBody>
          <a:bodyPr spcFirstLastPara="1" wrap="square" lIns="135850" tIns="67925" rIns="135850" bIns="67925" anchor="t" anchorCtr="0">
            <a:noAutofit/>
          </a:bodyPr>
          <a:lstStyle/>
          <a:p>
            <a:pPr marL="0" lvl="0" indent="0" algn="ctr" rtl="0">
              <a:lnSpc>
                <a:spcPct val="80000"/>
              </a:lnSpc>
              <a:spcBef>
                <a:spcPts val="0"/>
              </a:spcBef>
              <a:spcAft>
                <a:spcPts val="0"/>
              </a:spcAft>
              <a:buSzPts val="3430"/>
              <a:buNone/>
            </a:pPr>
            <a:r>
              <a:rPr lang="en-US" sz="4900" b="1" i="0" u="none" dirty="0" smtClean="0">
                <a:solidFill>
                  <a:srgbClr val="C00000"/>
                </a:solidFill>
                <a:latin typeface="Cambria"/>
                <a:ea typeface="Cambria"/>
                <a:cs typeface="Cambria"/>
                <a:sym typeface="Cambria"/>
              </a:rPr>
              <a:t>Md. </a:t>
            </a:r>
            <a:r>
              <a:rPr lang="en-US" sz="4900" b="1" i="0" u="none" dirty="0" err="1" smtClean="0">
                <a:solidFill>
                  <a:srgbClr val="C00000"/>
                </a:solidFill>
                <a:latin typeface="Cambria"/>
                <a:ea typeface="Cambria"/>
                <a:cs typeface="Cambria"/>
                <a:sym typeface="Cambria"/>
              </a:rPr>
              <a:t>Fouad</a:t>
            </a:r>
            <a:r>
              <a:rPr lang="en-US" sz="4900" b="1" i="0" u="none" dirty="0" smtClean="0">
                <a:solidFill>
                  <a:srgbClr val="C00000"/>
                </a:solidFill>
                <a:latin typeface="Cambria"/>
                <a:ea typeface="Cambria"/>
                <a:cs typeface="Cambria"/>
                <a:sym typeface="Cambria"/>
              </a:rPr>
              <a:t> </a:t>
            </a:r>
            <a:r>
              <a:rPr lang="en-US" sz="4900" b="1" i="0" u="none" dirty="0" err="1" smtClean="0">
                <a:solidFill>
                  <a:srgbClr val="C00000"/>
                </a:solidFill>
                <a:latin typeface="Cambria"/>
                <a:ea typeface="Cambria"/>
                <a:cs typeface="Cambria"/>
                <a:sym typeface="Cambria"/>
              </a:rPr>
              <a:t>Hossain</a:t>
            </a:r>
            <a:r>
              <a:rPr lang="en-US" sz="4900" b="1" i="0" u="none" dirty="0" smtClean="0">
                <a:solidFill>
                  <a:srgbClr val="C00000"/>
                </a:solidFill>
                <a:latin typeface="Cambria"/>
                <a:ea typeface="Cambria"/>
                <a:cs typeface="Cambria"/>
                <a:sym typeface="Cambria"/>
              </a:rPr>
              <a:t> </a:t>
            </a:r>
            <a:r>
              <a:rPr lang="en-US" sz="4900" b="1" i="0" u="none" dirty="0" err="1" smtClean="0">
                <a:solidFill>
                  <a:srgbClr val="C00000"/>
                </a:solidFill>
                <a:latin typeface="Cambria"/>
                <a:ea typeface="Cambria"/>
                <a:cs typeface="Cambria"/>
                <a:sym typeface="Cambria"/>
              </a:rPr>
              <a:t>Sarker</a:t>
            </a:r>
            <a:endParaRPr lang="en-US" sz="4900" b="1" i="0" u="none" dirty="0" smtClean="0">
              <a:solidFill>
                <a:srgbClr val="C00000"/>
              </a:solidFill>
              <a:latin typeface="Cambria"/>
              <a:ea typeface="Cambria"/>
              <a:cs typeface="Cambria"/>
              <a:sym typeface="Cambria"/>
            </a:endParaRPr>
          </a:p>
          <a:p>
            <a:pPr marL="0" lvl="0" indent="0" algn="ctr" rtl="0">
              <a:lnSpc>
                <a:spcPct val="80000"/>
              </a:lnSpc>
              <a:spcBef>
                <a:spcPts val="0"/>
              </a:spcBef>
              <a:spcAft>
                <a:spcPts val="0"/>
              </a:spcAft>
              <a:buSzPts val="3430"/>
              <a:buNone/>
            </a:pPr>
            <a:r>
              <a:rPr lang="en-US" sz="4900" dirty="0" smtClean="0">
                <a:solidFill>
                  <a:srgbClr val="C00000"/>
                </a:solidFill>
                <a:latin typeface="Cambria"/>
                <a:sym typeface="Cambria"/>
              </a:rPr>
              <a:t>Assistant Professor</a:t>
            </a:r>
            <a:endParaRPr/>
          </a:p>
          <a:p>
            <a:pPr marL="0" lvl="0" indent="0" algn="ctr" rtl="0">
              <a:lnSpc>
                <a:spcPct val="80000"/>
              </a:lnSpc>
              <a:spcBef>
                <a:spcPts val="800"/>
              </a:spcBef>
              <a:spcAft>
                <a:spcPts val="0"/>
              </a:spcAft>
              <a:buSzPts val="2730"/>
              <a:buNone/>
            </a:pPr>
            <a:r>
              <a:rPr lang="en-US" sz="3900" b="1" i="0" u="none" dirty="0">
                <a:solidFill>
                  <a:srgbClr val="C00000"/>
                </a:solidFill>
                <a:latin typeface="Cambria"/>
                <a:ea typeface="Cambria"/>
                <a:cs typeface="Cambria"/>
                <a:sym typeface="Cambria"/>
              </a:rPr>
              <a:t>Dept. of Development Studies</a:t>
            </a:r>
            <a:endParaRPr/>
          </a:p>
          <a:p>
            <a:pPr marL="0" lvl="0" indent="0" algn="ctr" rtl="0">
              <a:lnSpc>
                <a:spcPct val="80000"/>
              </a:lnSpc>
              <a:spcBef>
                <a:spcPts val="800"/>
              </a:spcBef>
              <a:spcAft>
                <a:spcPts val="0"/>
              </a:spcAft>
              <a:buSzPts val="2730"/>
              <a:buNone/>
            </a:pPr>
            <a:r>
              <a:rPr lang="en-US" sz="3900" b="1" i="0" u="none" dirty="0">
                <a:solidFill>
                  <a:srgbClr val="C00000"/>
                </a:solidFill>
                <a:latin typeface="Cambria"/>
                <a:ea typeface="Cambria"/>
                <a:cs typeface="Cambria"/>
                <a:sym typeface="Cambria"/>
              </a:rPr>
              <a:t>Daffodil International University </a:t>
            </a:r>
            <a:endParaRPr/>
          </a:p>
        </p:txBody>
      </p:sp>
      <p:pic>
        <p:nvPicPr>
          <p:cNvPr id="190" name="Google Shape;190;p19"/>
          <p:cNvPicPr preferRelativeResize="0"/>
          <p:nvPr/>
        </p:nvPicPr>
        <p:blipFill rotWithShape="1">
          <a:blip r:embed="rId3">
            <a:alphaModFix/>
          </a:blip>
          <a:srcRect/>
          <a:stretch/>
        </p:blipFill>
        <p:spPr>
          <a:xfrm>
            <a:off x="7696200" y="3886200"/>
            <a:ext cx="1828800" cy="1627187"/>
          </a:xfrm>
          <a:prstGeom prst="rect">
            <a:avLst/>
          </a:prstGeom>
          <a:noFill/>
          <a:ln w="12700" cap="flat" cmpd="sng">
            <a:solidFill>
              <a:srgbClr val="000000"/>
            </a:solidFill>
            <a:prstDash val="solid"/>
            <a:miter lim="800000"/>
            <a:headEnd type="none" w="sm" len="sm"/>
            <a:tailEnd type="none" w="sm" len="sm"/>
          </a:ln>
          <a:effectLst>
            <a:outerShdw blurRad="63500" dist="20000" dir="5400000">
              <a:srgbClr val="000000">
                <a:alpha val="4196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body" idx="1"/>
          </p:nvPr>
        </p:nvSpPr>
        <p:spPr>
          <a:xfrm>
            <a:off x="7315200" y="2133600"/>
            <a:ext cx="6583362" cy="6705600"/>
          </a:xfrm>
          <a:prstGeom prst="rect">
            <a:avLst/>
          </a:prstGeom>
          <a:noFill/>
          <a:ln>
            <a:noFill/>
          </a:ln>
        </p:spPr>
        <p:txBody>
          <a:bodyPr spcFirstLastPara="1" wrap="square" lIns="99050" tIns="49500" rIns="99050" bIns="49500" anchor="t" anchorCtr="0">
            <a:noAutofit/>
          </a:bodyPr>
          <a:lstStyle/>
          <a:p>
            <a:pPr marL="101600" marR="0" lvl="0" indent="0" algn="just" rtl="0">
              <a:lnSpc>
                <a:spcPct val="100000"/>
              </a:lnSpc>
              <a:spcBef>
                <a:spcPts val="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Topography is a configuration of a land surface. There are three typical natural features in Bangladesh.</a:t>
            </a:r>
            <a:endParaRPr/>
          </a:p>
          <a:p>
            <a:pPr marL="101600" marR="0" lvl="0" indent="-120015" algn="just" rtl="0">
              <a:lnSpc>
                <a:spcPct val="100000"/>
              </a:lnSpc>
              <a:spcBef>
                <a:spcPts val="800"/>
              </a:spcBef>
              <a:spcAft>
                <a:spcPts val="0"/>
              </a:spcAft>
              <a:buClr>
                <a:schemeClr val="accent1"/>
              </a:buClr>
              <a:buSzPts val="1890"/>
              <a:buFont typeface="Noto Sans Symbols"/>
              <a:buChar char="❑"/>
            </a:pPr>
            <a:r>
              <a:rPr lang="en-US" sz="2700" b="0" i="0" u="none">
                <a:solidFill>
                  <a:schemeClr val="dk1"/>
                </a:solidFill>
                <a:latin typeface="Arial"/>
                <a:ea typeface="Arial"/>
                <a:cs typeface="Arial"/>
                <a:sym typeface="Arial"/>
              </a:rPr>
              <a:t>A broad deltaic plain subject to frequent flooding.</a:t>
            </a:r>
            <a:endParaRPr/>
          </a:p>
          <a:p>
            <a:pPr marL="101600" marR="0" lvl="0" indent="-120015" algn="just" rtl="0">
              <a:lnSpc>
                <a:spcPct val="100000"/>
              </a:lnSpc>
              <a:spcBef>
                <a:spcPts val="800"/>
              </a:spcBef>
              <a:spcAft>
                <a:spcPts val="0"/>
              </a:spcAft>
              <a:buClr>
                <a:schemeClr val="accent1"/>
              </a:buClr>
              <a:buSzPts val="1890"/>
              <a:buFont typeface="Noto Sans Symbols"/>
              <a:buChar char="❑"/>
            </a:pPr>
            <a:r>
              <a:rPr lang="en-US" sz="2700" b="0" i="0" u="none">
                <a:solidFill>
                  <a:schemeClr val="dk1"/>
                </a:solidFill>
                <a:latin typeface="Arial"/>
                <a:ea typeface="Arial"/>
                <a:cs typeface="Arial"/>
                <a:sym typeface="Arial"/>
              </a:rPr>
              <a:t>A slightly elevated relatively older plain</a:t>
            </a:r>
            <a:endParaRPr/>
          </a:p>
          <a:p>
            <a:pPr marL="101600" marR="0" lvl="0" indent="-120015" algn="just" rtl="0">
              <a:lnSpc>
                <a:spcPct val="100000"/>
              </a:lnSpc>
              <a:spcBef>
                <a:spcPts val="800"/>
              </a:spcBef>
              <a:spcAft>
                <a:spcPts val="0"/>
              </a:spcAft>
              <a:buClr>
                <a:schemeClr val="accent1"/>
              </a:buClr>
              <a:buSzPts val="1890"/>
              <a:buFont typeface="Noto Sans Symbols"/>
              <a:buChar char="❑"/>
            </a:pPr>
            <a:r>
              <a:rPr lang="en-US" sz="2700" b="0" i="0" u="none">
                <a:solidFill>
                  <a:schemeClr val="dk1"/>
                </a:solidFill>
                <a:latin typeface="Arial"/>
                <a:ea typeface="Arial"/>
                <a:cs typeface="Arial"/>
                <a:sym typeface="Arial"/>
              </a:rPr>
              <a:t>A small hill region specially in Chittagong hills in southeast and low hills in northeast. Tajingdong or Bijoy’ is the highest peak.</a:t>
            </a:r>
            <a:endParaRPr/>
          </a:p>
          <a:p>
            <a:pPr marL="101600" marR="0" lvl="0" indent="0" algn="just" rtl="0">
              <a:lnSpc>
                <a:spcPct val="100000"/>
              </a:lnSpc>
              <a:spcBef>
                <a:spcPts val="80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Bangladesh is also the largest delta of the world. The delta plain of the Ganges (Padma), Brahmaputra (Jamuna), and Meghna Rivers and their tributaries occupy 79 percent of the country. </a:t>
            </a:r>
            <a:endParaRPr/>
          </a:p>
        </p:txBody>
      </p:sp>
      <p:sp>
        <p:nvSpPr>
          <p:cNvPr id="259" name="Google Shape;259;p28"/>
          <p:cNvSpPr txBox="1"/>
          <p:nvPr/>
        </p:nvSpPr>
        <p:spPr>
          <a:xfrm>
            <a:off x="0" y="0"/>
            <a:ext cx="14020801" cy="1044575"/>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800000"/>
              </a:buClr>
              <a:buSzPts val="5900"/>
              <a:buFont typeface="Arial"/>
              <a:buNone/>
            </a:pPr>
            <a:r>
              <a:rPr lang="en-US" sz="5900" b="1" i="0" u="none">
                <a:solidFill>
                  <a:srgbClr val="800000"/>
                </a:solidFill>
                <a:latin typeface="Arial"/>
                <a:ea typeface="Arial"/>
                <a:cs typeface="Arial"/>
                <a:sym typeface="Arial"/>
              </a:rPr>
              <a:t>Geography of Bangladesh</a:t>
            </a:r>
            <a:endParaRPr/>
          </a:p>
        </p:txBody>
      </p:sp>
      <p:grpSp>
        <p:nvGrpSpPr>
          <p:cNvPr id="260" name="Google Shape;260;p28"/>
          <p:cNvGrpSpPr/>
          <p:nvPr/>
        </p:nvGrpSpPr>
        <p:grpSpPr>
          <a:xfrm>
            <a:off x="7248525" y="944562"/>
            <a:ext cx="6838950" cy="976312"/>
            <a:chOff x="7248525" y="944562"/>
            <a:chExt cx="6838950" cy="976312"/>
          </a:xfrm>
        </p:grpSpPr>
        <p:pic>
          <p:nvPicPr>
            <p:cNvPr id="261" name="Google Shape;261;p28"/>
            <p:cNvPicPr preferRelativeResize="0"/>
            <p:nvPr/>
          </p:nvPicPr>
          <p:blipFill rotWithShape="1">
            <a:blip r:embed="rId3">
              <a:alphaModFix/>
            </a:blip>
            <a:srcRect/>
            <a:stretch/>
          </p:blipFill>
          <p:spPr>
            <a:xfrm>
              <a:off x="7248525" y="944562"/>
              <a:ext cx="6838950" cy="976312"/>
            </a:xfrm>
            <a:prstGeom prst="rect">
              <a:avLst/>
            </a:prstGeom>
            <a:noFill/>
            <a:ln>
              <a:noFill/>
            </a:ln>
          </p:spPr>
        </p:pic>
        <p:sp>
          <p:nvSpPr>
            <p:cNvPr id="262" name="Google Shape;262;p28"/>
            <p:cNvSpPr txBox="1"/>
            <p:nvPr/>
          </p:nvSpPr>
          <p:spPr>
            <a:xfrm>
              <a:off x="7315200" y="1219200"/>
              <a:ext cx="6705600" cy="609600"/>
            </a:xfrm>
            <a:prstGeom prst="rect">
              <a:avLst/>
            </a:prstGeom>
            <a:noFill/>
            <a:ln>
              <a:noFill/>
            </a:ln>
          </p:spPr>
          <p:txBody>
            <a:bodyPr spcFirstLastPara="1" wrap="square" lIns="135850" tIns="67925" rIns="135850" bIns="67925" anchor="b" anchorCtr="0">
              <a:noAutofit/>
            </a:bodyPr>
            <a:lstStyle/>
            <a:p>
              <a:pPr marL="0" marR="0" lvl="0" indent="0" algn="ctr" rtl="0">
                <a:lnSpc>
                  <a:spcPct val="100000"/>
                </a:lnSpc>
                <a:spcBef>
                  <a:spcPts val="0"/>
                </a:spcBef>
                <a:spcAft>
                  <a:spcPts val="0"/>
                </a:spcAft>
                <a:buClr>
                  <a:srgbClr val="000000"/>
                </a:buClr>
                <a:buSzPts val="4100"/>
                <a:buFont typeface="Arial"/>
                <a:buNone/>
              </a:pPr>
              <a:r>
                <a:rPr lang="en-US" sz="4100" b="0" i="0" u="none">
                  <a:solidFill>
                    <a:srgbClr val="000000"/>
                  </a:solidFill>
                  <a:latin typeface="Arial"/>
                  <a:ea typeface="Arial"/>
                  <a:cs typeface="Arial"/>
                  <a:sym typeface="Arial"/>
                </a:rPr>
                <a:t>TOPOGRAPHY</a:t>
              </a:r>
              <a:endParaRPr/>
            </a:p>
          </p:txBody>
        </p:sp>
      </p:grpSp>
      <p:pic>
        <p:nvPicPr>
          <p:cNvPr id="263" name="Google Shape;263;p28" descr="Image result for topographic land map bangladesh"/>
          <p:cNvPicPr preferRelativeResize="0"/>
          <p:nvPr/>
        </p:nvPicPr>
        <p:blipFill rotWithShape="1">
          <a:blip r:embed="rId4">
            <a:alphaModFix/>
          </a:blip>
          <a:srcRect/>
          <a:stretch/>
        </p:blipFill>
        <p:spPr>
          <a:xfrm>
            <a:off x="365125" y="1727200"/>
            <a:ext cx="6451600" cy="6667500"/>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
                                        </p:tgtEl>
                                        <p:attrNameLst>
                                          <p:attrName>style.visibility</p:attrName>
                                        </p:attrNameLst>
                                      </p:cBhvr>
                                      <p:to>
                                        <p:strVal val="visible"/>
                                      </p:to>
                                    </p:set>
                                    <p:anim calcmode="lin" valueType="num">
                                      <p:cBhvr additive="base">
                                        <p:cTn id="7" dur="500"/>
                                        <p:tgtEl>
                                          <p:spTgt spid="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269" name="Google Shape;269;p29"/>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Some academicians argue that the topography of Bangladesh is the main reason behind the frequent flooding. Do you support this argument? If you do, then strengthen your support by formidable examples and if you don’t, then explain logically the reasons behind your disbelief. </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What are the benefits and problems of being the largest delta of the world? Solidify your answer with rigorous examples.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0"/>
          <p:cNvSpPr txBox="1">
            <a:spLocks noGrp="1"/>
          </p:cNvSpPr>
          <p:nvPr>
            <p:ph type="body" idx="1"/>
          </p:nvPr>
        </p:nvSpPr>
        <p:spPr>
          <a:xfrm>
            <a:off x="7192962" y="2133600"/>
            <a:ext cx="6705600" cy="6294437"/>
          </a:xfrm>
          <a:prstGeom prst="rect">
            <a:avLst/>
          </a:prstGeom>
          <a:noFill/>
          <a:ln>
            <a:noFill/>
          </a:ln>
        </p:spPr>
        <p:txBody>
          <a:bodyPr spcFirstLastPara="1" wrap="square" lIns="135850" tIns="67925" rIns="135850" bIns="67925" anchor="t" anchorCtr="0">
            <a:noAutofit/>
          </a:bodyPr>
          <a:lstStyle/>
          <a:p>
            <a:pPr marL="0" marR="0" lvl="0" indent="0" algn="just" rtl="0">
              <a:lnSpc>
                <a:spcPct val="114000"/>
              </a:lnSpc>
              <a:spcBef>
                <a:spcPts val="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Bangladesh is not so rich in mineral resources. The principal energy resources are:</a:t>
            </a:r>
            <a:endParaRPr/>
          </a:p>
          <a:p>
            <a:pPr marL="0" marR="0" lvl="0" indent="0" algn="just" rtl="0">
              <a:lnSpc>
                <a:spcPct val="114000"/>
              </a:lnSpc>
              <a:spcBef>
                <a:spcPts val="0"/>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a:p>
            <a:pPr marL="0" marR="0" lvl="0" indent="0" algn="just" rtl="0">
              <a:lnSpc>
                <a:spcPct val="114000"/>
              </a:lnSpc>
              <a:spcBef>
                <a:spcPts val="0"/>
              </a:spcBef>
              <a:spcAft>
                <a:spcPts val="0"/>
              </a:spcAft>
              <a:buClr>
                <a:schemeClr val="accent1"/>
              </a:buClr>
              <a:buSzPts val="1890"/>
              <a:buFont typeface="Noto Sans Symbols"/>
              <a:buNone/>
            </a:pPr>
            <a:r>
              <a:rPr lang="en-US" sz="2700" b="1" i="0" u="none">
                <a:solidFill>
                  <a:schemeClr val="dk1"/>
                </a:solidFill>
                <a:latin typeface="Arial"/>
                <a:ea typeface="Arial"/>
                <a:cs typeface="Arial"/>
                <a:sym typeface="Arial"/>
              </a:rPr>
              <a:t>Natural gas: </a:t>
            </a:r>
            <a:r>
              <a:rPr lang="en-US" sz="2700" b="0" i="0" u="none">
                <a:solidFill>
                  <a:schemeClr val="dk1"/>
                </a:solidFill>
                <a:latin typeface="Arial"/>
                <a:ea typeface="Arial"/>
                <a:cs typeface="Arial"/>
                <a:sym typeface="Arial"/>
              </a:rPr>
              <a:t>It is found in several small fields in the northeastern part. There are 24 discovered gas fields in Bangladesh.</a:t>
            </a:r>
            <a:endParaRPr/>
          </a:p>
          <a:p>
            <a:pPr marL="0" marR="0" lvl="0" indent="0" algn="just" rtl="0">
              <a:lnSpc>
                <a:spcPct val="114000"/>
              </a:lnSpc>
              <a:spcBef>
                <a:spcPts val="0"/>
              </a:spcBef>
              <a:spcAft>
                <a:spcPts val="0"/>
              </a:spcAft>
              <a:buClr>
                <a:schemeClr val="accent1"/>
              </a:buClr>
              <a:buSzPts val="1890"/>
              <a:buFont typeface="Noto Sans Symbols"/>
              <a:buNone/>
            </a:pPr>
            <a:r>
              <a:rPr lang="en-US" sz="2700" b="1" i="0" u="none">
                <a:solidFill>
                  <a:schemeClr val="dk1"/>
                </a:solidFill>
                <a:latin typeface="Arial"/>
                <a:ea typeface="Arial"/>
                <a:cs typeface="Arial"/>
                <a:sym typeface="Arial"/>
              </a:rPr>
              <a:t>Coal: </a:t>
            </a:r>
            <a:r>
              <a:rPr lang="en-US" sz="2700" b="0" i="0" u="none">
                <a:solidFill>
                  <a:schemeClr val="dk1"/>
                </a:solidFill>
                <a:latin typeface="Arial"/>
                <a:ea typeface="Arial"/>
                <a:cs typeface="Arial"/>
                <a:sym typeface="Arial"/>
              </a:rPr>
              <a:t>There are five coalfields in Bangladesh. </a:t>
            </a:r>
            <a:endParaRPr/>
          </a:p>
          <a:p>
            <a:pPr marL="0" marR="0" lvl="0" indent="0" algn="just" rtl="0">
              <a:lnSpc>
                <a:spcPct val="114000"/>
              </a:lnSpc>
              <a:spcBef>
                <a:spcPts val="0"/>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a:p>
            <a:pPr marL="0" marR="0" lvl="0" indent="0" algn="just" rtl="0">
              <a:lnSpc>
                <a:spcPct val="114000"/>
              </a:lnSpc>
              <a:spcBef>
                <a:spcPts val="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Limestone, pottery clays, Hard Rock, Construction sand, Glass sand  are also found in Bangladesh. </a:t>
            </a:r>
            <a:endParaRPr/>
          </a:p>
        </p:txBody>
      </p:sp>
      <p:pic>
        <p:nvPicPr>
          <p:cNvPr id="275" name="Google Shape;275;p30" descr="MineralResource.jpg"/>
          <p:cNvPicPr preferRelativeResize="0"/>
          <p:nvPr/>
        </p:nvPicPr>
        <p:blipFill rotWithShape="1">
          <a:blip r:embed="rId3">
            <a:alphaModFix/>
          </a:blip>
          <a:srcRect/>
          <a:stretch/>
        </p:blipFill>
        <p:spPr>
          <a:xfrm>
            <a:off x="0" y="1219200"/>
            <a:ext cx="6794500" cy="7416800"/>
          </a:xfrm>
          <a:prstGeom prst="rect">
            <a:avLst/>
          </a:prstGeom>
          <a:noFill/>
          <a:ln>
            <a:noFill/>
          </a:ln>
        </p:spPr>
      </p:pic>
      <p:sp>
        <p:nvSpPr>
          <p:cNvPr id="276" name="Google Shape;276;p30"/>
          <p:cNvSpPr txBox="1"/>
          <p:nvPr/>
        </p:nvSpPr>
        <p:spPr>
          <a:xfrm>
            <a:off x="0" y="0"/>
            <a:ext cx="14020801" cy="1044575"/>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800000"/>
              </a:buClr>
              <a:buSzPts val="5900"/>
              <a:buFont typeface="Arial"/>
              <a:buNone/>
            </a:pPr>
            <a:r>
              <a:rPr lang="en-US" sz="5900" b="1" i="0" u="none">
                <a:solidFill>
                  <a:srgbClr val="800000"/>
                </a:solidFill>
                <a:latin typeface="Arial"/>
                <a:ea typeface="Arial"/>
                <a:cs typeface="Arial"/>
                <a:sym typeface="Arial"/>
              </a:rPr>
              <a:t>Geography of Bangladesh</a:t>
            </a:r>
            <a:endParaRPr/>
          </a:p>
        </p:txBody>
      </p:sp>
      <p:grpSp>
        <p:nvGrpSpPr>
          <p:cNvPr id="277" name="Google Shape;277;p30"/>
          <p:cNvGrpSpPr/>
          <p:nvPr/>
        </p:nvGrpSpPr>
        <p:grpSpPr>
          <a:xfrm>
            <a:off x="7370762" y="1017587"/>
            <a:ext cx="6594475" cy="903287"/>
            <a:chOff x="7370762" y="1017587"/>
            <a:chExt cx="6594475" cy="903287"/>
          </a:xfrm>
        </p:grpSpPr>
        <p:pic>
          <p:nvPicPr>
            <p:cNvPr id="278" name="Google Shape;278;p30"/>
            <p:cNvPicPr preferRelativeResize="0"/>
            <p:nvPr/>
          </p:nvPicPr>
          <p:blipFill rotWithShape="1">
            <a:blip r:embed="rId4">
              <a:alphaModFix/>
            </a:blip>
            <a:srcRect/>
            <a:stretch/>
          </p:blipFill>
          <p:spPr>
            <a:xfrm>
              <a:off x="7370762" y="1017587"/>
              <a:ext cx="6594475" cy="903287"/>
            </a:xfrm>
            <a:prstGeom prst="rect">
              <a:avLst/>
            </a:prstGeom>
            <a:noFill/>
            <a:ln>
              <a:noFill/>
            </a:ln>
          </p:spPr>
        </p:pic>
        <p:sp>
          <p:nvSpPr>
            <p:cNvPr id="279" name="Google Shape;279;p30"/>
            <p:cNvSpPr txBox="1"/>
            <p:nvPr/>
          </p:nvSpPr>
          <p:spPr>
            <a:xfrm>
              <a:off x="7437437" y="1219200"/>
              <a:ext cx="6461125" cy="609600"/>
            </a:xfrm>
            <a:prstGeom prst="rect">
              <a:avLst/>
            </a:prstGeom>
            <a:noFill/>
            <a:ln>
              <a:noFill/>
            </a:ln>
          </p:spPr>
          <p:txBody>
            <a:bodyPr spcFirstLastPara="1" wrap="square" lIns="135850" tIns="67925" rIns="135850" bIns="67925" anchor="b" anchorCtr="0">
              <a:noAutofit/>
            </a:bodyPr>
            <a:lstStyle/>
            <a:p>
              <a:pPr marL="0" marR="0" lvl="0" indent="0" algn="ctr" rtl="0">
                <a:lnSpc>
                  <a:spcPct val="80000"/>
                </a:lnSpc>
                <a:spcBef>
                  <a:spcPts val="0"/>
                </a:spcBef>
                <a:spcAft>
                  <a:spcPts val="0"/>
                </a:spcAft>
                <a:buClr>
                  <a:srgbClr val="000000"/>
                </a:buClr>
                <a:buSzPts val="3700"/>
                <a:buFont typeface="Arial"/>
                <a:buNone/>
              </a:pPr>
              <a:r>
                <a:rPr lang="en-US" sz="3700" b="0" i="0" u="none">
                  <a:solidFill>
                    <a:srgbClr val="000000"/>
                  </a:solidFill>
                  <a:latin typeface="Arial"/>
                  <a:ea typeface="Arial"/>
                  <a:cs typeface="Arial"/>
                  <a:sym typeface="Arial"/>
                </a:rPr>
                <a:t>MINERAL RESOURCES</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p:tgtEl>
                                          <p:spTgt spid="2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285" name="Google Shape;285;p31"/>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In your own opinion, how do you think Bangladesh should use her mineral resources? Should we preserve our reserves of natural gas or should we be using it constantly? </a:t>
            </a:r>
            <a:endParaRPr/>
          </a:p>
          <a:p>
            <a:pPr marL="404813" marR="0" lvl="0" indent="-244793" algn="l" rtl="0">
              <a:spcBef>
                <a:spcPts val="888"/>
              </a:spcBef>
              <a:spcAft>
                <a:spcPts val="0"/>
              </a:spcAft>
              <a:buClr>
                <a:schemeClr val="accent1"/>
              </a:buClr>
              <a:buSzPts val="2520"/>
              <a:buFont typeface="Noto Sans Symbols"/>
              <a:buNone/>
            </a:pPr>
            <a:endParaRPr sz="3600" b="0" i="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pSp>
        <p:nvGrpSpPr>
          <p:cNvPr id="290" name="Google Shape;290;p32"/>
          <p:cNvGrpSpPr/>
          <p:nvPr/>
        </p:nvGrpSpPr>
        <p:grpSpPr>
          <a:xfrm>
            <a:off x="6546850" y="652462"/>
            <a:ext cx="7497762" cy="963612"/>
            <a:chOff x="6546850" y="652462"/>
            <a:chExt cx="7497762" cy="963612"/>
          </a:xfrm>
        </p:grpSpPr>
        <p:pic>
          <p:nvPicPr>
            <p:cNvPr id="291" name="Google Shape;291;p32"/>
            <p:cNvPicPr preferRelativeResize="0"/>
            <p:nvPr/>
          </p:nvPicPr>
          <p:blipFill rotWithShape="1">
            <a:blip r:embed="rId3">
              <a:alphaModFix/>
            </a:blip>
            <a:srcRect/>
            <a:stretch/>
          </p:blipFill>
          <p:spPr>
            <a:xfrm>
              <a:off x="6546850" y="652462"/>
              <a:ext cx="7497762" cy="963612"/>
            </a:xfrm>
            <a:prstGeom prst="rect">
              <a:avLst/>
            </a:prstGeom>
            <a:noFill/>
            <a:ln>
              <a:noFill/>
            </a:ln>
          </p:spPr>
        </p:pic>
        <p:sp>
          <p:nvSpPr>
            <p:cNvPr id="292" name="Google Shape;292;p32"/>
            <p:cNvSpPr txBox="1"/>
            <p:nvPr/>
          </p:nvSpPr>
          <p:spPr>
            <a:xfrm>
              <a:off x="6781800" y="762000"/>
              <a:ext cx="7192962" cy="763587"/>
            </a:xfrm>
            <a:prstGeom prst="rect">
              <a:avLst/>
            </a:prstGeom>
            <a:noFill/>
            <a:ln>
              <a:noFill/>
            </a:ln>
          </p:spPr>
          <p:txBody>
            <a:bodyPr spcFirstLastPara="1" wrap="square" lIns="135850" tIns="67925" rIns="135850" bIns="67925" anchor="b" anchorCtr="0">
              <a:noAutofit/>
            </a:bodyPr>
            <a:lstStyle/>
            <a:p>
              <a:pPr marL="0" marR="0" lvl="0" indent="0" algn="l" rtl="0">
                <a:lnSpc>
                  <a:spcPct val="100000"/>
                </a:lnSpc>
                <a:spcBef>
                  <a:spcPts val="0"/>
                </a:spcBef>
                <a:spcAft>
                  <a:spcPts val="0"/>
                </a:spcAft>
                <a:buClr>
                  <a:srgbClr val="000000"/>
                </a:buClr>
                <a:buSzPts val="4100"/>
                <a:buFont typeface="Century Schoolbook"/>
                <a:buNone/>
              </a:pPr>
              <a:r>
                <a:rPr lang="en-US" sz="4100" b="0" i="0" u="none">
                  <a:solidFill>
                    <a:srgbClr val="000000"/>
                  </a:solidFill>
                  <a:latin typeface="Century Schoolbook"/>
                  <a:ea typeface="Century Schoolbook"/>
                  <a:cs typeface="Century Schoolbook"/>
                  <a:sym typeface="Century Schoolbook"/>
                </a:rPr>
                <a:t>RIVERS OF BANGLADESH</a:t>
              </a:r>
              <a:endParaRPr/>
            </a:p>
          </p:txBody>
        </p:sp>
      </p:grpSp>
      <p:sp>
        <p:nvSpPr>
          <p:cNvPr id="293" name="Google Shape;293;p32"/>
          <p:cNvSpPr txBox="1"/>
          <p:nvPr/>
        </p:nvSpPr>
        <p:spPr>
          <a:xfrm>
            <a:off x="6781800" y="1752600"/>
            <a:ext cx="7070725" cy="7616825"/>
          </a:xfrm>
          <a:prstGeom prst="rect">
            <a:avLst/>
          </a:prstGeom>
          <a:noFill/>
          <a:ln>
            <a:noFill/>
          </a:ln>
        </p:spPr>
        <p:txBody>
          <a:bodyPr spcFirstLastPara="1" wrap="square" lIns="135850" tIns="67925" rIns="135850" bIns="67925" anchor="t" anchorCtr="0">
            <a:noAutofit/>
          </a:bodyPr>
          <a:lstStyle/>
          <a:p>
            <a:pPr marL="101600" marR="0" lvl="0" indent="0" algn="just" rtl="0">
              <a:lnSpc>
                <a:spcPct val="12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Bangladesh is a riverine country. About 700 rivers flow through the country. Most of the country's land is formed through mud brought by the rivers. These rivers play a significant role in the economic growth of the country. </a:t>
            </a:r>
            <a:endParaRPr/>
          </a:p>
          <a:p>
            <a:pPr marL="101600" marR="0" lvl="0" indent="0" algn="just" rtl="0">
              <a:lnSpc>
                <a:spcPct val="120000"/>
              </a:lnSpc>
              <a:spcBef>
                <a:spcPts val="0"/>
              </a:spcBef>
              <a:spcAft>
                <a:spcPts val="0"/>
              </a:spcAft>
              <a:buClr>
                <a:schemeClr val="dk1"/>
              </a:buClr>
              <a:buSzPts val="2700"/>
              <a:buFont typeface="Times New Roman"/>
              <a:buNone/>
            </a:pPr>
            <a:endParaRPr sz="2700" b="0" i="0" u="none">
              <a:solidFill>
                <a:schemeClr val="dk1"/>
              </a:solidFill>
              <a:latin typeface="Arial"/>
              <a:ea typeface="Arial"/>
              <a:cs typeface="Arial"/>
              <a:sym typeface="Arial"/>
            </a:endParaRPr>
          </a:p>
          <a:p>
            <a:pPr marL="101600" marR="0" lvl="0" indent="0" algn="just" rtl="0">
              <a:lnSpc>
                <a:spcPct val="12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The system of rivers can be divided into five major networks as follows :</a:t>
            </a:r>
            <a:endParaRPr/>
          </a:p>
          <a:p>
            <a:pPr marL="101600" marR="0" lvl="0" indent="-171450" algn="just" rtl="0">
              <a:lnSpc>
                <a:spcPct val="120000"/>
              </a:lnSpc>
              <a:spcBef>
                <a:spcPts val="0"/>
              </a:spcBef>
              <a:spcAft>
                <a:spcPts val="0"/>
              </a:spcAft>
              <a:buClr>
                <a:schemeClr val="dk1"/>
              </a:buClr>
              <a:buSzPts val="2700"/>
              <a:buFont typeface="Noto Sans Symbols"/>
              <a:buChar char="❑"/>
            </a:pPr>
            <a:r>
              <a:rPr lang="en-US" sz="2700" b="0" i="0" u="none">
                <a:solidFill>
                  <a:schemeClr val="dk1"/>
                </a:solidFill>
                <a:latin typeface="Arial"/>
                <a:ea typeface="Arial"/>
                <a:cs typeface="Arial"/>
                <a:sym typeface="Arial"/>
              </a:rPr>
              <a:t>Brahmaputra-Jamuna river system</a:t>
            </a:r>
            <a:endParaRPr/>
          </a:p>
          <a:p>
            <a:pPr marL="101600" marR="0" lvl="0" indent="-171450" algn="just" rtl="0">
              <a:lnSpc>
                <a:spcPct val="120000"/>
              </a:lnSpc>
              <a:spcBef>
                <a:spcPts val="0"/>
              </a:spcBef>
              <a:spcAft>
                <a:spcPts val="0"/>
              </a:spcAft>
              <a:buClr>
                <a:schemeClr val="dk1"/>
              </a:buClr>
              <a:buSzPts val="2700"/>
              <a:buFont typeface="Noto Sans Symbols"/>
              <a:buChar char="❑"/>
            </a:pPr>
            <a:r>
              <a:rPr lang="en-US" sz="2700" b="0" i="0" u="none">
                <a:solidFill>
                  <a:schemeClr val="dk1"/>
                </a:solidFill>
                <a:latin typeface="Arial"/>
                <a:ea typeface="Arial"/>
                <a:cs typeface="Arial"/>
                <a:sym typeface="Arial"/>
              </a:rPr>
              <a:t>Ganges-Padma river system</a:t>
            </a:r>
            <a:endParaRPr/>
          </a:p>
          <a:p>
            <a:pPr marL="101600" marR="0" lvl="0" indent="-171450" algn="just" rtl="0">
              <a:lnSpc>
                <a:spcPct val="120000"/>
              </a:lnSpc>
              <a:spcBef>
                <a:spcPts val="0"/>
              </a:spcBef>
              <a:spcAft>
                <a:spcPts val="0"/>
              </a:spcAft>
              <a:buClr>
                <a:schemeClr val="dk1"/>
              </a:buClr>
              <a:buSzPts val="2700"/>
              <a:buFont typeface="Noto Sans Symbols"/>
              <a:buChar char="❑"/>
            </a:pPr>
            <a:r>
              <a:rPr lang="en-US" sz="2700" b="0" i="0" u="none">
                <a:solidFill>
                  <a:schemeClr val="dk1"/>
                </a:solidFill>
                <a:latin typeface="Arial"/>
                <a:ea typeface="Arial"/>
                <a:cs typeface="Arial"/>
                <a:sym typeface="Arial"/>
              </a:rPr>
              <a:t>Surma-Meghna river system</a:t>
            </a:r>
            <a:endParaRPr/>
          </a:p>
          <a:p>
            <a:pPr marL="101600" marR="0" lvl="0" indent="-171450" algn="just" rtl="0">
              <a:lnSpc>
                <a:spcPct val="120000"/>
              </a:lnSpc>
              <a:spcBef>
                <a:spcPts val="0"/>
              </a:spcBef>
              <a:spcAft>
                <a:spcPts val="0"/>
              </a:spcAft>
              <a:buClr>
                <a:schemeClr val="dk1"/>
              </a:buClr>
              <a:buSzPts val="2700"/>
              <a:buFont typeface="Noto Sans Symbols"/>
              <a:buChar char="❑"/>
            </a:pPr>
            <a:r>
              <a:rPr lang="en-US" sz="2700" b="0" i="0" u="none">
                <a:solidFill>
                  <a:schemeClr val="dk1"/>
                </a:solidFill>
                <a:latin typeface="Arial"/>
                <a:ea typeface="Arial"/>
                <a:cs typeface="Arial"/>
                <a:sym typeface="Arial"/>
              </a:rPr>
              <a:t>Tista river System</a:t>
            </a:r>
            <a:endParaRPr/>
          </a:p>
          <a:p>
            <a:pPr marL="101600" marR="0" lvl="0" indent="-171450" algn="just" rtl="0">
              <a:lnSpc>
                <a:spcPct val="120000"/>
              </a:lnSpc>
              <a:spcBef>
                <a:spcPts val="0"/>
              </a:spcBef>
              <a:spcAft>
                <a:spcPts val="0"/>
              </a:spcAft>
              <a:buClr>
                <a:schemeClr val="dk1"/>
              </a:buClr>
              <a:buSzPts val="2700"/>
              <a:buFont typeface="Noto Sans Symbols"/>
              <a:buChar char="❑"/>
            </a:pPr>
            <a:r>
              <a:rPr lang="en-US" sz="2700" b="0" i="0" u="none">
                <a:solidFill>
                  <a:schemeClr val="dk1"/>
                </a:solidFill>
                <a:latin typeface="Arial"/>
                <a:ea typeface="Arial"/>
                <a:cs typeface="Arial"/>
                <a:sym typeface="Arial"/>
              </a:rPr>
              <a:t>Karnafuli river system</a:t>
            </a:r>
            <a:endParaRPr/>
          </a:p>
          <a:p>
            <a:pPr marL="0" marR="0" lvl="0" indent="0" algn="l" rtl="0">
              <a:lnSpc>
                <a:spcPct val="100000"/>
              </a:lnSpc>
              <a:spcBef>
                <a:spcPts val="0"/>
              </a:spcBef>
              <a:spcAft>
                <a:spcPts val="0"/>
              </a:spcAft>
              <a:buNone/>
            </a:pPr>
            <a:endParaRPr sz="2700" b="0" i="0" u="none">
              <a:solidFill>
                <a:schemeClr val="dk1"/>
              </a:solidFill>
              <a:latin typeface="Arial"/>
              <a:ea typeface="Arial"/>
              <a:cs typeface="Arial"/>
              <a:sym typeface="Arial"/>
            </a:endParaRPr>
          </a:p>
        </p:txBody>
      </p:sp>
      <p:sp>
        <p:nvSpPr>
          <p:cNvPr id="294" name="Google Shape;294;p32"/>
          <p:cNvSpPr txBox="1"/>
          <p:nvPr/>
        </p:nvSpPr>
        <p:spPr>
          <a:xfrm>
            <a:off x="0" y="0"/>
            <a:ext cx="14020801" cy="690562"/>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800000"/>
              </a:buClr>
              <a:buSzPts val="3600"/>
              <a:buFont typeface="Arial"/>
              <a:buNone/>
            </a:pPr>
            <a:r>
              <a:rPr lang="en-US" sz="3600" b="1" i="0" u="none">
                <a:solidFill>
                  <a:srgbClr val="800000"/>
                </a:solidFill>
                <a:latin typeface="Arial"/>
                <a:ea typeface="Arial"/>
                <a:cs typeface="Arial"/>
                <a:sym typeface="Arial"/>
              </a:rPr>
              <a:t>Geography of Bangladesh</a:t>
            </a:r>
            <a:endParaRPr/>
          </a:p>
        </p:txBody>
      </p:sp>
      <p:pic>
        <p:nvPicPr>
          <p:cNvPr id="295" name="Google Shape;295;p32" descr="Image result for rivers of Bangladesh"/>
          <p:cNvPicPr preferRelativeResize="0"/>
          <p:nvPr/>
        </p:nvPicPr>
        <p:blipFill rotWithShape="1">
          <a:blip r:embed="rId4">
            <a:alphaModFix/>
          </a:blip>
          <a:srcRect/>
          <a:stretch/>
        </p:blipFill>
        <p:spPr>
          <a:xfrm>
            <a:off x="304800" y="914400"/>
            <a:ext cx="6232525" cy="76200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94"/>
                                        </p:tgtEl>
                                        <p:attrNameLst>
                                          <p:attrName>style.visibility</p:attrName>
                                        </p:attrNameLst>
                                      </p:cBhvr>
                                      <p:to>
                                        <p:strVal val="visible"/>
                                      </p:to>
                                    </p:set>
                                    <p:anim calcmode="lin" valueType="num">
                                      <p:cBhvr additive="base">
                                        <p:cTn id="7" dur="500"/>
                                        <p:tgtEl>
                                          <p:spTgt spid="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301" name="Google Shape;301;p33"/>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An Economist argued that – “Being a riverine country, rivers play a significant role in the economic growth of Bangladesh”. Do you support this line of reasoning? If you do, then please provide arguments in favor of your belief. If you don’t, then explain reasonably the stance you have taken.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4"/>
          <p:cNvSpPr txBox="1">
            <a:spLocks noGrp="1"/>
          </p:cNvSpPr>
          <p:nvPr>
            <p:ph type="body" idx="1"/>
          </p:nvPr>
        </p:nvSpPr>
        <p:spPr>
          <a:xfrm>
            <a:off x="6340475" y="2032000"/>
            <a:ext cx="7680325" cy="7112000"/>
          </a:xfrm>
          <a:prstGeom prst="rect">
            <a:avLst/>
          </a:prstGeom>
          <a:noFill/>
          <a:ln>
            <a:noFill/>
          </a:ln>
        </p:spPr>
        <p:txBody>
          <a:bodyPr spcFirstLastPara="1" wrap="square" lIns="99050" tIns="49500" rIns="99050" bIns="49500" anchor="t" anchorCtr="0">
            <a:noAutofit/>
          </a:bodyPr>
          <a:lstStyle/>
          <a:p>
            <a:pPr marL="0" marR="0" lvl="0" indent="0" algn="just" rtl="0">
              <a:lnSpc>
                <a:spcPct val="114000"/>
              </a:lnSpc>
              <a:spcBef>
                <a:spcPts val="0"/>
              </a:spcBef>
              <a:spcAft>
                <a:spcPts val="0"/>
              </a:spcAft>
              <a:buClr>
                <a:schemeClr val="accent1"/>
              </a:buClr>
              <a:buSzPts val="1750"/>
              <a:buFont typeface="Noto Sans Symbols"/>
              <a:buNone/>
            </a:pPr>
            <a:r>
              <a:rPr lang="en-US" sz="2500" b="0" i="0" u="none">
                <a:solidFill>
                  <a:schemeClr val="dk1"/>
                </a:solidFill>
                <a:latin typeface="Arial"/>
                <a:ea typeface="Arial"/>
                <a:cs typeface="Arial"/>
                <a:sym typeface="Arial"/>
              </a:rPr>
              <a:t>Straddling the Tropic of Cancer, Bangladesh has a tropical monsoon climate characterized by heavy seasonal rainfall, high temperatures, and high humidity.</a:t>
            </a:r>
            <a:endParaRPr/>
          </a:p>
          <a:p>
            <a:pPr marL="0" marR="0" lvl="0" indent="0" algn="just" rtl="0">
              <a:lnSpc>
                <a:spcPct val="114000"/>
              </a:lnSpc>
              <a:spcBef>
                <a:spcPts val="0"/>
              </a:spcBef>
              <a:spcAft>
                <a:spcPts val="0"/>
              </a:spcAft>
              <a:buClr>
                <a:schemeClr val="accent1"/>
              </a:buClr>
              <a:buSzPts val="1750"/>
              <a:buFont typeface="Noto Sans Symbols"/>
              <a:buNone/>
            </a:pPr>
            <a:r>
              <a:rPr lang="en-US" sz="2500" b="0" i="0" u="none">
                <a:solidFill>
                  <a:schemeClr val="dk1"/>
                </a:solidFill>
                <a:latin typeface="Arial"/>
                <a:ea typeface="Arial"/>
                <a:cs typeface="Arial"/>
                <a:sym typeface="Arial"/>
              </a:rPr>
              <a:t>It is the area of Sub-tropical monsoon. Mild winter (October to March); hot, humid &amp; summer (March to June); humid, warm rainy monsoon (June to October). </a:t>
            </a:r>
            <a:endParaRPr/>
          </a:p>
          <a:p>
            <a:pPr marL="0" marR="0" lvl="0" indent="0" algn="just" rtl="0">
              <a:lnSpc>
                <a:spcPct val="114000"/>
              </a:lnSpc>
              <a:spcBef>
                <a:spcPts val="0"/>
              </a:spcBef>
              <a:spcAft>
                <a:spcPts val="0"/>
              </a:spcAft>
              <a:buClr>
                <a:schemeClr val="accent1"/>
              </a:buClr>
              <a:buSzPts val="1750"/>
              <a:buFont typeface="Noto Sans Symbols"/>
              <a:buNone/>
            </a:pPr>
            <a:r>
              <a:rPr lang="en-US" sz="2500" b="0" i="0" u="none">
                <a:solidFill>
                  <a:schemeClr val="dk1"/>
                </a:solidFill>
                <a:latin typeface="Arial"/>
                <a:ea typeface="Arial"/>
                <a:cs typeface="Arial"/>
                <a:sym typeface="Arial"/>
              </a:rPr>
              <a:t>In general, highest summer temperatures range between 30° to 40°C and April is the warmest month. January is the coldest month, when average temperature is about 10°C.</a:t>
            </a:r>
            <a:endParaRPr/>
          </a:p>
          <a:p>
            <a:pPr marL="0" marR="0" lvl="0" indent="0" algn="just" rtl="0">
              <a:lnSpc>
                <a:spcPct val="114000"/>
              </a:lnSpc>
              <a:spcBef>
                <a:spcPts val="0"/>
              </a:spcBef>
              <a:spcAft>
                <a:spcPts val="0"/>
              </a:spcAft>
              <a:buClr>
                <a:schemeClr val="accent1"/>
              </a:buClr>
              <a:buSzPts val="1750"/>
              <a:buFont typeface="Noto Sans Symbols"/>
              <a:buNone/>
            </a:pPr>
            <a:r>
              <a:rPr lang="en-US" sz="2500" b="0" i="0" u="none">
                <a:solidFill>
                  <a:schemeClr val="dk1"/>
                </a:solidFill>
                <a:latin typeface="Arial"/>
                <a:ea typeface="Arial"/>
                <a:cs typeface="Arial"/>
                <a:sym typeface="Arial"/>
              </a:rPr>
              <a:t> There are six seasons:</a:t>
            </a:r>
            <a:endParaRPr/>
          </a:p>
          <a:p>
            <a:pPr marL="0" marR="0" lvl="0" indent="0" algn="just" rtl="0">
              <a:lnSpc>
                <a:spcPct val="114000"/>
              </a:lnSpc>
              <a:spcBef>
                <a:spcPts val="0"/>
              </a:spcBef>
              <a:spcAft>
                <a:spcPts val="0"/>
              </a:spcAft>
              <a:buClr>
                <a:schemeClr val="accent1"/>
              </a:buClr>
              <a:buSzPts val="1750"/>
              <a:buFont typeface="Noto Sans Symbols"/>
              <a:buNone/>
            </a:pPr>
            <a:r>
              <a:rPr lang="en-US" sz="2500" b="0" i="0" u="none">
                <a:solidFill>
                  <a:schemeClr val="dk1"/>
                </a:solidFill>
                <a:latin typeface="Arial"/>
                <a:ea typeface="Arial"/>
                <a:cs typeface="Arial"/>
                <a:sym typeface="Arial"/>
              </a:rPr>
              <a:t> summer, rainy, autumn, late autumn, winter and spring. For practical purposes, three seasons are distinguishable: summer , rainy, and winter.</a:t>
            </a:r>
            <a:endParaRPr/>
          </a:p>
          <a:p>
            <a:pPr marL="0" marR="0" lvl="0" indent="0" algn="just" rtl="0">
              <a:lnSpc>
                <a:spcPct val="114000"/>
              </a:lnSpc>
              <a:spcBef>
                <a:spcPts val="0"/>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a:p>
            <a:pPr marL="404813" marR="0" lvl="0" indent="-284798" algn="l" rtl="0">
              <a:spcBef>
                <a:spcPts val="888"/>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p:txBody>
      </p:sp>
      <p:sp>
        <p:nvSpPr>
          <p:cNvPr id="307" name="Google Shape;307;p34"/>
          <p:cNvSpPr txBox="1"/>
          <p:nvPr/>
        </p:nvSpPr>
        <p:spPr>
          <a:xfrm>
            <a:off x="0" y="0"/>
            <a:ext cx="14020801" cy="814387"/>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800000"/>
              </a:buClr>
              <a:buSzPts val="4400"/>
              <a:buFont typeface="Arial"/>
              <a:buNone/>
            </a:pPr>
            <a:r>
              <a:rPr lang="en-US" sz="4400" b="1" i="0" u="none">
                <a:solidFill>
                  <a:srgbClr val="800000"/>
                </a:solidFill>
                <a:latin typeface="Arial"/>
                <a:ea typeface="Arial"/>
                <a:cs typeface="Arial"/>
                <a:sym typeface="Arial"/>
              </a:rPr>
              <a:t>Geography of Bangladesh</a:t>
            </a:r>
            <a:endParaRPr/>
          </a:p>
        </p:txBody>
      </p:sp>
      <p:pic>
        <p:nvPicPr>
          <p:cNvPr id="308" name="Google Shape;308;p34" descr="Image result for bangladesh climate"/>
          <p:cNvPicPr preferRelativeResize="0"/>
          <p:nvPr/>
        </p:nvPicPr>
        <p:blipFill rotWithShape="1">
          <a:blip r:embed="rId3">
            <a:alphaModFix/>
          </a:blip>
          <a:srcRect/>
          <a:stretch/>
        </p:blipFill>
        <p:spPr>
          <a:xfrm>
            <a:off x="0" y="1219200"/>
            <a:ext cx="5973762" cy="4978400"/>
          </a:xfrm>
          <a:prstGeom prst="rect">
            <a:avLst/>
          </a:prstGeom>
          <a:noFill/>
          <a:ln>
            <a:noFill/>
          </a:ln>
        </p:spPr>
      </p:pic>
      <p:grpSp>
        <p:nvGrpSpPr>
          <p:cNvPr id="309" name="Google Shape;309;p34"/>
          <p:cNvGrpSpPr/>
          <p:nvPr/>
        </p:nvGrpSpPr>
        <p:grpSpPr>
          <a:xfrm>
            <a:off x="6272212" y="944562"/>
            <a:ext cx="7815262" cy="976312"/>
            <a:chOff x="6272212" y="944562"/>
            <a:chExt cx="7815262" cy="976312"/>
          </a:xfrm>
        </p:grpSpPr>
        <p:pic>
          <p:nvPicPr>
            <p:cNvPr id="310" name="Google Shape;310;p34"/>
            <p:cNvPicPr preferRelativeResize="0"/>
            <p:nvPr/>
          </p:nvPicPr>
          <p:blipFill rotWithShape="1">
            <a:blip r:embed="rId4">
              <a:alphaModFix/>
            </a:blip>
            <a:srcRect/>
            <a:stretch/>
          </p:blipFill>
          <p:spPr>
            <a:xfrm>
              <a:off x="6272212" y="944562"/>
              <a:ext cx="7815262" cy="976312"/>
            </a:xfrm>
            <a:prstGeom prst="rect">
              <a:avLst/>
            </a:prstGeom>
            <a:noFill/>
            <a:ln>
              <a:noFill/>
            </a:ln>
          </p:spPr>
        </p:pic>
        <p:sp>
          <p:nvSpPr>
            <p:cNvPr id="311" name="Google Shape;311;p34"/>
            <p:cNvSpPr txBox="1"/>
            <p:nvPr/>
          </p:nvSpPr>
          <p:spPr>
            <a:xfrm>
              <a:off x="6340475" y="1219200"/>
              <a:ext cx="7680325" cy="609600"/>
            </a:xfrm>
            <a:prstGeom prst="rect">
              <a:avLst/>
            </a:prstGeom>
            <a:noFill/>
            <a:ln>
              <a:noFill/>
            </a:ln>
          </p:spPr>
          <p:txBody>
            <a:bodyPr spcFirstLastPara="1" wrap="square" lIns="135850" tIns="67925" rIns="135850" bIns="67925" anchor="b" anchorCtr="0">
              <a:noAutofit/>
            </a:bodyPr>
            <a:lstStyle/>
            <a:p>
              <a:pPr marL="0" marR="0" lvl="0" indent="0" algn="ctr" rtl="0">
                <a:lnSpc>
                  <a:spcPct val="100000"/>
                </a:lnSpc>
                <a:spcBef>
                  <a:spcPts val="0"/>
                </a:spcBef>
                <a:spcAft>
                  <a:spcPts val="0"/>
                </a:spcAft>
                <a:buClr>
                  <a:srgbClr val="000000"/>
                </a:buClr>
                <a:buSzPts val="4100"/>
                <a:buFont typeface="Arial"/>
                <a:buNone/>
              </a:pPr>
              <a:r>
                <a:rPr lang="en-US" sz="4100" b="0" i="0" u="none">
                  <a:solidFill>
                    <a:srgbClr val="000000"/>
                  </a:solidFill>
                  <a:latin typeface="Arial"/>
                  <a:ea typeface="Arial"/>
                  <a:cs typeface="Arial"/>
                  <a:sym typeface="Arial"/>
                </a:rPr>
                <a:t>CLIMATE</a:t>
              </a:r>
              <a:endParaRPr/>
            </a:p>
          </p:txBody>
        </p:sp>
      </p:grpSp>
      <p:sp>
        <p:nvSpPr>
          <p:cNvPr id="312" name="Google Shape;312;p34"/>
          <p:cNvSpPr txBox="1"/>
          <p:nvPr/>
        </p:nvSpPr>
        <p:spPr>
          <a:xfrm>
            <a:off x="0" y="6400800"/>
            <a:ext cx="5973762" cy="2743200"/>
          </a:xfrm>
          <a:prstGeom prst="rect">
            <a:avLst/>
          </a:prstGeom>
          <a:noFill/>
          <a:ln>
            <a:noFill/>
          </a:ln>
        </p:spPr>
        <p:txBody>
          <a:bodyPr spcFirstLastPara="1" wrap="square" lIns="135850" tIns="67925" rIns="135850" bIns="67925" anchor="t" anchorCtr="0">
            <a:noAutofit/>
          </a:bodyPr>
          <a:lstStyle/>
          <a:p>
            <a:pPr marL="0" marR="0" lvl="0" indent="0" algn="just" rtl="0">
              <a:lnSpc>
                <a:spcPct val="114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Bangladesh is subject to devastating cyclones, originating over the Bay of Bengal, in the periods of April to May and September  to November. Floods  also occur in rainy season.   </a:t>
            </a:r>
            <a:endParaRPr/>
          </a:p>
          <a:p>
            <a:pPr marL="0" marR="0" lvl="0" indent="0" algn="l" rtl="0">
              <a:lnSpc>
                <a:spcPct val="100000"/>
              </a:lnSpc>
              <a:spcBef>
                <a:spcPts val="0"/>
              </a:spcBef>
              <a:spcAft>
                <a:spcPts val="0"/>
              </a:spcAft>
              <a:buNone/>
            </a:pPr>
            <a:endParaRPr sz="2700" b="0" i="0" u="none">
              <a:solidFill>
                <a:schemeClr val="dk1"/>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7"/>
                                        </p:tgtEl>
                                        <p:attrNameLst>
                                          <p:attrName>style.visibility</p:attrName>
                                        </p:attrNameLst>
                                      </p:cBhvr>
                                      <p:to>
                                        <p:strVal val="visible"/>
                                      </p:to>
                                    </p:set>
                                    <p:anim calcmode="lin" valueType="num">
                                      <p:cBhvr additive="base">
                                        <p:cTn id="7" dur="500"/>
                                        <p:tgtEl>
                                          <p:spTgt spid="3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a:spLocks noGrp="1"/>
          </p:cNvSpPr>
          <p:nvPr>
            <p:ph type="body" idx="1"/>
          </p:nvPr>
        </p:nvSpPr>
        <p:spPr>
          <a:xfrm>
            <a:off x="487362" y="1117600"/>
            <a:ext cx="9631362" cy="7823200"/>
          </a:xfrm>
          <a:prstGeom prst="rect">
            <a:avLst/>
          </a:prstGeom>
          <a:noFill/>
          <a:ln>
            <a:noFill/>
          </a:ln>
        </p:spPr>
        <p:txBody>
          <a:bodyPr spcFirstLastPara="1" wrap="square" lIns="99050" tIns="49500" rIns="99050" bIns="49500" anchor="t" anchorCtr="0">
            <a:noAutofit/>
          </a:bodyPr>
          <a:lstStyle/>
          <a:p>
            <a:pPr marL="0" marR="0" lvl="0" indent="0" algn="just" rtl="0">
              <a:lnSpc>
                <a:spcPct val="114000"/>
              </a:lnSpc>
              <a:spcBef>
                <a:spcPts val="0"/>
              </a:spcBef>
              <a:spcAft>
                <a:spcPts val="0"/>
              </a:spcAft>
              <a:buClr>
                <a:schemeClr val="accent1"/>
              </a:buClr>
              <a:buSzPts val="1680"/>
              <a:buFont typeface="Noto Sans Symbols"/>
              <a:buNone/>
            </a:pPr>
            <a:r>
              <a:rPr lang="en-US" sz="2400" b="1" i="0" u="none">
                <a:solidFill>
                  <a:schemeClr val="dk1"/>
                </a:solidFill>
                <a:latin typeface="Arial"/>
                <a:ea typeface="Arial"/>
                <a:cs typeface="Arial"/>
                <a:sym typeface="Arial"/>
              </a:rPr>
              <a:t>Total Population: 	</a:t>
            </a:r>
            <a:r>
              <a:rPr lang="en-US" sz="2400" b="0" i="0" u="none">
                <a:solidFill>
                  <a:schemeClr val="dk1"/>
                </a:solidFill>
                <a:latin typeface="Arial"/>
                <a:ea typeface="Arial"/>
                <a:cs typeface="Arial"/>
                <a:sym typeface="Arial"/>
              </a:rPr>
              <a:t>14.97 Crore  (2011 census) 		                    </a:t>
            </a:r>
            <a:endParaRPr/>
          </a:p>
          <a:p>
            <a:pPr marL="0" marR="0" lvl="0" indent="0" algn="just" rtl="0">
              <a:lnSpc>
                <a:spcPct val="114000"/>
              </a:lnSpc>
              <a:spcBef>
                <a:spcPts val="0"/>
              </a:spcBef>
              <a:spcAft>
                <a:spcPts val="0"/>
              </a:spcAft>
              <a:buClr>
                <a:schemeClr val="accent1"/>
              </a:buClr>
              <a:buSzPts val="1680"/>
              <a:buFont typeface="Noto Sans Symbols"/>
              <a:buNone/>
            </a:pPr>
            <a:r>
              <a:rPr lang="en-US" sz="2400" b="0" i="0" u="none">
                <a:solidFill>
                  <a:schemeClr val="dk1"/>
                </a:solidFill>
                <a:latin typeface="Arial"/>
                <a:ea typeface="Arial"/>
                <a:cs typeface="Arial"/>
                <a:sym typeface="Arial"/>
              </a:rPr>
              <a:t>                                 16.17 	           (2016-17)</a:t>
            </a:r>
            <a:endParaRPr/>
          </a:p>
          <a:p>
            <a:pPr marL="0" marR="0" lvl="0" indent="0" algn="just" rtl="0">
              <a:lnSpc>
                <a:spcPct val="114000"/>
              </a:lnSpc>
              <a:spcBef>
                <a:spcPts val="0"/>
              </a:spcBef>
              <a:spcAft>
                <a:spcPts val="0"/>
              </a:spcAft>
              <a:buClr>
                <a:schemeClr val="accent1"/>
              </a:buClr>
              <a:buSzPts val="1680"/>
              <a:buFont typeface="Noto Sans Symbols"/>
              <a:buNone/>
            </a:pPr>
            <a:r>
              <a:rPr lang="en-US" sz="2400" b="1" i="0" u="none">
                <a:solidFill>
                  <a:schemeClr val="dk1"/>
                </a:solidFill>
                <a:latin typeface="Arial"/>
                <a:ea typeface="Arial"/>
                <a:cs typeface="Arial"/>
                <a:sym typeface="Arial"/>
              </a:rPr>
              <a:t>Population Growth Rate:  </a:t>
            </a:r>
            <a:r>
              <a:rPr lang="en-US" sz="2400" b="0" i="0" u="none">
                <a:solidFill>
                  <a:schemeClr val="dk1"/>
                </a:solidFill>
                <a:latin typeface="Arial"/>
                <a:ea typeface="Arial"/>
                <a:cs typeface="Arial"/>
                <a:sym typeface="Arial"/>
              </a:rPr>
              <a:t>1.37% (2016)</a:t>
            </a:r>
            <a:endParaRPr/>
          </a:p>
          <a:p>
            <a:pPr marL="0" marR="0" lvl="0" indent="0" algn="just" rtl="0">
              <a:lnSpc>
                <a:spcPct val="114000"/>
              </a:lnSpc>
              <a:spcBef>
                <a:spcPts val="0"/>
              </a:spcBef>
              <a:spcAft>
                <a:spcPts val="0"/>
              </a:spcAft>
              <a:buClr>
                <a:schemeClr val="accent1"/>
              </a:buClr>
              <a:buSzPts val="1680"/>
              <a:buFont typeface="Noto Sans Symbols"/>
              <a:buNone/>
            </a:pPr>
            <a:r>
              <a:rPr lang="en-US" sz="2400" b="1" i="0" u="none">
                <a:solidFill>
                  <a:schemeClr val="dk1"/>
                </a:solidFill>
                <a:latin typeface="Arial"/>
                <a:ea typeface="Arial"/>
                <a:cs typeface="Arial"/>
                <a:sym typeface="Arial"/>
              </a:rPr>
              <a:t>Ethnic Group:  </a:t>
            </a:r>
            <a:r>
              <a:rPr lang="en-US" sz="2400" b="0" i="0" u="none">
                <a:solidFill>
                  <a:schemeClr val="dk1"/>
                </a:solidFill>
                <a:latin typeface="Arial"/>
                <a:ea typeface="Arial"/>
                <a:cs typeface="Arial"/>
                <a:sym typeface="Arial"/>
              </a:rPr>
              <a:t>Highly homogenous as the vast majority (about 98.5%) of Bangladeshis are of the Bengali ethno-linguistic group. Bengalis are an Indo-Aryan ethnic group native to the region of Bengal. </a:t>
            </a:r>
            <a:endParaRPr/>
          </a:p>
          <a:p>
            <a:pPr marL="0" marR="0" lvl="0" indent="0" algn="just" rtl="0">
              <a:lnSpc>
                <a:spcPct val="114000"/>
              </a:lnSpc>
              <a:spcBef>
                <a:spcPts val="0"/>
              </a:spcBef>
              <a:spcAft>
                <a:spcPts val="0"/>
              </a:spcAft>
              <a:buClr>
                <a:schemeClr val="accent1"/>
              </a:buClr>
              <a:buSzPts val="1680"/>
              <a:buFont typeface="Noto Sans Symbols"/>
              <a:buNone/>
            </a:pPr>
            <a:endParaRPr sz="2400" b="0" i="0" u="none">
              <a:solidFill>
                <a:schemeClr val="dk1"/>
              </a:solidFill>
              <a:latin typeface="Arial"/>
              <a:ea typeface="Arial"/>
              <a:cs typeface="Arial"/>
              <a:sym typeface="Arial"/>
            </a:endParaRPr>
          </a:p>
          <a:p>
            <a:pPr marL="0" marR="0" lvl="0" indent="0" algn="just" rtl="0">
              <a:lnSpc>
                <a:spcPct val="114000"/>
              </a:lnSpc>
              <a:spcBef>
                <a:spcPts val="0"/>
              </a:spcBef>
              <a:spcAft>
                <a:spcPts val="0"/>
              </a:spcAft>
              <a:buClr>
                <a:schemeClr val="accent1"/>
              </a:buClr>
              <a:buSzPts val="1680"/>
              <a:buFont typeface="Noto Sans Symbols"/>
              <a:buNone/>
            </a:pPr>
            <a:r>
              <a:rPr lang="en-US" sz="2400" b="1" i="0" u="none">
                <a:solidFill>
                  <a:schemeClr val="dk1"/>
                </a:solidFill>
                <a:latin typeface="Arial"/>
                <a:ea typeface="Arial"/>
                <a:cs typeface="Arial"/>
                <a:sym typeface="Arial"/>
              </a:rPr>
              <a:t>Languages:</a:t>
            </a:r>
            <a:r>
              <a:rPr lang="en-US" sz="2400" b="0" i="0" u="none">
                <a:solidFill>
                  <a:schemeClr val="dk1"/>
                </a:solidFill>
                <a:latin typeface="Arial"/>
                <a:ea typeface="Arial"/>
                <a:cs typeface="Arial"/>
                <a:sym typeface="Arial"/>
              </a:rPr>
              <a:t>  Over 98% people speak the Bengali language. Bangla is the official and state language of the country. English widely used by educated elite. Arabic used in many Muslim homes. Various tribal languages and regional languages used in local level. </a:t>
            </a:r>
            <a:endParaRPr/>
          </a:p>
          <a:p>
            <a:pPr marL="0" marR="0" lvl="0" indent="0" algn="just" rtl="0">
              <a:lnSpc>
                <a:spcPct val="114000"/>
              </a:lnSpc>
              <a:spcBef>
                <a:spcPts val="0"/>
              </a:spcBef>
              <a:spcAft>
                <a:spcPts val="0"/>
              </a:spcAft>
              <a:buClr>
                <a:schemeClr val="accent1"/>
              </a:buClr>
              <a:buSzPts val="1680"/>
              <a:buFont typeface="Noto Sans Symbols"/>
              <a:buNone/>
            </a:pPr>
            <a:endParaRPr sz="2400" b="1" i="0" u="none">
              <a:solidFill>
                <a:schemeClr val="dk1"/>
              </a:solidFill>
              <a:latin typeface="Arial"/>
              <a:ea typeface="Arial"/>
              <a:cs typeface="Arial"/>
              <a:sym typeface="Arial"/>
            </a:endParaRPr>
          </a:p>
          <a:p>
            <a:pPr marL="0" marR="0" lvl="0" indent="0" algn="just" rtl="0">
              <a:lnSpc>
                <a:spcPct val="114000"/>
              </a:lnSpc>
              <a:spcBef>
                <a:spcPts val="0"/>
              </a:spcBef>
              <a:spcAft>
                <a:spcPts val="0"/>
              </a:spcAft>
              <a:buClr>
                <a:schemeClr val="accent1"/>
              </a:buClr>
              <a:buSzPts val="1680"/>
              <a:buFont typeface="Noto Sans Symbols"/>
              <a:buNone/>
            </a:pPr>
            <a:r>
              <a:rPr lang="en-US" sz="2400" b="1" i="0" u="none">
                <a:solidFill>
                  <a:schemeClr val="dk1"/>
                </a:solidFill>
                <a:latin typeface="Arial"/>
                <a:ea typeface="Arial"/>
                <a:cs typeface="Arial"/>
                <a:sym typeface="Arial"/>
              </a:rPr>
              <a:t>Health:</a:t>
            </a:r>
            <a:r>
              <a:rPr lang="en-US" sz="2400" b="0" i="0" u="none">
                <a:solidFill>
                  <a:schemeClr val="dk1"/>
                </a:solidFill>
                <a:latin typeface="Arial"/>
                <a:ea typeface="Arial"/>
                <a:cs typeface="Arial"/>
                <a:sym typeface="Arial"/>
              </a:rPr>
              <a:t> Life expectancy almost equal for male and female, average 71.6 years  (male-70.3 &amp; female 72.9).</a:t>
            </a:r>
            <a:endParaRPr/>
          </a:p>
          <a:p>
            <a:pPr marL="0" marR="0" lvl="0" indent="0" algn="just" rtl="0">
              <a:lnSpc>
                <a:spcPct val="114000"/>
              </a:lnSpc>
              <a:spcBef>
                <a:spcPts val="0"/>
              </a:spcBef>
              <a:spcAft>
                <a:spcPts val="0"/>
              </a:spcAft>
              <a:buClr>
                <a:schemeClr val="accent1"/>
              </a:buClr>
              <a:buSzPts val="1680"/>
              <a:buFont typeface="Noto Sans Symbols"/>
              <a:buNone/>
            </a:pPr>
            <a:endParaRPr sz="2400" b="0" i="0" u="none">
              <a:solidFill>
                <a:schemeClr val="dk1"/>
              </a:solidFill>
              <a:latin typeface="Arial"/>
              <a:ea typeface="Arial"/>
              <a:cs typeface="Arial"/>
              <a:sym typeface="Arial"/>
            </a:endParaRPr>
          </a:p>
          <a:p>
            <a:pPr marL="0" marR="0" lvl="0" indent="0" algn="just" rtl="0">
              <a:lnSpc>
                <a:spcPct val="114000"/>
              </a:lnSpc>
              <a:spcBef>
                <a:spcPts val="0"/>
              </a:spcBef>
              <a:spcAft>
                <a:spcPts val="0"/>
              </a:spcAft>
              <a:buClr>
                <a:schemeClr val="accent1"/>
              </a:buClr>
              <a:buSzPts val="1680"/>
              <a:buFont typeface="Noto Sans Symbols"/>
              <a:buNone/>
            </a:pPr>
            <a:r>
              <a:rPr lang="en-US" sz="2400" b="1" i="0" u="none">
                <a:solidFill>
                  <a:schemeClr val="dk1"/>
                </a:solidFill>
                <a:latin typeface="Arial"/>
                <a:ea typeface="Arial"/>
                <a:cs typeface="Arial"/>
                <a:sym typeface="Arial"/>
              </a:rPr>
              <a:t>Religions: </a:t>
            </a:r>
            <a:r>
              <a:rPr lang="en-US" sz="2400" b="0" i="0" u="none">
                <a:solidFill>
                  <a:schemeClr val="dk1"/>
                </a:solidFill>
                <a:latin typeface="Arial"/>
                <a:ea typeface="Arial"/>
                <a:cs typeface="Arial"/>
                <a:sym typeface="Arial"/>
              </a:rPr>
              <a:t>The main religion is </a:t>
            </a:r>
            <a:r>
              <a:rPr lang="en-US" sz="2400" b="1" i="0" u="none">
                <a:solidFill>
                  <a:schemeClr val="dk1"/>
                </a:solidFill>
                <a:latin typeface="Arial"/>
                <a:ea typeface="Arial"/>
                <a:cs typeface="Arial"/>
                <a:sym typeface="Arial"/>
              </a:rPr>
              <a:t>Islam</a:t>
            </a:r>
            <a:r>
              <a:rPr lang="en-US" sz="2400" b="0" i="0" u="none">
                <a:solidFill>
                  <a:schemeClr val="dk1"/>
                </a:solidFill>
                <a:latin typeface="Arial"/>
                <a:ea typeface="Arial"/>
                <a:cs typeface="Arial"/>
                <a:sym typeface="Arial"/>
              </a:rPr>
              <a:t> (89.7%), but a significant percentage of the population adheres to </a:t>
            </a:r>
            <a:r>
              <a:rPr lang="en-US" sz="2400" b="1" i="0" u="none">
                <a:solidFill>
                  <a:schemeClr val="dk1"/>
                </a:solidFill>
                <a:latin typeface="Arial"/>
                <a:ea typeface="Arial"/>
                <a:cs typeface="Arial"/>
                <a:sym typeface="Arial"/>
              </a:rPr>
              <a:t>Hinduism</a:t>
            </a:r>
            <a:r>
              <a:rPr lang="en-US" sz="2400" b="0" i="0" u="none">
                <a:solidFill>
                  <a:schemeClr val="dk1"/>
                </a:solidFill>
                <a:latin typeface="Arial"/>
                <a:ea typeface="Arial"/>
                <a:cs typeface="Arial"/>
                <a:sym typeface="Arial"/>
              </a:rPr>
              <a:t> (9.2%). </a:t>
            </a:r>
            <a:r>
              <a:rPr lang="en-US" sz="2400" b="1" i="0" u="none">
                <a:solidFill>
                  <a:schemeClr val="dk1"/>
                </a:solidFill>
                <a:latin typeface="Arial"/>
                <a:ea typeface="Arial"/>
                <a:cs typeface="Arial"/>
                <a:sym typeface="Arial"/>
              </a:rPr>
              <a:t>Buddhists</a:t>
            </a:r>
            <a:r>
              <a:rPr lang="en-US" sz="2400" b="0" i="0" u="none">
                <a:solidFill>
                  <a:schemeClr val="dk1"/>
                </a:solidFill>
                <a:latin typeface="Arial"/>
                <a:ea typeface="Arial"/>
                <a:cs typeface="Arial"/>
                <a:sym typeface="Arial"/>
              </a:rPr>
              <a:t> (0.7%), </a:t>
            </a:r>
            <a:r>
              <a:rPr lang="en-US" sz="2400" b="1" i="0" u="none">
                <a:solidFill>
                  <a:schemeClr val="dk1"/>
                </a:solidFill>
                <a:latin typeface="Arial"/>
                <a:ea typeface="Arial"/>
                <a:cs typeface="Arial"/>
                <a:sym typeface="Arial"/>
              </a:rPr>
              <a:t>Christians </a:t>
            </a:r>
            <a:r>
              <a:rPr lang="en-US" sz="2400" b="0" i="0" u="none">
                <a:solidFill>
                  <a:schemeClr val="dk1"/>
                </a:solidFill>
                <a:latin typeface="Arial"/>
                <a:ea typeface="Arial"/>
                <a:cs typeface="Arial"/>
                <a:sym typeface="Arial"/>
              </a:rPr>
              <a:t>(0.3%), and Animists (0.1%).</a:t>
            </a:r>
            <a:endParaRPr/>
          </a:p>
          <a:p>
            <a:pPr marL="0" marR="0" lvl="0" indent="0" algn="just" rtl="0">
              <a:lnSpc>
                <a:spcPct val="114000"/>
              </a:lnSpc>
              <a:spcBef>
                <a:spcPts val="0"/>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a:p>
            <a:pPr marL="0" marR="0" lvl="0" indent="0" algn="just" rtl="0">
              <a:lnSpc>
                <a:spcPct val="114000"/>
              </a:lnSpc>
              <a:spcBef>
                <a:spcPts val="0"/>
              </a:spcBef>
              <a:spcAft>
                <a:spcPts val="0"/>
              </a:spcAft>
              <a:buClr>
                <a:schemeClr val="accent1"/>
              </a:buClr>
              <a:buSzPts val="1890"/>
              <a:buFont typeface="Noto Sans Symbols"/>
              <a:buNone/>
            </a:pPr>
            <a:endParaRPr sz="2700" b="1" i="0" u="none">
              <a:solidFill>
                <a:schemeClr val="dk1"/>
              </a:solidFill>
              <a:latin typeface="Arial"/>
              <a:ea typeface="Arial"/>
              <a:cs typeface="Arial"/>
              <a:sym typeface="Arial"/>
            </a:endParaRPr>
          </a:p>
          <a:p>
            <a:pPr marL="0" marR="0" lvl="0" indent="0" algn="just" rtl="0">
              <a:lnSpc>
                <a:spcPct val="114000"/>
              </a:lnSpc>
              <a:spcBef>
                <a:spcPts val="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 </a:t>
            </a:r>
            <a:endParaRPr/>
          </a:p>
        </p:txBody>
      </p:sp>
      <p:sp>
        <p:nvSpPr>
          <p:cNvPr id="318" name="Google Shape;318;p35"/>
          <p:cNvSpPr txBox="1"/>
          <p:nvPr/>
        </p:nvSpPr>
        <p:spPr>
          <a:xfrm>
            <a:off x="10485437" y="8326437"/>
            <a:ext cx="3170237" cy="635000"/>
          </a:xfrm>
          <a:prstGeom prst="rect">
            <a:avLst/>
          </a:prstGeom>
          <a:noFill/>
          <a:ln>
            <a:noFill/>
          </a:ln>
        </p:spPr>
        <p:txBody>
          <a:bodyPr spcFirstLastPara="1" wrap="square" lIns="99050" tIns="49500" rIns="99050" bIns="49500" anchor="ctr" anchorCtr="0">
            <a:noAutofit/>
          </a:bodyPr>
          <a:lstStyle/>
          <a:p>
            <a:pPr marL="0" marR="0" lvl="0" indent="0" algn="ctr" rtl="0">
              <a:lnSpc>
                <a:spcPct val="100000"/>
              </a:lnSpc>
              <a:spcBef>
                <a:spcPts val="0"/>
              </a:spcBef>
              <a:spcAft>
                <a:spcPts val="0"/>
              </a:spcAft>
              <a:buClr>
                <a:srgbClr val="FFFFFF"/>
              </a:buClr>
              <a:buSzPts val="2100"/>
              <a:buFont typeface="Times New Roman"/>
              <a:buNone/>
            </a:pPr>
            <a:fld id="{00000000-1234-1234-1234-123412341234}" type="slidenum">
              <a:rPr lang="en-US" sz="2100" b="1" i="0" u="none">
                <a:solidFill>
                  <a:srgbClr val="FFFFFF"/>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FFFFFF"/>
                </a:buClr>
                <a:buSzPts val="2100"/>
                <a:buFont typeface="Times New Roman"/>
                <a:buNone/>
              </a:pPr>
              <a:t>17</a:t>
            </a:fld>
            <a:endParaRPr/>
          </a:p>
        </p:txBody>
      </p:sp>
      <p:sp>
        <p:nvSpPr>
          <p:cNvPr id="319" name="Google Shape;319;p35"/>
          <p:cNvSpPr txBox="1"/>
          <p:nvPr/>
        </p:nvSpPr>
        <p:spPr>
          <a:xfrm>
            <a:off x="0" y="0"/>
            <a:ext cx="14020801" cy="814387"/>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0070C0"/>
              </a:buClr>
              <a:buSzPts val="4400"/>
              <a:buFont typeface="Arial"/>
              <a:buNone/>
            </a:pPr>
            <a:r>
              <a:rPr lang="en-US" sz="4400" b="1" i="0" u="none">
                <a:solidFill>
                  <a:srgbClr val="0070C0"/>
                </a:solidFill>
                <a:latin typeface="Arial"/>
                <a:ea typeface="Arial"/>
                <a:cs typeface="Arial"/>
                <a:sym typeface="Arial"/>
              </a:rPr>
              <a:t>Demography of Bangladesh</a:t>
            </a:r>
            <a:endParaRPr/>
          </a:p>
        </p:txBody>
      </p:sp>
      <p:pic>
        <p:nvPicPr>
          <p:cNvPr id="320" name="Google Shape;320;p35" descr="http://www.thedailystar.net/sites/default/files/styles/big_5/public/news/images/big_opportunity_passing.jpg?itok=-swCvDHH"/>
          <p:cNvPicPr preferRelativeResize="0"/>
          <p:nvPr/>
        </p:nvPicPr>
        <p:blipFill rotWithShape="1">
          <a:blip r:embed="rId3">
            <a:alphaModFix/>
          </a:blip>
          <a:srcRect l="14924" r="15672"/>
          <a:stretch/>
        </p:blipFill>
        <p:spPr>
          <a:xfrm>
            <a:off x="10363200" y="1117600"/>
            <a:ext cx="3902075" cy="772160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19"/>
                                        </p:tgtEl>
                                        <p:attrNameLst>
                                          <p:attrName>style.visibility</p:attrName>
                                        </p:attrNameLst>
                                      </p:cBhvr>
                                      <p:to>
                                        <p:strVal val="visible"/>
                                      </p:to>
                                    </p:set>
                                    <p:anim calcmode="lin" valueType="num">
                                      <p:cBhvr additive="base">
                                        <p:cTn id="7" dur="500"/>
                                        <p:tgtEl>
                                          <p:spTgt spid="3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6"/>
          <p:cNvSpPr txBox="1"/>
          <p:nvPr/>
        </p:nvSpPr>
        <p:spPr>
          <a:xfrm>
            <a:off x="244475" y="1320800"/>
            <a:ext cx="8289925" cy="4400550"/>
          </a:xfrm>
          <a:prstGeom prst="rect">
            <a:avLst/>
          </a:prstGeom>
          <a:noFill/>
          <a:ln>
            <a:noFill/>
          </a:ln>
        </p:spPr>
        <p:txBody>
          <a:bodyPr spcFirstLastPara="1" wrap="square" lIns="135850" tIns="67925" rIns="135850" bIns="67925" anchor="t" anchorCtr="0">
            <a:noAutofit/>
          </a:bodyPr>
          <a:lstStyle/>
          <a:p>
            <a:pPr marL="0" marR="0" lvl="0" indent="0" algn="just" rtl="0">
              <a:lnSpc>
                <a:spcPct val="114000"/>
              </a:lnSpc>
              <a:spcBef>
                <a:spcPts val="0"/>
              </a:spcBef>
              <a:spcAft>
                <a:spcPts val="0"/>
              </a:spcAft>
              <a:buClr>
                <a:schemeClr val="dk1"/>
              </a:buClr>
              <a:buSzPts val="2700"/>
              <a:buFont typeface="Arial"/>
              <a:buNone/>
            </a:pPr>
            <a:r>
              <a:rPr lang="en-US" sz="2700" b="1" i="0" u="none">
                <a:solidFill>
                  <a:schemeClr val="dk1"/>
                </a:solidFill>
                <a:latin typeface="Arial"/>
                <a:ea typeface="Arial"/>
                <a:cs typeface="Arial"/>
                <a:sym typeface="Arial"/>
              </a:rPr>
              <a:t>Age Structure &amp; Labor force: </a:t>
            </a:r>
            <a:r>
              <a:rPr lang="en-US" sz="2700" b="0" i="0" u="none">
                <a:solidFill>
                  <a:schemeClr val="dk1"/>
                </a:solidFill>
                <a:latin typeface="Arial"/>
                <a:ea typeface="Arial"/>
                <a:cs typeface="Arial"/>
                <a:sym typeface="Arial"/>
              </a:rPr>
              <a:t>Since 2007 Bangladesh has had more people of working age than non-working, known as demographic dividend. Bangladesh got the window of demographic dividend but we have to transform it into economic dividend. Demographic dividend usually continues for 30 to 35 years. The dividend usually comes once for a country. The</a:t>
            </a:r>
            <a:r>
              <a:rPr lang="en-US" sz="2700" b="1" i="0" u="none">
                <a:solidFill>
                  <a:schemeClr val="dk1"/>
                </a:solidFill>
                <a:latin typeface="Arial"/>
                <a:ea typeface="Arial"/>
                <a:cs typeface="Arial"/>
                <a:sym typeface="Arial"/>
              </a:rPr>
              <a:t> t</a:t>
            </a:r>
            <a:r>
              <a:rPr lang="en-US" sz="2700" b="0" i="0" u="none">
                <a:solidFill>
                  <a:schemeClr val="dk1"/>
                </a:solidFill>
                <a:latin typeface="Arial"/>
                <a:ea typeface="Arial"/>
                <a:cs typeface="Arial"/>
                <a:sym typeface="Arial"/>
              </a:rPr>
              <a:t>otal labor force of Bangladesh is  62.1 million (2015). </a:t>
            </a:r>
            <a:endParaRPr/>
          </a:p>
        </p:txBody>
      </p:sp>
      <p:pic>
        <p:nvPicPr>
          <p:cNvPr id="326" name="Google Shape;326;p36" descr="http://www.thedailystar.net/upload/gallery/image/arts/youth-rising-022.jpg"/>
          <p:cNvPicPr preferRelativeResize="0"/>
          <p:nvPr/>
        </p:nvPicPr>
        <p:blipFill rotWithShape="1">
          <a:blip r:embed="rId3">
            <a:alphaModFix/>
          </a:blip>
          <a:srcRect/>
          <a:stretch/>
        </p:blipFill>
        <p:spPr>
          <a:xfrm>
            <a:off x="9266237" y="1422400"/>
            <a:ext cx="4581525" cy="3759200"/>
          </a:xfrm>
          <a:prstGeom prst="rect">
            <a:avLst/>
          </a:prstGeom>
          <a:noFill/>
          <a:ln>
            <a:noFill/>
          </a:ln>
        </p:spPr>
      </p:pic>
      <p:sp>
        <p:nvSpPr>
          <p:cNvPr id="327" name="Google Shape;327;p36"/>
          <p:cNvSpPr txBox="1"/>
          <p:nvPr/>
        </p:nvSpPr>
        <p:spPr>
          <a:xfrm>
            <a:off x="0" y="0"/>
            <a:ext cx="14020801" cy="814387"/>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0070C0"/>
              </a:buClr>
              <a:buSzPts val="4400"/>
              <a:buFont typeface="Arial"/>
              <a:buNone/>
            </a:pPr>
            <a:r>
              <a:rPr lang="en-US" sz="4400" b="1" i="0" u="none">
                <a:solidFill>
                  <a:srgbClr val="0070C0"/>
                </a:solidFill>
                <a:latin typeface="Arial"/>
                <a:ea typeface="Arial"/>
                <a:cs typeface="Arial"/>
                <a:sym typeface="Arial"/>
              </a:rPr>
              <a:t>Demography of Bangladesh</a:t>
            </a:r>
            <a:endParaRPr/>
          </a:p>
        </p:txBody>
      </p:sp>
      <p:sp>
        <p:nvSpPr>
          <p:cNvPr id="328" name="Google Shape;328;p36" descr="http://www.thedailystar.net/sites/default/files/styles/very_big_1/public/feature/images/jobs_still_inadequate.jpg?itok=8UQP6FLq"/>
          <p:cNvSpPr txBox="1"/>
          <p:nvPr/>
        </p:nvSpPr>
        <p:spPr>
          <a:xfrm>
            <a:off x="269875" y="-242887"/>
            <a:ext cx="487362" cy="406400"/>
          </a:xfrm>
          <a:prstGeom prst="rect">
            <a:avLst/>
          </a:prstGeom>
          <a:noFill/>
          <a:ln>
            <a:noFill/>
          </a:ln>
        </p:spPr>
        <p:txBody>
          <a:bodyPr spcFirstLastPara="1" wrap="square" lIns="135850" tIns="67925" rIns="135850" bIns="67925" anchor="t"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pic>
        <p:nvPicPr>
          <p:cNvPr id="329" name="Google Shape;329;p36" descr="http://www.thedailystar.net/sites/default/files/styles/very_big_1/public/feature/images/jobs_still_inadequate.jpg?itok=8UQP6FLq"/>
          <p:cNvPicPr preferRelativeResize="0"/>
          <p:nvPr/>
        </p:nvPicPr>
        <p:blipFill rotWithShape="1">
          <a:blip r:embed="rId4">
            <a:alphaModFix/>
          </a:blip>
          <a:srcRect/>
          <a:stretch/>
        </p:blipFill>
        <p:spPr>
          <a:xfrm>
            <a:off x="3779837" y="5283200"/>
            <a:ext cx="10118725" cy="34559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7"/>
                                        </p:tgtEl>
                                        <p:attrNameLst>
                                          <p:attrName>style.visibility</p:attrName>
                                        </p:attrNameLst>
                                      </p:cBhvr>
                                      <p:to>
                                        <p:strVal val="visible"/>
                                      </p:to>
                                    </p:set>
                                    <p:anim calcmode="lin" valueType="num">
                                      <p:cBhvr additive="base">
                                        <p:cTn id="7" dur="500"/>
                                        <p:tgtEl>
                                          <p:spTgt spid="3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7"/>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335" name="Google Shape;335;p37"/>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A Newspaper article reports that – “more than 65 percent of the population in Bangladesh are of working age (between 15 and 64)”. Do you think we are properly using this vast working force? What are your propositions for optimizing the productivity of this huge working force? </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Can you define “Demographic Dividend”? Does Bangladesh possess a “Demographic Dividend”? How do you think a country like Bangladesh can optimally use her “Demographic Dividend”?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731837" y="366712"/>
            <a:ext cx="13166725" cy="1055687"/>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rgbClr val="002060"/>
              </a:buClr>
              <a:buSzPts val="4600"/>
              <a:buFont typeface="Cambria"/>
              <a:buNone/>
            </a:pPr>
            <a:r>
              <a:rPr lang="en-US" sz="4600" b="1" i="0" u="none">
                <a:solidFill>
                  <a:srgbClr val="002060"/>
                </a:solidFill>
                <a:latin typeface="Cambria"/>
                <a:ea typeface="Cambria"/>
                <a:cs typeface="Cambria"/>
                <a:sym typeface="Cambria"/>
              </a:rPr>
              <a:t>OBJECTIVES OF THIS CLASS</a:t>
            </a:r>
            <a:endParaRPr/>
          </a:p>
        </p:txBody>
      </p:sp>
      <p:sp>
        <p:nvSpPr>
          <p:cNvPr id="196" name="Google Shape;196;p20"/>
          <p:cNvSpPr txBox="1">
            <a:spLocks noGrp="1"/>
          </p:cNvSpPr>
          <p:nvPr>
            <p:ph type="body" idx="1"/>
          </p:nvPr>
        </p:nvSpPr>
        <p:spPr>
          <a:xfrm>
            <a:off x="731837" y="1890712"/>
            <a:ext cx="13166725" cy="725328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rgbClr val="00B0F0"/>
              </a:buClr>
              <a:buSzPts val="2800"/>
              <a:buFont typeface="Noto Sans Symbols"/>
              <a:buChar char="➢"/>
            </a:pPr>
            <a:r>
              <a:rPr lang="en-US" sz="4000" b="1" i="0" u="none" strike="noStrike" cap="none" dirty="0" smtClean="0">
                <a:solidFill>
                  <a:schemeClr val="dk1"/>
                </a:solidFill>
                <a:latin typeface="Cambria"/>
                <a:ea typeface="Cambria"/>
                <a:cs typeface="Cambria"/>
                <a:sym typeface="Cambria"/>
              </a:rPr>
              <a:t>Perceive </a:t>
            </a:r>
            <a:r>
              <a:rPr lang="en-US" sz="4000" b="1" i="0" u="none" strike="noStrike" cap="none" dirty="0">
                <a:solidFill>
                  <a:schemeClr val="dk1"/>
                </a:solidFill>
                <a:latin typeface="Cambria"/>
                <a:ea typeface="Cambria"/>
                <a:cs typeface="Cambria"/>
                <a:sym typeface="Cambria"/>
              </a:rPr>
              <a:t>Bangladesh through a brief analysis</a:t>
            </a:r>
            <a:endParaRPr dirty="0"/>
          </a:p>
          <a:p>
            <a:pPr marL="404812" marR="0" lvl="0" indent="-404812" algn="l" rtl="0">
              <a:lnSpc>
                <a:spcPct val="100000"/>
              </a:lnSpc>
              <a:spcBef>
                <a:spcPts val="800"/>
              </a:spcBef>
              <a:spcAft>
                <a:spcPts val="0"/>
              </a:spcAft>
              <a:buClr>
                <a:srgbClr val="00B0F0"/>
              </a:buClr>
              <a:buSzPts val="2800"/>
              <a:buFont typeface="Noto Sans Symbols"/>
              <a:buChar char="➢"/>
            </a:pPr>
            <a:r>
              <a:rPr lang="en-US" sz="4000" b="1" i="0" u="none" strike="noStrike" cap="none" dirty="0" smtClean="0">
                <a:solidFill>
                  <a:schemeClr val="dk1"/>
                </a:solidFill>
                <a:latin typeface="Cambria"/>
                <a:ea typeface="Cambria"/>
                <a:cs typeface="Cambria"/>
                <a:sym typeface="Cambria"/>
              </a:rPr>
              <a:t>Know </a:t>
            </a:r>
            <a:r>
              <a:rPr lang="en-US" sz="4000" b="1" i="0" u="none" strike="noStrike" cap="none" dirty="0">
                <a:solidFill>
                  <a:schemeClr val="dk1"/>
                </a:solidFill>
                <a:latin typeface="Cambria"/>
                <a:ea typeface="Cambria"/>
                <a:cs typeface="Cambria"/>
                <a:sym typeface="Cambria"/>
              </a:rPr>
              <a:t>the Prime Geographical Features of </a:t>
            </a:r>
            <a:r>
              <a:rPr lang="en-US" sz="4000" b="1" i="0" u="none" strike="noStrike" cap="none" dirty="0" smtClean="0">
                <a:solidFill>
                  <a:schemeClr val="dk1"/>
                </a:solidFill>
                <a:latin typeface="Cambria"/>
                <a:ea typeface="Cambria"/>
                <a:cs typeface="Cambria"/>
                <a:sym typeface="Cambria"/>
              </a:rPr>
              <a:t>Bangladesh</a:t>
            </a:r>
          </a:p>
          <a:p>
            <a:pPr marL="404812" marR="0" lvl="0" indent="-404812" algn="l" rtl="0">
              <a:lnSpc>
                <a:spcPct val="100000"/>
              </a:lnSpc>
              <a:spcBef>
                <a:spcPts val="800"/>
              </a:spcBef>
              <a:spcAft>
                <a:spcPts val="0"/>
              </a:spcAft>
              <a:buClr>
                <a:srgbClr val="00B0F0"/>
              </a:buClr>
              <a:buSzPts val="2800"/>
              <a:buFont typeface="Noto Sans Symbols"/>
              <a:buChar char="➢"/>
            </a:pPr>
            <a:r>
              <a:rPr lang="en-US" sz="4000" b="1" dirty="0" smtClean="0">
                <a:latin typeface="Cambria"/>
                <a:sym typeface="Cambria"/>
              </a:rPr>
              <a:t>Understand about key demographical features of Bangladesh.</a:t>
            </a:r>
            <a:endParaRPr dirty="0"/>
          </a:p>
          <a:p>
            <a:pPr marL="404812" marR="0" lvl="0" indent="-404812" algn="l" rtl="0">
              <a:lnSpc>
                <a:spcPct val="100000"/>
              </a:lnSpc>
              <a:spcBef>
                <a:spcPts val="800"/>
              </a:spcBef>
              <a:spcAft>
                <a:spcPts val="0"/>
              </a:spcAft>
              <a:buClr>
                <a:srgbClr val="00B0F0"/>
              </a:buClr>
              <a:buSzPts val="2800"/>
              <a:buFont typeface="Noto Sans Symbols"/>
              <a:buChar char="➢"/>
            </a:pPr>
            <a:r>
              <a:rPr lang="en-US" sz="4000" b="1" i="0" u="none" strike="noStrike" cap="none" dirty="0">
                <a:solidFill>
                  <a:schemeClr val="dk1"/>
                </a:solidFill>
                <a:latin typeface="Cambria"/>
                <a:ea typeface="Cambria"/>
                <a:cs typeface="Cambria"/>
                <a:sym typeface="Cambria"/>
              </a:rPr>
              <a:t>Analyze the crucial socio-cultural spectrums or indicators of </a:t>
            </a:r>
            <a:r>
              <a:rPr lang="en-US" sz="4000" b="1" i="0" u="none" strike="noStrike" cap="none" dirty="0" smtClean="0">
                <a:solidFill>
                  <a:schemeClr val="dk1"/>
                </a:solidFill>
                <a:latin typeface="Cambria"/>
                <a:ea typeface="Cambria"/>
                <a:cs typeface="Cambria"/>
                <a:sym typeface="Cambria"/>
              </a:rPr>
              <a:t>Bangladesh</a:t>
            </a:r>
          </a:p>
          <a:p>
            <a:pPr marL="404812" marR="0" lvl="0" indent="-404812" algn="l" rtl="0">
              <a:lnSpc>
                <a:spcPct val="100000"/>
              </a:lnSpc>
              <a:spcBef>
                <a:spcPts val="800"/>
              </a:spcBef>
              <a:spcAft>
                <a:spcPts val="0"/>
              </a:spcAft>
              <a:buClr>
                <a:srgbClr val="00B0F0"/>
              </a:buClr>
              <a:buSzPts val="2800"/>
              <a:buFont typeface="Noto Sans Symbols"/>
              <a:buChar char="➢"/>
            </a:pPr>
            <a:r>
              <a:rPr lang="en-US" sz="4000" b="1" dirty="0" smtClean="0">
                <a:latin typeface="Cambria"/>
                <a:sym typeface="Cambria"/>
              </a:rPr>
              <a:t>Explore about the organs of the </a:t>
            </a:r>
            <a:r>
              <a:rPr lang="en-US" sz="4000" b="1" dirty="0" smtClean="0">
                <a:latin typeface="Cambria"/>
                <a:sym typeface="Cambria"/>
              </a:rPr>
              <a:t>government</a:t>
            </a:r>
          </a:p>
          <a:p>
            <a:pPr marL="404812" marR="0" lvl="0" indent="-404812" algn="l" rtl="0">
              <a:lnSpc>
                <a:spcPct val="100000"/>
              </a:lnSpc>
              <a:spcBef>
                <a:spcPts val="800"/>
              </a:spcBef>
              <a:spcAft>
                <a:spcPts val="0"/>
              </a:spcAft>
              <a:buClr>
                <a:srgbClr val="00B0F0"/>
              </a:buClr>
              <a:buSzPts val="2800"/>
              <a:buFont typeface="Noto Sans Symbols"/>
              <a:buChar char="➢"/>
            </a:pPr>
            <a:r>
              <a:rPr lang="en-US" sz="4000" b="1" dirty="0" smtClean="0">
                <a:latin typeface="Cambria"/>
                <a:sym typeface="Cambria"/>
              </a:rPr>
              <a:t>Discuss the culture of Bangladesh</a:t>
            </a:r>
            <a:r>
              <a:rPr lang="en-US" sz="4000" b="1" dirty="0" smtClean="0">
                <a:latin typeface="Cambria"/>
                <a:sym typeface="Cambria"/>
              </a:rPr>
              <a:t> </a:t>
            </a:r>
            <a:endParaRPr dirty="0"/>
          </a:p>
        </p:txBody>
      </p:sp>
      <p:sp>
        <p:nvSpPr>
          <p:cNvPr id="197" name="Google Shape;197;p20"/>
          <p:cNvSpPr/>
          <p:nvPr/>
        </p:nvSpPr>
        <p:spPr>
          <a:xfrm>
            <a:off x="0" y="1422400"/>
            <a:ext cx="14630400" cy="203200"/>
          </a:xfrm>
          <a:prstGeom prst="flowChartProcess">
            <a:avLst/>
          </a:prstGeom>
          <a:solidFill>
            <a:srgbClr val="00B050"/>
          </a:solidFill>
          <a:ln w="9525" cap="flat" cmpd="sng">
            <a:solidFill>
              <a:srgbClr val="FF0000"/>
            </a:solidFill>
            <a:prstDash val="solid"/>
            <a:round/>
            <a:headEnd type="none" w="sm" len="sm"/>
            <a:tailEnd type="none" w="sm" len="sm"/>
          </a:ln>
        </p:spPr>
        <p:txBody>
          <a:bodyPr spcFirstLastPara="1" wrap="square" lIns="130600" tIns="65300" rIns="130600" bIns="65300" anchor="t"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6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6">
                                            <p:txEl>
                                              <p:pRg st="0" end="0"/>
                                            </p:txEl>
                                          </p:spTgt>
                                        </p:tgtEl>
                                        <p:attrNameLst>
                                          <p:attrName>style.visibility</p:attrName>
                                        </p:attrNameLst>
                                      </p:cBhvr>
                                      <p:to>
                                        <p:strVal val="visible"/>
                                      </p:to>
                                    </p:set>
                                    <p:anim calcmode="lin" valueType="num">
                                      <p:cBhvr additive="base">
                                        <p:cTn id="12" dur="500"/>
                                        <p:tgtEl>
                                          <p:spTgt spid="1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6">
                                            <p:txEl>
                                              <p:pRg st="1" end="1"/>
                                            </p:txEl>
                                          </p:spTgt>
                                        </p:tgtEl>
                                        <p:attrNameLst>
                                          <p:attrName>style.visibility</p:attrName>
                                        </p:attrNameLst>
                                      </p:cBhvr>
                                      <p:to>
                                        <p:strVal val="visible"/>
                                      </p:to>
                                    </p:set>
                                    <p:anim calcmode="lin" valueType="num">
                                      <p:cBhvr additive="base">
                                        <p:cTn id="17" dur="500"/>
                                        <p:tgtEl>
                                          <p:spTgt spid="19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96">
                                            <p:txEl>
                                              <p:pRg st="2" end="2"/>
                                            </p:txEl>
                                          </p:spTgt>
                                        </p:tgtEl>
                                        <p:attrNameLst>
                                          <p:attrName>style.visibility</p:attrName>
                                        </p:attrNameLst>
                                      </p:cBhvr>
                                      <p:to>
                                        <p:strVal val="visible"/>
                                      </p:to>
                                    </p:set>
                                    <p:anim calcmode="lin" valueType="num">
                                      <p:cBhvr additive="base">
                                        <p:cTn id="22" dur="500"/>
                                        <p:tgtEl>
                                          <p:spTgt spid="19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6">
                                            <p:txEl>
                                              <p:pRg st="3" end="3"/>
                                            </p:txEl>
                                          </p:spTgt>
                                        </p:tgtEl>
                                        <p:attrNameLst>
                                          <p:attrName>style.visibility</p:attrName>
                                        </p:attrNameLst>
                                      </p:cBhvr>
                                      <p:to>
                                        <p:strVal val="visible"/>
                                      </p:to>
                                    </p:set>
                                    <p:anim calcmode="lin" valueType="num">
                                      <p:cBhvr additive="base">
                                        <p:cTn id="27" dur="500"/>
                                        <p:tgtEl>
                                          <p:spTgt spid="19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96">
                                            <p:txEl>
                                              <p:pRg st="4" end="4"/>
                                            </p:txEl>
                                          </p:spTgt>
                                        </p:tgtEl>
                                        <p:attrNameLst>
                                          <p:attrName>style.visibility</p:attrName>
                                        </p:attrNameLst>
                                      </p:cBhvr>
                                      <p:to>
                                        <p:strVal val="visible"/>
                                      </p:to>
                                    </p:set>
                                    <p:anim calcmode="lin" valueType="num">
                                      <p:cBhvr additive="base">
                                        <p:cTn id="32" dur="500"/>
                                        <p:tgtEl>
                                          <p:spTgt spid="19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6">
                                            <p:txEl>
                                              <p:pRg st="5" end="5"/>
                                            </p:txEl>
                                          </p:spTgt>
                                        </p:tgtEl>
                                        <p:attrNameLst>
                                          <p:attrName>style.visibility</p:attrName>
                                        </p:attrNameLst>
                                      </p:cBhvr>
                                      <p:to>
                                        <p:strVal val="visible"/>
                                      </p:to>
                                    </p:set>
                                    <p:anim calcmode="lin" valueType="num">
                                      <p:cBhvr additive="base">
                                        <p:cTn id="37" dur="500"/>
                                        <p:tgtEl>
                                          <p:spTgt spid="19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8"/>
          <p:cNvSpPr txBox="1"/>
          <p:nvPr/>
        </p:nvSpPr>
        <p:spPr>
          <a:xfrm>
            <a:off x="609600" y="1981200"/>
            <a:ext cx="12039599" cy="6654800"/>
          </a:xfrm>
          <a:prstGeom prst="rect">
            <a:avLst/>
          </a:prstGeom>
          <a:noFill/>
          <a:ln>
            <a:noFill/>
          </a:ln>
        </p:spPr>
        <p:txBody>
          <a:bodyPr spcFirstLastPara="1" wrap="square" lIns="135850" tIns="67925" rIns="135850" bIns="67925" anchor="b" anchorCtr="0">
            <a:noAutofit/>
          </a:bodyPr>
          <a:lstStyle/>
          <a:p>
            <a:pPr marL="0" marR="0" lvl="0" indent="0" algn="just" rtl="0">
              <a:lnSpc>
                <a:spcPct val="114000"/>
              </a:lnSpc>
              <a:spcBef>
                <a:spcPts val="0"/>
              </a:spcBef>
              <a:spcAft>
                <a:spcPts val="0"/>
              </a:spcAft>
              <a:buClr>
                <a:schemeClr val="dk1"/>
              </a:buClr>
              <a:buSzPts val="3300"/>
              <a:buFont typeface="Times New Roman"/>
              <a:buNone/>
            </a:pPr>
            <a:endParaRPr sz="3300" b="1" i="0" u="none">
              <a:solidFill>
                <a:schemeClr val="dk1"/>
              </a:solidFill>
              <a:latin typeface="Calibri"/>
              <a:ea typeface="Calibri"/>
              <a:cs typeface="Calibri"/>
              <a:sym typeface="Calibri"/>
            </a:endParaRPr>
          </a:p>
          <a:p>
            <a:pPr marL="0" marR="0" lvl="0" indent="0" algn="just" rtl="0">
              <a:lnSpc>
                <a:spcPct val="114000"/>
              </a:lnSpc>
              <a:spcBef>
                <a:spcPts val="0"/>
              </a:spcBef>
              <a:spcAft>
                <a:spcPts val="0"/>
              </a:spcAft>
              <a:buClr>
                <a:schemeClr val="dk1"/>
              </a:buClr>
              <a:buSzPts val="3300"/>
              <a:buFont typeface="Times New Roman"/>
              <a:buNone/>
            </a:pPr>
            <a:endParaRPr sz="3300" b="1" i="0" u="none">
              <a:solidFill>
                <a:schemeClr val="dk1"/>
              </a:solidFill>
              <a:latin typeface="Calibri"/>
              <a:ea typeface="Calibri"/>
              <a:cs typeface="Calibri"/>
              <a:sym typeface="Calibri"/>
            </a:endParaRPr>
          </a:p>
          <a:p>
            <a:pPr marL="0" marR="0" lvl="0" indent="0" algn="just" rtl="0">
              <a:lnSpc>
                <a:spcPct val="114000"/>
              </a:lnSpc>
              <a:spcBef>
                <a:spcPts val="0"/>
              </a:spcBef>
              <a:spcAft>
                <a:spcPts val="0"/>
              </a:spcAft>
              <a:buClr>
                <a:schemeClr val="dk1"/>
              </a:buClr>
              <a:buSzPts val="3300"/>
              <a:buFont typeface="Times New Roman"/>
              <a:buNone/>
            </a:pPr>
            <a:endParaRPr sz="3300" b="1" i="0" u="none">
              <a:solidFill>
                <a:schemeClr val="dk1"/>
              </a:solidFill>
              <a:latin typeface="Calibri"/>
              <a:ea typeface="Calibri"/>
              <a:cs typeface="Calibri"/>
              <a:sym typeface="Calibri"/>
            </a:endParaRPr>
          </a:p>
          <a:p>
            <a:pPr marL="0" marR="0" lvl="0" indent="0" algn="just" rtl="0">
              <a:lnSpc>
                <a:spcPct val="114000"/>
              </a:lnSpc>
              <a:spcBef>
                <a:spcPts val="0"/>
              </a:spcBef>
              <a:spcAft>
                <a:spcPts val="0"/>
              </a:spcAft>
              <a:buClr>
                <a:schemeClr val="dk1"/>
              </a:buClr>
              <a:buSzPts val="3300"/>
              <a:buFont typeface="Times New Roman"/>
              <a:buNone/>
            </a:pPr>
            <a:endParaRPr sz="3300" b="1" i="0" u="none">
              <a:solidFill>
                <a:schemeClr val="dk1"/>
              </a:solidFill>
              <a:latin typeface="Calibri"/>
              <a:ea typeface="Calibri"/>
              <a:cs typeface="Calibri"/>
              <a:sym typeface="Calibri"/>
            </a:endParaRPr>
          </a:p>
          <a:p>
            <a:pPr marL="0" marR="0" lvl="0" indent="0" algn="just" rtl="0">
              <a:lnSpc>
                <a:spcPct val="114000"/>
              </a:lnSpc>
              <a:spcBef>
                <a:spcPts val="0"/>
              </a:spcBef>
              <a:spcAft>
                <a:spcPts val="0"/>
              </a:spcAft>
              <a:buClr>
                <a:schemeClr val="dk1"/>
              </a:buClr>
              <a:buSzPts val="3300"/>
              <a:buFont typeface="Times New Roman"/>
              <a:buNone/>
            </a:pPr>
            <a:endParaRPr sz="3300" b="1" i="0" u="none">
              <a:solidFill>
                <a:schemeClr val="dk1"/>
              </a:solidFill>
              <a:latin typeface="Calibri"/>
              <a:ea typeface="Calibri"/>
              <a:cs typeface="Calibri"/>
              <a:sym typeface="Calibri"/>
            </a:endParaRPr>
          </a:p>
          <a:p>
            <a:pPr marL="0" marR="0" lvl="0" indent="0" algn="just" rtl="0">
              <a:lnSpc>
                <a:spcPct val="114000"/>
              </a:lnSpc>
              <a:spcBef>
                <a:spcPts val="0"/>
              </a:spcBef>
              <a:spcAft>
                <a:spcPts val="0"/>
              </a:spcAft>
              <a:buClr>
                <a:schemeClr val="dk1"/>
              </a:buClr>
              <a:buSzPts val="3300"/>
              <a:buFont typeface="Times New Roman"/>
              <a:buNone/>
            </a:pPr>
            <a:endParaRPr sz="3300" b="1" i="0" u="none">
              <a:solidFill>
                <a:schemeClr val="dk1"/>
              </a:solidFill>
              <a:latin typeface="Calibri"/>
              <a:ea typeface="Calibri"/>
              <a:cs typeface="Calibri"/>
              <a:sym typeface="Calibri"/>
            </a:endParaRPr>
          </a:p>
          <a:p>
            <a:pPr marL="0" marR="0" lvl="0" indent="0" algn="just" rtl="0">
              <a:lnSpc>
                <a:spcPct val="114000"/>
              </a:lnSpc>
              <a:spcBef>
                <a:spcPts val="0"/>
              </a:spcBef>
              <a:spcAft>
                <a:spcPts val="0"/>
              </a:spcAft>
              <a:buClr>
                <a:schemeClr val="dk1"/>
              </a:buClr>
              <a:buSzPts val="3300"/>
              <a:buFont typeface="Calibri"/>
              <a:buNone/>
            </a:pPr>
            <a:r>
              <a:rPr lang="en-US" sz="3300" b="1" i="0" u="none">
                <a:solidFill>
                  <a:schemeClr val="dk1"/>
                </a:solidFill>
                <a:latin typeface="Calibri"/>
                <a:ea typeface="Calibri"/>
                <a:cs typeface="Calibri"/>
                <a:sym typeface="Calibri"/>
              </a:rPr>
              <a:t>Government</a:t>
            </a:r>
            <a:r>
              <a:rPr lang="en-US" sz="3300" b="0" i="0" u="none">
                <a:solidFill>
                  <a:schemeClr val="dk1"/>
                </a:solidFill>
                <a:latin typeface="Calibri"/>
                <a:ea typeface="Calibri"/>
                <a:cs typeface="Calibri"/>
                <a:sym typeface="Calibri"/>
              </a:rPr>
              <a:t> is one of most essential attributes of the state. It works as the agent of the state. The word government is derived from the Latin infinitive ‘</a:t>
            </a:r>
            <a:r>
              <a:rPr lang="en-US" sz="3300" b="1" i="1" u="none">
                <a:solidFill>
                  <a:schemeClr val="dk1"/>
                </a:solidFill>
                <a:latin typeface="Calibri"/>
                <a:ea typeface="Calibri"/>
                <a:cs typeface="Calibri"/>
                <a:sym typeface="Calibri"/>
              </a:rPr>
              <a:t>gubernare’</a:t>
            </a:r>
            <a:r>
              <a:rPr lang="en-US" sz="3300" b="0" i="0" u="none">
                <a:solidFill>
                  <a:schemeClr val="dk1"/>
                </a:solidFill>
                <a:latin typeface="Calibri"/>
                <a:ea typeface="Calibri"/>
                <a:cs typeface="Calibri"/>
                <a:sym typeface="Calibri"/>
              </a:rPr>
              <a:t>, meaning "to govern“. </a:t>
            </a:r>
            <a:r>
              <a:rPr lang="en-US" sz="3300" b="1" i="0" u="none">
                <a:solidFill>
                  <a:schemeClr val="dk1"/>
                </a:solidFill>
                <a:latin typeface="Calibri"/>
                <a:ea typeface="Calibri"/>
                <a:cs typeface="Calibri"/>
                <a:sym typeface="Calibri"/>
              </a:rPr>
              <a:t>Govern men t</a:t>
            </a:r>
            <a:r>
              <a:rPr lang="en-US" sz="3300" b="0" i="0" u="none">
                <a:solidFill>
                  <a:schemeClr val="dk1"/>
                </a:solidFill>
                <a:latin typeface="Calibri"/>
                <a:ea typeface="Calibri"/>
                <a:cs typeface="Calibri"/>
                <a:sym typeface="Calibri"/>
              </a:rPr>
              <a:t> consists of three words:     </a:t>
            </a:r>
            <a:endParaRPr/>
          </a:p>
          <a:p>
            <a:pPr marL="0" marR="0" lvl="0" indent="0" algn="just" rtl="0">
              <a:lnSpc>
                <a:spcPct val="114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	“Govern” means to handle, to manage, to execute</a:t>
            </a:r>
            <a:endParaRPr/>
          </a:p>
          <a:p>
            <a:pPr marL="0" marR="0" lvl="0" indent="0" algn="just" rtl="0">
              <a:lnSpc>
                <a:spcPct val="114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      	“Men”, the plural form of ‘man’ which means people</a:t>
            </a:r>
            <a:endParaRPr/>
          </a:p>
          <a:p>
            <a:pPr marL="0" marR="0" lvl="0" indent="0" algn="just" rtl="0">
              <a:lnSpc>
                <a:spcPct val="114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     	“T” for tactfully; artfully, innovatively or, effectively.</a:t>
            </a:r>
            <a:endParaRPr/>
          </a:p>
          <a:p>
            <a:pPr marL="0" marR="0" lvl="0" indent="0" algn="just" rtl="0">
              <a:lnSpc>
                <a:spcPct val="114000"/>
              </a:lnSpc>
              <a:spcBef>
                <a:spcPts val="0"/>
              </a:spcBef>
              <a:spcAft>
                <a:spcPts val="0"/>
              </a:spcAft>
              <a:buClr>
                <a:schemeClr val="dk1"/>
              </a:buClr>
              <a:buSzPts val="3300"/>
              <a:buFont typeface="Times New Roman"/>
              <a:buNone/>
            </a:pPr>
            <a:endParaRPr sz="3300" b="0" i="0" u="none">
              <a:solidFill>
                <a:schemeClr val="dk1"/>
              </a:solidFill>
              <a:latin typeface="Calibri"/>
              <a:ea typeface="Calibri"/>
              <a:cs typeface="Calibri"/>
              <a:sym typeface="Calibri"/>
            </a:endParaRPr>
          </a:p>
          <a:p>
            <a:pPr marL="0" marR="0" lvl="0" indent="0" algn="just" rtl="0">
              <a:lnSpc>
                <a:spcPct val="114000"/>
              </a:lnSpc>
              <a:spcBef>
                <a:spcPts val="0"/>
              </a:spcBef>
              <a:spcAft>
                <a:spcPts val="0"/>
              </a:spcAft>
              <a:buClr>
                <a:schemeClr val="dk1"/>
              </a:buClr>
              <a:buSzPts val="3300"/>
              <a:buFont typeface="Calibri"/>
              <a:buNone/>
            </a:pPr>
            <a:r>
              <a:rPr lang="en-US" sz="3300" b="1" i="0" u="none">
                <a:solidFill>
                  <a:schemeClr val="dk1"/>
                </a:solidFill>
                <a:latin typeface="Calibri"/>
                <a:ea typeface="Calibri"/>
                <a:cs typeface="Calibri"/>
                <a:sym typeface="Calibri"/>
              </a:rPr>
              <a:t>Government of Bangladesh</a:t>
            </a:r>
            <a:endParaRPr/>
          </a:p>
          <a:p>
            <a:pPr marL="0" marR="0" lvl="0" indent="0" algn="just" rtl="0">
              <a:lnSpc>
                <a:spcPct val="114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Bangladesh is a unitary state and parliamentary democracy. Direct elections in which all citizens, aged 18 or over, can vote are held every five years for the unicameral parliament known as the Jatiya Sangshad. Currently it has 350 members elected from single-member constituencies.</a:t>
            </a:r>
            <a:endParaRPr/>
          </a:p>
        </p:txBody>
      </p:sp>
      <p:sp>
        <p:nvSpPr>
          <p:cNvPr id="341" name="Google Shape;341;p38"/>
          <p:cNvSpPr txBox="1"/>
          <p:nvPr/>
        </p:nvSpPr>
        <p:spPr>
          <a:xfrm>
            <a:off x="0" y="-228600"/>
            <a:ext cx="14020801" cy="876300"/>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0070C0"/>
              </a:buClr>
              <a:buSzPts val="4800"/>
              <a:buFont typeface="Arial"/>
              <a:buNone/>
            </a:pPr>
            <a:r>
              <a:rPr lang="en-US" sz="4800" b="1" i="0" u="none">
                <a:solidFill>
                  <a:srgbClr val="0070C0"/>
                </a:solidFill>
                <a:latin typeface="Arial"/>
                <a:ea typeface="Arial"/>
                <a:cs typeface="Arial"/>
                <a:sym typeface="Arial"/>
              </a:rPr>
              <a:t>Government of Bangladesh</a:t>
            </a:r>
            <a:endParaRPr/>
          </a:p>
        </p:txBody>
      </p:sp>
      <p:sp>
        <p:nvSpPr>
          <p:cNvPr id="342" name="Google Shape;342;p38"/>
          <p:cNvSpPr txBox="1"/>
          <p:nvPr/>
        </p:nvSpPr>
        <p:spPr>
          <a:xfrm>
            <a:off x="0" y="0"/>
            <a:ext cx="274637" cy="690562"/>
          </a:xfrm>
          <a:prstGeom prst="rect">
            <a:avLst/>
          </a:prstGeom>
          <a:no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41"/>
                                        </p:tgtEl>
                                        <p:attrNameLst>
                                          <p:attrName>style.visibility</p:attrName>
                                        </p:attrNameLst>
                                      </p:cBhvr>
                                      <p:to>
                                        <p:strVal val="visible"/>
                                      </p:to>
                                    </p:set>
                                    <p:anim calcmode="lin" valueType="num">
                                      <p:cBhvr additive="base">
                                        <p:cTn id="7" dur="500"/>
                                        <p:tgtEl>
                                          <p:spTgt spid="3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txBox="1"/>
          <p:nvPr/>
        </p:nvSpPr>
        <p:spPr>
          <a:xfrm>
            <a:off x="0" y="0"/>
            <a:ext cx="14020801" cy="876300"/>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0070C0"/>
              </a:buClr>
              <a:buSzPts val="4800"/>
              <a:buFont typeface="Arial"/>
              <a:buNone/>
            </a:pPr>
            <a:r>
              <a:rPr lang="en-US" sz="4800" b="1" i="0" u="none">
                <a:solidFill>
                  <a:srgbClr val="0070C0"/>
                </a:solidFill>
                <a:latin typeface="Arial"/>
                <a:ea typeface="Arial"/>
                <a:cs typeface="Arial"/>
                <a:sym typeface="Arial"/>
              </a:rPr>
              <a:t>Government of Bangladesh</a:t>
            </a:r>
            <a:endParaRPr/>
          </a:p>
        </p:txBody>
      </p:sp>
      <p:sp>
        <p:nvSpPr>
          <p:cNvPr id="348" name="Google Shape;348;p39"/>
          <p:cNvSpPr txBox="1"/>
          <p:nvPr/>
        </p:nvSpPr>
        <p:spPr>
          <a:xfrm>
            <a:off x="0" y="0"/>
            <a:ext cx="274637" cy="690562"/>
          </a:xfrm>
          <a:prstGeom prst="rect">
            <a:avLst/>
          </a:prstGeom>
          <a:noFill/>
          <a:ln>
            <a:noFill/>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pic>
        <p:nvPicPr>
          <p:cNvPr id="349" name="Google Shape;349;p39"/>
          <p:cNvPicPr preferRelativeResize="0"/>
          <p:nvPr/>
        </p:nvPicPr>
        <p:blipFill rotWithShape="1">
          <a:blip r:embed="rId3">
            <a:alphaModFix/>
          </a:blip>
          <a:srcRect/>
          <a:stretch/>
        </p:blipFill>
        <p:spPr>
          <a:xfrm>
            <a:off x="9144000" y="2946400"/>
            <a:ext cx="4813300" cy="5283200"/>
          </a:xfrm>
          <a:prstGeom prst="rect">
            <a:avLst/>
          </a:prstGeom>
          <a:noFill/>
          <a:ln>
            <a:noFill/>
          </a:ln>
        </p:spPr>
      </p:pic>
      <p:grpSp>
        <p:nvGrpSpPr>
          <p:cNvPr id="350" name="Google Shape;350;p39"/>
          <p:cNvGrpSpPr/>
          <p:nvPr/>
        </p:nvGrpSpPr>
        <p:grpSpPr>
          <a:xfrm>
            <a:off x="0" y="2844800"/>
            <a:ext cx="8534398" cy="5583237"/>
            <a:chOff x="2057400" y="1203325"/>
            <a:chExt cx="4892674" cy="3535362"/>
          </a:xfrm>
        </p:grpSpPr>
        <p:sp>
          <p:nvSpPr>
            <p:cNvPr id="351" name="Google Shape;351;p39" descr="60%"/>
            <p:cNvSpPr/>
            <p:nvPr/>
          </p:nvSpPr>
          <p:spPr>
            <a:xfrm>
              <a:off x="3525837" y="2681287"/>
              <a:ext cx="3014662" cy="2057400"/>
            </a:xfrm>
            <a:custGeom>
              <a:avLst/>
              <a:gdLst/>
              <a:ahLst/>
              <a:cxnLst/>
              <a:rect l="l" t="t"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9" y="10800"/>
                  </a:moveTo>
                  <a:cubicBezTo>
                    <a:pt x="829" y="16307"/>
                    <a:pt x="5293" y="20771"/>
                    <a:pt x="10800" y="20771"/>
                  </a:cubicBezTo>
                  <a:cubicBezTo>
                    <a:pt x="16307" y="20771"/>
                    <a:pt x="20771" y="16307"/>
                    <a:pt x="20771" y="10800"/>
                  </a:cubicBezTo>
                  <a:cubicBezTo>
                    <a:pt x="20771" y="5293"/>
                    <a:pt x="16307" y="829"/>
                    <a:pt x="10800" y="829"/>
                  </a:cubicBezTo>
                  <a:cubicBezTo>
                    <a:pt x="5293" y="829"/>
                    <a:pt x="829" y="5293"/>
                    <a:pt x="829" y="1080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352" name="Google Shape;352;p39"/>
            <p:cNvSpPr/>
            <p:nvPr/>
          </p:nvSpPr>
          <p:spPr>
            <a:xfrm>
              <a:off x="2057400" y="1476375"/>
              <a:ext cx="2895600" cy="2235200"/>
            </a:xfrm>
            <a:custGeom>
              <a:avLst/>
              <a:gdLst/>
              <a:ahLst/>
              <a:cxnLst/>
              <a:rect l="l" t="t"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9" y="10800"/>
                  </a:moveTo>
                  <a:cubicBezTo>
                    <a:pt x="829" y="16307"/>
                    <a:pt x="5293" y="20771"/>
                    <a:pt x="10800" y="20771"/>
                  </a:cubicBezTo>
                  <a:cubicBezTo>
                    <a:pt x="16307" y="20771"/>
                    <a:pt x="20771" y="16307"/>
                    <a:pt x="20771" y="10800"/>
                  </a:cubicBezTo>
                  <a:cubicBezTo>
                    <a:pt x="20771" y="5293"/>
                    <a:pt x="16307" y="829"/>
                    <a:pt x="10800" y="829"/>
                  </a:cubicBezTo>
                  <a:cubicBezTo>
                    <a:pt x="5293" y="829"/>
                    <a:pt x="829" y="5293"/>
                    <a:pt x="829" y="10800"/>
                  </a:cubicBezTo>
                  <a:close/>
                </a:path>
              </a:pathLst>
            </a:custGeom>
            <a:solidFill>
              <a:srgbClr val="C0C0C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353" name="Google Shape;353;p39" descr="50%"/>
            <p:cNvSpPr/>
            <p:nvPr/>
          </p:nvSpPr>
          <p:spPr>
            <a:xfrm>
              <a:off x="4433887" y="1203325"/>
              <a:ext cx="2516187" cy="2122487"/>
            </a:xfrm>
            <a:custGeom>
              <a:avLst/>
              <a:gdLst/>
              <a:ahLst/>
              <a:cxnLst/>
              <a:rect l="l" t="t"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9" y="10800"/>
                  </a:moveTo>
                  <a:cubicBezTo>
                    <a:pt x="829" y="16307"/>
                    <a:pt x="5293" y="20771"/>
                    <a:pt x="10800" y="20771"/>
                  </a:cubicBezTo>
                  <a:cubicBezTo>
                    <a:pt x="16307" y="20771"/>
                    <a:pt x="20771" y="16307"/>
                    <a:pt x="20771" y="10800"/>
                  </a:cubicBezTo>
                  <a:cubicBezTo>
                    <a:pt x="20771" y="5293"/>
                    <a:pt x="16307" y="829"/>
                    <a:pt x="10800" y="829"/>
                  </a:cubicBezTo>
                  <a:cubicBezTo>
                    <a:pt x="5293" y="829"/>
                    <a:pt x="829" y="5293"/>
                    <a:pt x="829" y="1080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354" name="Google Shape;354;p39"/>
            <p:cNvSpPr txBox="1"/>
            <p:nvPr/>
          </p:nvSpPr>
          <p:spPr>
            <a:xfrm>
              <a:off x="2266950" y="1974850"/>
              <a:ext cx="2236787" cy="935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LEGISLATURE</a:t>
              </a:r>
              <a:endParaRPr/>
            </a:p>
            <a:p>
              <a:pPr marL="0" marR="0" lvl="0" indent="0" algn="ctr" rtl="0">
                <a:lnSpc>
                  <a:spcPct val="100000"/>
                </a:lnSpc>
                <a:spcBef>
                  <a:spcPts val="0"/>
                </a:spcBef>
                <a:spcAft>
                  <a:spcPts val="0"/>
                </a:spcAft>
                <a:buClr>
                  <a:schemeClr val="dk1"/>
                </a:buClr>
                <a:buSzPts val="2400"/>
                <a:buFont typeface="Times New Roman"/>
                <a:buNone/>
              </a:pPr>
              <a:endParaRPr sz="2400" b="1"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000"/>
                <a:buFont typeface="Calibri"/>
                <a:buNone/>
              </a:pPr>
              <a:r>
                <a:rPr lang="en-US" sz="3000" b="1" i="0" u="none">
                  <a:solidFill>
                    <a:schemeClr val="dk1"/>
                  </a:solidFill>
                  <a:latin typeface="Calibri"/>
                  <a:ea typeface="Calibri"/>
                  <a:cs typeface="Calibri"/>
                  <a:sym typeface="Calibri"/>
                </a:rPr>
                <a:t>National Assembly </a:t>
              </a:r>
              <a:endParaRPr/>
            </a:p>
          </p:txBody>
        </p:sp>
        <p:sp>
          <p:nvSpPr>
            <p:cNvPr id="355" name="Google Shape;355;p39"/>
            <p:cNvSpPr txBox="1"/>
            <p:nvPr/>
          </p:nvSpPr>
          <p:spPr>
            <a:xfrm>
              <a:off x="4014787" y="3389312"/>
              <a:ext cx="2362200" cy="11699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JUDICIARY</a:t>
              </a:r>
              <a:endParaRPr/>
            </a:p>
            <a:p>
              <a:pPr marL="0" marR="0" lvl="0" indent="0" algn="ctr" rtl="0">
                <a:lnSpc>
                  <a:spcPct val="100000"/>
                </a:lnSpc>
                <a:spcBef>
                  <a:spcPts val="0"/>
                </a:spcBef>
                <a:spcAft>
                  <a:spcPts val="0"/>
                </a:spcAft>
                <a:buClr>
                  <a:schemeClr val="dk1"/>
                </a:buClr>
                <a:buSzPts val="1800"/>
                <a:buFont typeface="Times New Roman"/>
                <a:buNone/>
              </a:pPr>
              <a:endParaRPr sz="1800" b="1"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000"/>
                <a:buFont typeface="Calibri"/>
                <a:buNone/>
              </a:pPr>
              <a:r>
                <a:rPr lang="en-US" sz="3000" b="1" i="0" u="none">
                  <a:solidFill>
                    <a:schemeClr val="dk1"/>
                  </a:solidFill>
                  <a:latin typeface="Calibri"/>
                  <a:ea typeface="Calibri"/>
                  <a:cs typeface="Calibri"/>
                  <a:sym typeface="Calibri"/>
                </a:rPr>
                <a:t>Supreme Court Lower Courts</a:t>
              </a:r>
              <a:endParaRPr/>
            </a:p>
          </p:txBody>
        </p:sp>
        <p:sp>
          <p:nvSpPr>
            <p:cNvPr id="356" name="Google Shape;356;p39"/>
            <p:cNvSpPr txBox="1"/>
            <p:nvPr/>
          </p:nvSpPr>
          <p:spPr>
            <a:xfrm>
              <a:off x="4783137" y="1700212"/>
              <a:ext cx="1801812" cy="11398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EXECUTIVE</a:t>
              </a:r>
              <a:endParaRPr/>
            </a:p>
            <a:p>
              <a:pPr marL="0" marR="0" lvl="0" indent="0" algn="ctr" rtl="0">
                <a:lnSpc>
                  <a:spcPct val="100000"/>
                </a:lnSpc>
                <a:spcBef>
                  <a:spcPts val="0"/>
                </a:spcBef>
                <a:spcAft>
                  <a:spcPts val="0"/>
                </a:spcAft>
                <a:buClr>
                  <a:schemeClr val="dk1"/>
                </a:buClr>
                <a:buSzPts val="1500"/>
                <a:buFont typeface="Times New Roman"/>
                <a:buNone/>
              </a:pPr>
              <a:endParaRPr sz="1500" b="1"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000"/>
                <a:buFont typeface="Calibri"/>
                <a:buNone/>
              </a:pPr>
              <a:r>
                <a:rPr lang="en-US" sz="3000" b="1" i="0" u="none">
                  <a:solidFill>
                    <a:schemeClr val="dk1"/>
                  </a:solidFill>
                  <a:latin typeface="Calibri"/>
                  <a:ea typeface="Calibri"/>
                  <a:cs typeface="Calibri"/>
                  <a:sym typeface="Calibri"/>
                </a:rPr>
                <a:t>Cabinet</a:t>
              </a:r>
              <a:endParaRPr/>
            </a:p>
            <a:p>
              <a:pPr marL="0" marR="0" lvl="0" indent="0" algn="ctr" rtl="0">
                <a:lnSpc>
                  <a:spcPct val="100000"/>
                </a:lnSpc>
                <a:spcBef>
                  <a:spcPts val="0"/>
                </a:spcBef>
                <a:spcAft>
                  <a:spcPts val="0"/>
                </a:spcAft>
                <a:buClr>
                  <a:schemeClr val="dk1"/>
                </a:buClr>
                <a:buSzPts val="3000"/>
                <a:buFont typeface="Calibri"/>
                <a:buNone/>
              </a:pPr>
              <a:r>
                <a:rPr lang="en-US" sz="3000" b="1" i="0" u="none">
                  <a:solidFill>
                    <a:schemeClr val="dk1"/>
                  </a:solidFill>
                  <a:latin typeface="Calibri"/>
                  <a:ea typeface="Calibri"/>
                  <a:cs typeface="Calibri"/>
                  <a:sym typeface="Calibri"/>
                </a:rPr>
                <a:t>Civil Service </a:t>
              </a:r>
              <a:endParaRPr/>
            </a:p>
          </p:txBody>
        </p:sp>
      </p:grpSp>
      <p:sp>
        <p:nvSpPr>
          <p:cNvPr id="357" name="Google Shape;357;p39"/>
          <p:cNvSpPr txBox="1"/>
          <p:nvPr/>
        </p:nvSpPr>
        <p:spPr>
          <a:xfrm>
            <a:off x="0" y="1422400"/>
            <a:ext cx="8534400" cy="914400"/>
          </a:xfrm>
          <a:prstGeom prst="rect">
            <a:avLst/>
          </a:prstGeom>
          <a:noFill/>
          <a:ln>
            <a:noFill/>
          </a:ln>
        </p:spPr>
        <p:txBody>
          <a:bodyPr spcFirstLastPara="1" wrap="square" lIns="135850" tIns="67925" rIns="135850" bIns="67925" anchor="b" anchorCtr="0">
            <a:noAutofit/>
          </a:bodyPr>
          <a:lstStyle/>
          <a:p>
            <a:pPr marL="842962" marR="0" lvl="1" indent="-595312" algn="ctr" rtl="0">
              <a:lnSpc>
                <a:spcPct val="100000"/>
              </a:lnSpc>
              <a:spcBef>
                <a:spcPts val="0"/>
              </a:spcBef>
              <a:spcAft>
                <a:spcPts val="0"/>
              </a:spcAft>
              <a:buClr>
                <a:srgbClr val="FF0000"/>
              </a:buClr>
              <a:buSzPts val="4500"/>
              <a:buFont typeface="Calibri"/>
              <a:buNone/>
            </a:pPr>
            <a:r>
              <a:rPr lang="en-US" sz="4500" b="1" i="0" u="none" strike="noStrike" cap="none">
                <a:solidFill>
                  <a:srgbClr val="FF0000"/>
                </a:solidFill>
                <a:latin typeface="Calibri"/>
                <a:ea typeface="Calibri"/>
                <a:cs typeface="Calibri"/>
                <a:sym typeface="Calibri"/>
              </a:rPr>
              <a:t>Organs of the Government </a:t>
            </a:r>
            <a:endParaRPr/>
          </a:p>
        </p:txBody>
      </p:sp>
      <p:sp>
        <p:nvSpPr>
          <p:cNvPr id="358" name="Google Shape;358;p39"/>
          <p:cNvSpPr txBox="1"/>
          <p:nvPr/>
        </p:nvSpPr>
        <p:spPr>
          <a:xfrm>
            <a:off x="8899525" y="1320800"/>
            <a:ext cx="4999037" cy="1422400"/>
          </a:xfrm>
          <a:prstGeom prst="rect">
            <a:avLst/>
          </a:prstGeom>
          <a:noFill/>
          <a:ln>
            <a:noFill/>
          </a:ln>
        </p:spPr>
        <p:txBody>
          <a:bodyPr spcFirstLastPara="1" wrap="square" lIns="135850" tIns="67925" rIns="135850" bIns="67925" anchor="b" anchorCtr="0">
            <a:noAutofit/>
          </a:bodyPr>
          <a:lstStyle/>
          <a:p>
            <a:pPr marL="842962" marR="0" lvl="1" indent="-595312" algn="ctr" rtl="0">
              <a:lnSpc>
                <a:spcPct val="100000"/>
              </a:lnSpc>
              <a:spcBef>
                <a:spcPts val="0"/>
              </a:spcBef>
              <a:spcAft>
                <a:spcPts val="0"/>
              </a:spcAft>
              <a:buClr>
                <a:srgbClr val="FF0000"/>
              </a:buClr>
              <a:buSzPts val="4500"/>
              <a:buFont typeface="Calibri"/>
              <a:buNone/>
            </a:pPr>
            <a:r>
              <a:rPr lang="en-US" sz="4500" b="1" i="0" u="none" strike="noStrike" cap="none">
                <a:solidFill>
                  <a:srgbClr val="FF0000"/>
                </a:solidFill>
                <a:latin typeface="Calibri"/>
                <a:ea typeface="Calibri"/>
                <a:cs typeface="Calibri"/>
                <a:sym typeface="Calibri"/>
              </a:rPr>
              <a:t>Administrative</a:t>
            </a:r>
            <a:endParaRPr/>
          </a:p>
          <a:p>
            <a:pPr marL="842962" marR="0" lvl="1" indent="-595312" algn="ctr" rtl="0">
              <a:lnSpc>
                <a:spcPct val="100000"/>
              </a:lnSpc>
              <a:spcBef>
                <a:spcPts val="0"/>
              </a:spcBef>
              <a:spcAft>
                <a:spcPts val="0"/>
              </a:spcAft>
              <a:buClr>
                <a:srgbClr val="FF0000"/>
              </a:buClr>
              <a:buSzPts val="4500"/>
              <a:buFont typeface="Calibri"/>
              <a:buNone/>
            </a:pPr>
            <a:r>
              <a:rPr lang="en-US" sz="4500" b="1" i="0" u="none" strike="noStrike" cap="none">
                <a:solidFill>
                  <a:srgbClr val="FF0000"/>
                </a:solidFill>
                <a:latin typeface="Calibri"/>
                <a:ea typeface="Calibri"/>
                <a:cs typeface="Calibri"/>
                <a:sym typeface="Calibri"/>
              </a:rPr>
              <a:t>Structure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500"/>
                                        <p:tgtEl>
                                          <p:spTgt spid="3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p:nvPr/>
        </p:nvSpPr>
        <p:spPr>
          <a:xfrm>
            <a:off x="0" y="0"/>
            <a:ext cx="13898562" cy="936625"/>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842962" marR="0" lvl="0" indent="-595312" algn="ctr" rtl="0">
              <a:lnSpc>
                <a:spcPct val="100000"/>
              </a:lnSpc>
              <a:spcBef>
                <a:spcPts val="0"/>
              </a:spcBef>
              <a:spcAft>
                <a:spcPts val="0"/>
              </a:spcAft>
              <a:buClr>
                <a:srgbClr val="FF0000"/>
              </a:buClr>
              <a:buSzPts val="5200"/>
              <a:buFont typeface="Arial"/>
              <a:buNone/>
            </a:pPr>
            <a:r>
              <a:rPr lang="en-US" sz="5200" b="1" i="0" u="none">
                <a:solidFill>
                  <a:srgbClr val="FF0000"/>
                </a:solidFill>
                <a:latin typeface="Arial"/>
                <a:ea typeface="Arial"/>
                <a:cs typeface="Arial"/>
                <a:sym typeface="Arial"/>
              </a:rPr>
              <a:t>Social Stratification in Bangladesh </a:t>
            </a:r>
            <a:endParaRPr/>
          </a:p>
        </p:txBody>
      </p:sp>
      <p:sp>
        <p:nvSpPr>
          <p:cNvPr id="364" name="Google Shape;364;p40"/>
          <p:cNvSpPr txBox="1"/>
          <p:nvPr/>
        </p:nvSpPr>
        <p:spPr>
          <a:xfrm>
            <a:off x="0" y="1117600"/>
            <a:ext cx="13898562" cy="2743200"/>
          </a:xfrm>
          <a:prstGeom prst="rect">
            <a:avLst/>
          </a:prstGeom>
          <a:noFill/>
          <a:ln>
            <a:noFill/>
          </a:ln>
        </p:spPr>
        <p:txBody>
          <a:bodyPr spcFirstLastPara="1" wrap="square" lIns="135850" tIns="67925" rIns="135850" bIns="67925" anchor="b"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365" name="Google Shape;365;p40" descr="Image result for Social classes in Bangladesh"/>
          <p:cNvSpPr txBox="1"/>
          <p:nvPr/>
        </p:nvSpPr>
        <p:spPr>
          <a:xfrm>
            <a:off x="269875" y="-242887"/>
            <a:ext cx="487362" cy="406400"/>
          </a:xfrm>
          <a:prstGeom prst="rect">
            <a:avLst/>
          </a:prstGeom>
          <a:noFill/>
          <a:ln>
            <a:noFill/>
          </a:ln>
        </p:spPr>
        <p:txBody>
          <a:bodyPr spcFirstLastPara="1" wrap="square" lIns="135850" tIns="67925" rIns="135850" bIns="67925" anchor="t"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pic>
        <p:nvPicPr>
          <p:cNvPr id="366" name="Google Shape;366;p40" descr="Image result for Social classes in Bangladesh"/>
          <p:cNvPicPr preferRelativeResize="0"/>
          <p:nvPr/>
        </p:nvPicPr>
        <p:blipFill rotWithShape="1">
          <a:blip r:embed="rId3">
            <a:alphaModFix/>
          </a:blip>
          <a:srcRect/>
          <a:stretch/>
        </p:blipFill>
        <p:spPr>
          <a:xfrm>
            <a:off x="7559675" y="1117600"/>
            <a:ext cx="6826250" cy="6299200"/>
          </a:xfrm>
          <a:prstGeom prst="rect">
            <a:avLst/>
          </a:prstGeom>
          <a:noFill/>
          <a:ln>
            <a:noFill/>
          </a:ln>
        </p:spPr>
      </p:pic>
      <p:sp>
        <p:nvSpPr>
          <p:cNvPr id="367" name="Google Shape;367;p40"/>
          <p:cNvSpPr txBox="1"/>
          <p:nvPr/>
        </p:nvSpPr>
        <p:spPr>
          <a:xfrm>
            <a:off x="365125" y="1219200"/>
            <a:ext cx="6827837" cy="5368925"/>
          </a:xfrm>
          <a:prstGeom prst="rect">
            <a:avLst/>
          </a:prstGeom>
          <a:noFill/>
          <a:ln>
            <a:noFill/>
          </a:ln>
        </p:spPr>
        <p:txBody>
          <a:bodyPr spcFirstLastPara="1" wrap="square" lIns="135850" tIns="67925" rIns="135850" bIns="67925" anchor="t" anchorCtr="0">
            <a:noAutofit/>
          </a:bodyPr>
          <a:lstStyle/>
          <a:p>
            <a:pPr marL="842962" marR="0" lvl="1" indent="-595312" algn="just" rtl="0">
              <a:lnSpc>
                <a:spcPct val="100000"/>
              </a:lnSpc>
              <a:spcBef>
                <a:spcPts val="0"/>
              </a:spcBef>
              <a:spcAft>
                <a:spcPts val="0"/>
              </a:spcAft>
              <a:buClr>
                <a:schemeClr val="dk1"/>
              </a:buClr>
              <a:buSzPts val="3400"/>
              <a:buFont typeface="Calibri"/>
              <a:buNone/>
            </a:pPr>
            <a:r>
              <a:rPr lang="en-US" sz="3400" b="0" i="0" u="none" strike="noStrike" cap="none">
                <a:solidFill>
                  <a:schemeClr val="dk1"/>
                </a:solidFill>
                <a:latin typeface="Calibri"/>
                <a:ea typeface="Calibri"/>
                <a:cs typeface="Calibri"/>
                <a:sym typeface="Calibri"/>
              </a:rPr>
              <a:t>       Social stratification is a system in which groups of people are divided into layer according to their relative property, identity, power and prestige. It is also the division of society into categories, ranks, or classes. These divisions lead to social inequality- the unequal sharing of resources and social rewards.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63"/>
                                        </p:tgtEl>
                                        <p:attrNameLst>
                                          <p:attrName>style.visibility</p:attrName>
                                        </p:attrNameLst>
                                      </p:cBhvr>
                                      <p:to>
                                        <p:strVal val="visible"/>
                                      </p:to>
                                    </p:set>
                                    <p:anim calcmode="lin" valueType="num">
                                      <p:cBhvr additive="base">
                                        <p:cTn id="7" dur="500"/>
                                        <p:tgtEl>
                                          <p:spTgt spid="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373" name="Google Shape;373;p41"/>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A Sociologist argues that middle-class youth in Bangladesh are very much eager to become government officers rather than becoming an independent entrepreneur or a job holder in the private sector. Do you support this sociologist’s claim? Justify your belief by drawing both a statistical and analytical picture of the job market of Bangladesh. </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Do you think “culture” is the basic foundation behind social stratification in Bangladesh? Support your claim by creating balanced lines of arguments.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2"/>
          <p:cNvSpPr txBox="1"/>
          <p:nvPr/>
        </p:nvSpPr>
        <p:spPr>
          <a:xfrm>
            <a:off x="0" y="0"/>
            <a:ext cx="13898562" cy="936625"/>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842962" marR="0" lvl="0" indent="-595312" algn="ctr" rtl="0">
              <a:lnSpc>
                <a:spcPct val="100000"/>
              </a:lnSpc>
              <a:spcBef>
                <a:spcPts val="0"/>
              </a:spcBef>
              <a:spcAft>
                <a:spcPts val="0"/>
              </a:spcAft>
              <a:buClr>
                <a:srgbClr val="006600"/>
              </a:buClr>
              <a:buSzPts val="5200"/>
              <a:buFont typeface="Arial"/>
              <a:buNone/>
            </a:pPr>
            <a:r>
              <a:rPr lang="en-US" sz="5200" b="1" i="0" u="none">
                <a:solidFill>
                  <a:srgbClr val="006600"/>
                </a:solidFill>
                <a:latin typeface="Arial"/>
                <a:ea typeface="Arial"/>
                <a:cs typeface="Arial"/>
                <a:sym typeface="Arial"/>
              </a:rPr>
              <a:t>Social Stratification in Bangladesh </a:t>
            </a:r>
            <a:endParaRPr/>
          </a:p>
        </p:txBody>
      </p:sp>
      <p:sp>
        <p:nvSpPr>
          <p:cNvPr id="379" name="Google Shape;379;p42" descr="Image result for Social classes in Bangladesh"/>
          <p:cNvSpPr txBox="1"/>
          <p:nvPr/>
        </p:nvSpPr>
        <p:spPr>
          <a:xfrm>
            <a:off x="269875" y="-242887"/>
            <a:ext cx="487362" cy="406400"/>
          </a:xfrm>
          <a:prstGeom prst="rect">
            <a:avLst/>
          </a:prstGeom>
          <a:noFill/>
          <a:ln>
            <a:noFill/>
          </a:ln>
        </p:spPr>
        <p:txBody>
          <a:bodyPr spcFirstLastPara="1" wrap="square" lIns="135850" tIns="67925" rIns="135850" bIns="67925" anchor="t"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380" name="Google Shape;380;p42"/>
          <p:cNvSpPr txBox="1"/>
          <p:nvPr/>
        </p:nvSpPr>
        <p:spPr>
          <a:xfrm>
            <a:off x="365125" y="1117600"/>
            <a:ext cx="4267200" cy="7620000"/>
          </a:xfrm>
          <a:prstGeom prst="rect">
            <a:avLst/>
          </a:prstGeom>
          <a:noFill/>
          <a:ln w="19050" cap="flat" cmpd="sng">
            <a:solidFill>
              <a:schemeClr val="dk1">
                <a:alpha val="98431"/>
              </a:schemeClr>
            </a:solidFill>
            <a:prstDash val="solid"/>
            <a:miter lim="800000"/>
            <a:headEnd type="none" w="sm" len="sm"/>
            <a:tailEnd type="none" w="sm" len="sm"/>
          </a:ln>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FF0000"/>
              </a:buClr>
              <a:buSzPts val="3000"/>
              <a:buFont typeface="Calibri"/>
              <a:buNone/>
            </a:pPr>
            <a:r>
              <a:rPr lang="en-US" sz="3000" b="1" i="0" u="none">
                <a:solidFill>
                  <a:srgbClr val="FF0000"/>
                </a:solidFill>
                <a:latin typeface="Calibri"/>
                <a:ea typeface="Calibri"/>
                <a:cs typeface="Calibri"/>
                <a:sym typeface="Calibri"/>
              </a:rPr>
              <a:t>Social Stratification </a:t>
            </a:r>
            <a:endParaRPr/>
          </a:p>
          <a:p>
            <a:pPr marL="0" marR="0" lvl="0" indent="0" algn="ctr" rtl="0">
              <a:lnSpc>
                <a:spcPct val="100000"/>
              </a:lnSpc>
              <a:spcBef>
                <a:spcPts val="0"/>
              </a:spcBef>
              <a:spcAft>
                <a:spcPts val="0"/>
              </a:spcAft>
              <a:buClr>
                <a:srgbClr val="FF0000"/>
              </a:buClr>
              <a:buSzPts val="3000"/>
              <a:buFont typeface="Calibri"/>
              <a:buNone/>
            </a:pPr>
            <a:r>
              <a:rPr lang="en-US" sz="3000" b="1" i="0" u="none">
                <a:solidFill>
                  <a:srgbClr val="FF0000"/>
                </a:solidFill>
                <a:latin typeface="Calibri"/>
                <a:ea typeface="Calibri"/>
                <a:cs typeface="Calibri"/>
                <a:sym typeface="Calibri"/>
              </a:rPr>
              <a:t>in Present Society</a:t>
            </a:r>
            <a:endParaRPr/>
          </a:p>
          <a:p>
            <a:pPr marL="0" marR="0" lvl="0" indent="0" algn="just" rtl="0">
              <a:lnSpc>
                <a:spcPct val="100000"/>
              </a:lnSpc>
              <a:spcBef>
                <a:spcPts val="0"/>
              </a:spcBef>
              <a:spcAft>
                <a:spcPts val="0"/>
              </a:spcAft>
              <a:buClr>
                <a:schemeClr val="dk1"/>
              </a:buClr>
              <a:buSzPts val="3000"/>
              <a:buFont typeface="Calibri"/>
              <a:buNone/>
            </a:pPr>
            <a:r>
              <a:rPr lang="en-US" sz="3000" b="0" i="0" u="none">
                <a:solidFill>
                  <a:schemeClr val="dk1"/>
                </a:solidFill>
                <a:latin typeface="Calibri"/>
                <a:ea typeface="Calibri"/>
                <a:cs typeface="Calibri"/>
                <a:sym typeface="Calibri"/>
              </a:rPr>
              <a:t>On the basis of income and wealth we can divide the society of Bangladesh into three broad categories though there are different sub groups. </a:t>
            </a:r>
            <a:endParaRPr/>
          </a:p>
          <a:p>
            <a:pPr marL="0" marR="0" lvl="0" indent="0" algn="just" rtl="0">
              <a:lnSpc>
                <a:spcPct val="100000"/>
              </a:lnSpc>
              <a:spcBef>
                <a:spcPts val="0"/>
              </a:spcBef>
              <a:spcAft>
                <a:spcPts val="0"/>
              </a:spcAft>
              <a:buClr>
                <a:schemeClr val="dk1"/>
              </a:buClr>
              <a:buSzPts val="1500"/>
              <a:buFont typeface="Times New Roman"/>
              <a:buNone/>
            </a:pPr>
            <a:endParaRPr sz="15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700"/>
              <a:buFont typeface="Times New Roman"/>
              <a:buNone/>
            </a:pPr>
            <a:endParaRPr sz="7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000"/>
              <a:buFont typeface="Calibri"/>
              <a:buNone/>
            </a:pPr>
            <a:r>
              <a:rPr lang="en-US" sz="3000" b="1" i="0" u="none">
                <a:solidFill>
                  <a:schemeClr val="dk1"/>
                </a:solidFill>
                <a:latin typeface="Calibri"/>
                <a:ea typeface="Calibri"/>
                <a:cs typeface="Calibri"/>
                <a:sym typeface="Calibri"/>
              </a:rPr>
              <a:t>UPPER CLASS</a:t>
            </a:r>
            <a:endParaRPr/>
          </a:p>
          <a:p>
            <a:pPr marL="0" marR="0" lvl="0" indent="0" algn="ctr" rtl="0">
              <a:lnSpc>
                <a:spcPct val="100000"/>
              </a:lnSpc>
              <a:spcBef>
                <a:spcPts val="0"/>
              </a:spcBef>
              <a:spcAft>
                <a:spcPts val="0"/>
              </a:spcAft>
              <a:buClr>
                <a:schemeClr val="dk1"/>
              </a:buClr>
              <a:buSzPts val="3000"/>
              <a:buFont typeface="Calibri"/>
              <a:buNone/>
            </a:pPr>
            <a:r>
              <a:rPr lang="en-US" sz="3000" b="0" i="0" u="none">
                <a:solidFill>
                  <a:schemeClr val="dk1"/>
                </a:solidFill>
                <a:latin typeface="Calibri"/>
                <a:ea typeface="Calibri"/>
                <a:cs typeface="Calibri"/>
                <a:sym typeface="Calibri"/>
              </a:rPr>
              <a:t> </a:t>
            </a:r>
            <a:r>
              <a:rPr lang="en-US" sz="2400" b="0" i="0" u="none">
                <a:solidFill>
                  <a:schemeClr val="dk1"/>
                </a:solidFill>
                <a:latin typeface="Calibri"/>
                <a:ea typeface="Calibri"/>
                <a:cs typeface="Calibri"/>
                <a:sym typeface="Calibri"/>
              </a:rPr>
              <a:t>Industrialist, Businessman and Top Professionals etc.</a:t>
            </a:r>
            <a:endParaRPr/>
          </a:p>
          <a:p>
            <a:pPr marL="0" marR="0" lvl="0" indent="0" algn="ctr" rtl="0">
              <a:lnSpc>
                <a:spcPct val="100000"/>
              </a:lnSpc>
              <a:spcBef>
                <a:spcPts val="0"/>
              </a:spcBef>
              <a:spcAft>
                <a:spcPts val="0"/>
              </a:spcAft>
              <a:buClr>
                <a:schemeClr val="dk1"/>
              </a:buClr>
              <a:buSzPts val="700"/>
              <a:buFont typeface="Calibri"/>
              <a:buNone/>
            </a:pPr>
            <a:r>
              <a:rPr lang="en-US" sz="700" b="0" i="0" u="none">
                <a:solidFill>
                  <a:schemeClr val="dk1"/>
                </a:solidFill>
                <a:latin typeface="Calibri"/>
                <a:ea typeface="Calibri"/>
                <a:cs typeface="Calibri"/>
                <a:sym typeface="Calibri"/>
              </a:rPr>
              <a:t> </a:t>
            </a:r>
            <a:endParaRPr/>
          </a:p>
          <a:p>
            <a:pPr marL="0" marR="0" lvl="0" indent="0" algn="ctr" rtl="0">
              <a:lnSpc>
                <a:spcPct val="100000"/>
              </a:lnSpc>
              <a:spcBef>
                <a:spcPts val="0"/>
              </a:spcBef>
              <a:spcAft>
                <a:spcPts val="0"/>
              </a:spcAft>
              <a:buClr>
                <a:schemeClr val="dk1"/>
              </a:buClr>
              <a:buSzPts val="3000"/>
              <a:buFont typeface="Calibri"/>
              <a:buNone/>
            </a:pPr>
            <a:r>
              <a:rPr lang="en-US" sz="3000" b="1" i="0" u="none">
                <a:solidFill>
                  <a:schemeClr val="dk1"/>
                </a:solidFill>
                <a:latin typeface="Calibri"/>
                <a:ea typeface="Calibri"/>
                <a:cs typeface="Calibri"/>
                <a:sym typeface="Calibri"/>
              </a:rPr>
              <a:t>MIDDLE CLASS</a:t>
            </a:r>
            <a:endParaRPr/>
          </a:p>
          <a:p>
            <a:pPr marL="0" marR="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Professionals, Bureaucrats and Skilled Workers etc</a:t>
            </a:r>
            <a:endParaRPr/>
          </a:p>
          <a:p>
            <a:pPr marL="0" marR="0" lvl="0" indent="0" algn="ctr" rtl="0">
              <a:lnSpc>
                <a:spcPct val="100000"/>
              </a:lnSpc>
              <a:spcBef>
                <a:spcPts val="0"/>
              </a:spcBef>
              <a:spcAft>
                <a:spcPts val="0"/>
              </a:spcAft>
              <a:buClr>
                <a:schemeClr val="dk1"/>
              </a:buClr>
              <a:buSzPts val="700"/>
              <a:buFont typeface="Times New Roman"/>
              <a:buNone/>
            </a:pPr>
            <a:endParaRPr sz="7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000"/>
              <a:buFont typeface="Calibri"/>
              <a:buNone/>
            </a:pPr>
            <a:r>
              <a:rPr lang="en-US" sz="3000" b="1" i="0" u="none">
                <a:solidFill>
                  <a:schemeClr val="dk1"/>
                </a:solidFill>
                <a:latin typeface="Calibri"/>
                <a:ea typeface="Calibri"/>
                <a:cs typeface="Calibri"/>
                <a:sym typeface="Calibri"/>
              </a:rPr>
              <a:t>LOWER CLASS</a:t>
            </a:r>
            <a:endParaRPr/>
          </a:p>
          <a:p>
            <a:pPr marL="0" marR="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 Rickshaw puller, Labor, Poor farmer and Fisher man etc.</a:t>
            </a:r>
            <a:endParaRPr/>
          </a:p>
        </p:txBody>
      </p:sp>
      <p:sp>
        <p:nvSpPr>
          <p:cNvPr id="381" name="Google Shape;381;p42"/>
          <p:cNvSpPr txBox="1"/>
          <p:nvPr/>
        </p:nvSpPr>
        <p:spPr>
          <a:xfrm>
            <a:off x="4999037" y="1422400"/>
            <a:ext cx="3535362" cy="6502400"/>
          </a:xfrm>
          <a:prstGeom prst="rect">
            <a:avLst/>
          </a:prstGeom>
          <a:noFill/>
          <a:ln w="19050" cap="flat" cmpd="sng">
            <a:solidFill>
              <a:srgbClr val="00B050">
                <a:alpha val="98431"/>
              </a:srgbClr>
            </a:solidFill>
            <a:prstDash val="solid"/>
            <a:miter lim="800000"/>
            <a:headEnd type="none" w="sm" len="sm"/>
            <a:tailEnd type="none" w="sm" len="sm"/>
          </a:ln>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FF0000"/>
              </a:buClr>
              <a:buSzPts val="3000"/>
              <a:buFont typeface="Calibri"/>
              <a:buNone/>
            </a:pPr>
            <a:r>
              <a:rPr lang="en-US" sz="3000" b="1" i="0" u="none">
                <a:solidFill>
                  <a:srgbClr val="FF0000"/>
                </a:solidFill>
                <a:latin typeface="Calibri"/>
                <a:ea typeface="Calibri"/>
                <a:cs typeface="Calibri"/>
                <a:sym typeface="Calibri"/>
              </a:rPr>
              <a:t>Social Stratification </a:t>
            </a:r>
            <a:endParaRPr/>
          </a:p>
          <a:p>
            <a:pPr marL="0" marR="0" lvl="0" indent="0" algn="ctr" rtl="0">
              <a:lnSpc>
                <a:spcPct val="100000"/>
              </a:lnSpc>
              <a:spcBef>
                <a:spcPts val="0"/>
              </a:spcBef>
              <a:spcAft>
                <a:spcPts val="0"/>
              </a:spcAft>
              <a:buClr>
                <a:srgbClr val="FF0000"/>
              </a:buClr>
              <a:buSzPts val="3000"/>
              <a:buFont typeface="Calibri"/>
              <a:buNone/>
            </a:pPr>
            <a:r>
              <a:rPr lang="en-US" sz="3000" b="1" i="0" u="none">
                <a:solidFill>
                  <a:srgbClr val="FF0000"/>
                </a:solidFill>
                <a:latin typeface="Calibri"/>
                <a:ea typeface="Calibri"/>
                <a:cs typeface="Calibri"/>
                <a:sym typeface="Calibri"/>
              </a:rPr>
              <a:t>In Hindu Society </a:t>
            </a:r>
            <a:endParaRPr/>
          </a:p>
          <a:p>
            <a:pPr marL="0" marR="0" lvl="0" indent="0" algn="just" rtl="0">
              <a:lnSpc>
                <a:spcPct val="100000"/>
              </a:lnSpc>
              <a:spcBef>
                <a:spcPts val="0"/>
              </a:spcBef>
              <a:spcAft>
                <a:spcPts val="0"/>
              </a:spcAft>
              <a:buClr>
                <a:schemeClr val="dk1"/>
              </a:buClr>
              <a:buSzPts val="3000"/>
              <a:buFont typeface="Calibri"/>
              <a:buNone/>
            </a:pPr>
            <a:r>
              <a:rPr lang="en-US" sz="3000" b="0" i="0" u="none">
                <a:solidFill>
                  <a:schemeClr val="dk1"/>
                </a:solidFill>
                <a:latin typeface="Calibri"/>
                <a:ea typeface="Calibri"/>
                <a:cs typeface="Calibri"/>
                <a:sym typeface="Calibri"/>
              </a:rPr>
              <a:t>In the Hindu society in Bengal we got two caste division which are: </a:t>
            </a:r>
            <a:endParaRPr/>
          </a:p>
          <a:p>
            <a:pPr marL="0" marR="0" lvl="0" indent="0" algn="ctr" rtl="0">
              <a:lnSpc>
                <a:spcPct val="100000"/>
              </a:lnSpc>
              <a:spcBef>
                <a:spcPts val="0"/>
              </a:spcBef>
              <a:spcAft>
                <a:spcPts val="0"/>
              </a:spcAft>
              <a:buClr>
                <a:schemeClr val="dk1"/>
              </a:buClr>
              <a:buSzPts val="3000"/>
              <a:buFont typeface="Calibri"/>
              <a:buNone/>
            </a:pPr>
            <a:r>
              <a:rPr lang="en-US" sz="3000" b="1" i="0" u="none">
                <a:solidFill>
                  <a:schemeClr val="dk1"/>
                </a:solidFill>
                <a:latin typeface="Calibri"/>
                <a:ea typeface="Calibri"/>
                <a:cs typeface="Calibri"/>
                <a:sym typeface="Calibri"/>
              </a:rPr>
              <a:t>Brahmans </a:t>
            </a:r>
            <a:endParaRPr/>
          </a:p>
          <a:p>
            <a:pPr marL="0" marR="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Upper class people</a:t>
            </a:r>
            <a:endParaRPr/>
          </a:p>
          <a:p>
            <a:pPr marL="0" marR="0" lvl="0" indent="0" algn="just" rtl="0">
              <a:lnSpc>
                <a:spcPct val="100000"/>
              </a:lnSpc>
              <a:spcBef>
                <a:spcPts val="0"/>
              </a:spcBef>
              <a:spcAft>
                <a:spcPts val="0"/>
              </a:spcAft>
              <a:buClr>
                <a:schemeClr val="dk1"/>
              </a:buClr>
              <a:buSzPts val="1500"/>
              <a:buFont typeface="Times New Roman"/>
              <a:buNone/>
            </a:pPr>
            <a:endParaRPr sz="15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000"/>
              <a:buFont typeface="Calibri"/>
              <a:buNone/>
            </a:pPr>
            <a:r>
              <a:rPr lang="en-US" sz="3000" b="1" i="0" u="none">
                <a:solidFill>
                  <a:schemeClr val="dk1"/>
                </a:solidFill>
                <a:latin typeface="Calibri"/>
                <a:ea typeface="Calibri"/>
                <a:cs typeface="Calibri"/>
                <a:sym typeface="Calibri"/>
              </a:rPr>
              <a:t>Non-Brahmans</a:t>
            </a:r>
            <a:endParaRPr/>
          </a:p>
          <a:p>
            <a:pPr marL="0" marR="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Kayastha Baidya,  Tanti, Swarnakar and</a:t>
            </a:r>
            <a:endParaRPr/>
          </a:p>
          <a:p>
            <a:pPr marL="0" marR="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Chamar etc.</a:t>
            </a:r>
            <a:endParaRPr/>
          </a:p>
        </p:txBody>
      </p:sp>
      <p:sp>
        <p:nvSpPr>
          <p:cNvPr id="382" name="Google Shape;382;p42"/>
          <p:cNvSpPr txBox="1"/>
          <p:nvPr/>
        </p:nvSpPr>
        <p:spPr>
          <a:xfrm>
            <a:off x="8899525" y="1117600"/>
            <a:ext cx="4876800" cy="7620000"/>
          </a:xfrm>
          <a:prstGeom prst="rect">
            <a:avLst/>
          </a:prstGeom>
          <a:noFill/>
          <a:ln w="19050" cap="flat" cmpd="sng">
            <a:solidFill>
              <a:schemeClr val="accent1">
                <a:alpha val="98431"/>
              </a:schemeClr>
            </a:solidFill>
            <a:prstDash val="solid"/>
            <a:miter lim="800000"/>
            <a:headEnd type="none" w="sm" len="sm"/>
            <a:tailEnd type="none" w="sm" len="sm"/>
          </a:ln>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FF0000"/>
              </a:buClr>
              <a:buSzPts val="3000"/>
              <a:buFont typeface="Calibri"/>
              <a:buNone/>
            </a:pPr>
            <a:r>
              <a:rPr lang="en-US" sz="3000" b="1" i="0" u="none">
                <a:solidFill>
                  <a:srgbClr val="FF0000"/>
                </a:solidFill>
                <a:latin typeface="Calibri"/>
                <a:ea typeface="Calibri"/>
                <a:cs typeface="Calibri"/>
                <a:sym typeface="Calibri"/>
              </a:rPr>
              <a:t>Social stratification </a:t>
            </a:r>
            <a:endParaRPr/>
          </a:p>
          <a:p>
            <a:pPr marL="0" marR="0" lvl="0" indent="0" algn="ctr" rtl="0">
              <a:lnSpc>
                <a:spcPct val="100000"/>
              </a:lnSpc>
              <a:spcBef>
                <a:spcPts val="0"/>
              </a:spcBef>
              <a:spcAft>
                <a:spcPts val="0"/>
              </a:spcAft>
              <a:buClr>
                <a:srgbClr val="FF0000"/>
              </a:buClr>
              <a:buSzPts val="3000"/>
              <a:buFont typeface="Calibri"/>
              <a:buNone/>
            </a:pPr>
            <a:r>
              <a:rPr lang="en-US" sz="3000" b="1" i="0" u="none">
                <a:solidFill>
                  <a:srgbClr val="FF0000"/>
                </a:solidFill>
                <a:latin typeface="Calibri"/>
                <a:ea typeface="Calibri"/>
                <a:cs typeface="Calibri"/>
                <a:sym typeface="Calibri"/>
              </a:rPr>
              <a:t>In Colonial Period </a:t>
            </a:r>
            <a:endParaRPr/>
          </a:p>
          <a:p>
            <a:pPr marL="0" marR="0" lvl="0" indent="0" algn="just" rtl="0">
              <a:lnSpc>
                <a:spcPct val="100000"/>
              </a:lnSpc>
              <a:spcBef>
                <a:spcPts val="0"/>
              </a:spcBef>
              <a:spcAft>
                <a:spcPts val="0"/>
              </a:spcAft>
              <a:buClr>
                <a:schemeClr val="dk1"/>
              </a:buClr>
              <a:buSzPts val="1500"/>
              <a:buFont typeface="Times New Roman"/>
              <a:buNone/>
            </a:pPr>
            <a:endParaRPr sz="15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3000"/>
              <a:buFont typeface="Calibri"/>
              <a:buNone/>
            </a:pPr>
            <a:r>
              <a:rPr lang="en-US" sz="3000" b="0" i="0" u="none">
                <a:solidFill>
                  <a:schemeClr val="dk1"/>
                </a:solidFill>
                <a:latin typeface="Calibri"/>
                <a:ea typeface="Calibri"/>
                <a:cs typeface="Calibri"/>
                <a:sym typeface="Calibri"/>
              </a:rPr>
              <a:t>We noticed another different type of social stratification in the colonial period which was centered ownership of land. Like as:</a:t>
            </a:r>
            <a:endParaRPr/>
          </a:p>
          <a:p>
            <a:pPr marL="0" marR="0" lvl="0" indent="0" algn="just" rtl="0">
              <a:lnSpc>
                <a:spcPct val="100000"/>
              </a:lnSpc>
              <a:spcBef>
                <a:spcPts val="0"/>
              </a:spcBef>
              <a:spcAft>
                <a:spcPts val="0"/>
              </a:spcAft>
              <a:buClr>
                <a:schemeClr val="dk1"/>
              </a:buClr>
              <a:buSzPts val="1500"/>
              <a:buFont typeface="Times New Roman"/>
              <a:buNone/>
            </a:pPr>
            <a:endParaRPr sz="15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Zamindars </a:t>
            </a:r>
            <a:endParaRPr/>
          </a:p>
          <a:p>
            <a:pPr marL="0" marR="0" lvl="0" indent="0" algn="just"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The most powerful class in the agrarian structure. </a:t>
            </a:r>
            <a:endParaRPr/>
          </a:p>
          <a:p>
            <a:pPr marL="0" marR="0" lvl="0" indent="0" algn="just" rtl="0">
              <a:lnSpc>
                <a:spcPct val="100000"/>
              </a:lnSpc>
              <a:spcBef>
                <a:spcPts val="0"/>
              </a:spcBef>
              <a:spcAft>
                <a:spcPts val="0"/>
              </a:spcAft>
              <a:buClr>
                <a:schemeClr val="dk1"/>
              </a:buClr>
              <a:buSzPts val="2000"/>
              <a:buFont typeface="Times New Roman"/>
              <a:buNone/>
            </a:pPr>
            <a:endParaRPr sz="20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Rich Peasant Class</a:t>
            </a:r>
            <a:endParaRPr/>
          </a:p>
          <a:p>
            <a:pPr marL="0" marR="0" lvl="0" indent="0" algn="just"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During the colonial time we witnessed the emergence of a rich peasant class who occupied an important position.</a:t>
            </a:r>
            <a:endParaRPr/>
          </a:p>
          <a:p>
            <a:pPr marL="0" marR="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Poor peasants</a:t>
            </a:r>
            <a:endParaRPr/>
          </a:p>
          <a:p>
            <a:pPr marL="0" marR="0" lvl="0" indent="0" algn="just"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working class coming from the landless and marginal peasants.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78"/>
                                        </p:tgtEl>
                                        <p:attrNameLst>
                                          <p:attrName>style.visibility</p:attrName>
                                        </p:attrNameLst>
                                      </p:cBhvr>
                                      <p:to>
                                        <p:strVal val="visible"/>
                                      </p:to>
                                    </p:set>
                                    <p:anim calcmode="lin" valueType="num">
                                      <p:cBhvr additive="base">
                                        <p:cTn id="7" dur="500"/>
                                        <p:tgtEl>
                                          <p:spTgt spid="3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3"/>
          <p:cNvSpPr txBox="1">
            <a:spLocks noGrp="1"/>
          </p:cNvSpPr>
          <p:nvPr>
            <p:ph type="body" idx="1"/>
          </p:nvPr>
        </p:nvSpPr>
        <p:spPr>
          <a:xfrm>
            <a:off x="0" y="914400"/>
            <a:ext cx="7437437" cy="7924800"/>
          </a:xfrm>
          <a:prstGeom prst="rect">
            <a:avLst/>
          </a:prstGeom>
          <a:noFill/>
          <a:ln>
            <a:noFill/>
          </a:ln>
        </p:spPr>
        <p:txBody>
          <a:bodyPr spcFirstLastPara="1" wrap="square" lIns="135850" tIns="67925" rIns="135850" bIns="67925" anchor="t" anchorCtr="0">
            <a:noAutofit/>
          </a:bodyPr>
          <a:lstStyle/>
          <a:p>
            <a:pPr marL="406400" marR="0" lvl="0" indent="-406400" algn="just" rtl="0">
              <a:lnSpc>
                <a:spcPct val="100000"/>
              </a:lnSpc>
              <a:spcBef>
                <a:spcPts val="0"/>
              </a:spcBef>
              <a:spcAft>
                <a:spcPts val="0"/>
              </a:spcAft>
              <a:buClr>
                <a:schemeClr val="accent1"/>
              </a:buClr>
              <a:buSzPts val="1960"/>
              <a:buFont typeface="Noto Sans Symbols"/>
              <a:buChar char="•"/>
            </a:pPr>
            <a:r>
              <a:rPr lang="en-US" sz="2800" b="1" i="0" u="none">
                <a:solidFill>
                  <a:schemeClr val="dk1"/>
                </a:solidFill>
                <a:latin typeface="Arial"/>
                <a:ea typeface="Arial"/>
                <a:cs typeface="Arial"/>
                <a:sym typeface="Arial"/>
              </a:rPr>
              <a:t>Culture</a:t>
            </a:r>
            <a:r>
              <a:rPr lang="en-US" sz="2800" b="0" i="0" u="none">
                <a:solidFill>
                  <a:schemeClr val="dk1"/>
                </a:solidFill>
                <a:latin typeface="Arial"/>
                <a:ea typeface="Arial"/>
                <a:cs typeface="Arial"/>
                <a:sym typeface="Arial"/>
              </a:rPr>
              <a:t> is “the expression of our nature in our modes of living and our thinking, intercourse, in our literature, in religion, in recreation and enjoyment.”</a:t>
            </a:r>
            <a:endParaRPr/>
          </a:p>
          <a:p>
            <a:pPr marL="406400" marR="0" lvl="0" indent="-406400" algn="just" rtl="0">
              <a:lnSpc>
                <a:spcPct val="100000"/>
              </a:lnSpc>
              <a:spcBef>
                <a:spcPts val="800"/>
              </a:spcBef>
              <a:spcAft>
                <a:spcPts val="0"/>
              </a:spcAft>
              <a:buClr>
                <a:schemeClr val="accent1"/>
              </a:buClr>
              <a:buSzPts val="1960"/>
              <a:buFont typeface="Noto Sans Symbols"/>
              <a:buNone/>
            </a:pPr>
            <a:endParaRPr sz="2800" b="0" i="0" u="none">
              <a:solidFill>
                <a:schemeClr val="dk1"/>
              </a:solidFill>
              <a:latin typeface="Arial"/>
              <a:ea typeface="Arial"/>
              <a:cs typeface="Arial"/>
              <a:sym typeface="Arial"/>
            </a:endParaRPr>
          </a:p>
          <a:p>
            <a:pPr marL="406400" marR="0" lvl="0" indent="-406400" algn="just" rtl="0">
              <a:lnSpc>
                <a:spcPct val="100000"/>
              </a:lnSpc>
              <a:spcBef>
                <a:spcPts val="800"/>
              </a:spcBef>
              <a:spcAft>
                <a:spcPts val="0"/>
              </a:spcAft>
              <a:buClr>
                <a:schemeClr val="accent1"/>
              </a:buClr>
              <a:buSzPts val="1960"/>
              <a:buFont typeface="Noto Sans Symbols"/>
              <a:buChar char="•"/>
            </a:pPr>
            <a:r>
              <a:rPr lang="en-US" sz="2800" b="1" i="0" u="none">
                <a:solidFill>
                  <a:schemeClr val="dk1"/>
                </a:solidFill>
                <a:latin typeface="Arial"/>
                <a:ea typeface="Arial"/>
                <a:cs typeface="Arial"/>
                <a:sym typeface="Arial"/>
              </a:rPr>
              <a:t>Tradition</a:t>
            </a:r>
            <a:r>
              <a:rPr lang="en-US" sz="2800" b="0" i="0" u="none">
                <a:solidFill>
                  <a:schemeClr val="dk1"/>
                </a:solidFill>
                <a:latin typeface="Arial"/>
                <a:ea typeface="Arial"/>
                <a:cs typeface="Arial"/>
                <a:sym typeface="Arial"/>
              </a:rPr>
              <a:t> is a belief or behavior passed down within a group or society with symbolic meaning or special significance with origins in the past.</a:t>
            </a:r>
            <a:endParaRPr/>
          </a:p>
          <a:p>
            <a:pPr marL="406400" marR="0" lvl="0" indent="-406400" algn="just" rtl="0">
              <a:lnSpc>
                <a:spcPct val="100000"/>
              </a:lnSpc>
              <a:spcBef>
                <a:spcPts val="800"/>
              </a:spcBef>
              <a:spcAft>
                <a:spcPts val="0"/>
              </a:spcAft>
              <a:buClr>
                <a:schemeClr val="accent1"/>
              </a:buClr>
              <a:buSzPts val="1960"/>
              <a:buFont typeface="Noto Sans Symbols"/>
              <a:buNone/>
            </a:pPr>
            <a:endParaRPr sz="2800" b="0" i="0" u="none">
              <a:solidFill>
                <a:schemeClr val="dk1"/>
              </a:solidFill>
              <a:latin typeface="Arial"/>
              <a:ea typeface="Arial"/>
              <a:cs typeface="Arial"/>
              <a:sym typeface="Arial"/>
            </a:endParaRPr>
          </a:p>
          <a:p>
            <a:pPr marL="406400" marR="0" lvl="0" indent="-406400" algn="just" rtl="0">
              <a:lnSpc>
                <a:spcPct val="100000"/>
              </a:lnSpc>
              <a:spcBef>
                <a:spcPts val="800"/>
              </a:spcBef>
              <a:spcAft>
                <a:spcPts val="0"/>
              </a:spcAft>
              <a:buClr>
                <a:schemeClr val="accent1"/>
              </a:buClr>
              <a:buSzPts val="1960"/>
              <a:buFont typeface="Noto Sans Symbols"/>
              <a:buChar char="•"/>
            </a:pPr>
            <a:r>
              <a:rPr lang="en-US" sz="2800" b="1" i="0" u="none">
                <a:solidFill>
                  <a:schemeClr val="dk1"/>
                </a:solidFill>
                <a:latin typeface="Arial"/>
                <a:ea typeface="Arial"/>
                <a:cs typeface="Arial"/>
                <a:sym typeface="Arial"/>
              </a:rPr>
              <a:t>Social norms </a:t>
            </a:r>
            <a:r>
              <a:rPr lang="en-US" sz="2800" b="0" i="0" u="none">
                <a:solidFill>
                  <a:schemeClr val="dk1"/>
                </a:solidFill>
                <a:latin typeface="Arial"/>
                <a:ea typeface="Arial"/>
                <a:cs typeface="Arial"/>
                <a:sym typeface="Arial"/>
              </a:rPr>
              <a:t>are informal understandings that govern the behavior of members of a society. </a:t>
            </a:r>
            <a:endParaRPr/>
          </a:p>
          <a:p>
            <a:pPr marL="406400" marR="0" lvl="0" indent="-406400" algn="just" rtl="0">
              <a:lnSpc>
                <a:spcPct val="100000"/>
              </a:lnSpc>
              <a:spcBef>
                <a:spcPts val="800"/>
              </a:spcBef>
              <a:spcAft>
                <a:spcPts val="0"/>
              </a:spcAft>
              <a:buClr>
                <a:schemeClr val="accent1"/>
              </a:buClr>
              <a:buSzPts val="1960"/>
              <a:buFont typeface="Noto Sans Symbols"/>
              <a:buNone/>
            </a:pPr>
            <a:endParaRPr sz="2800" b="0" i="0" u="none">
              <a:solidFill>
                <a:schemeClr val="dk1"/>
              </a:solidFill>
              <a:latin typeface="Arial"/>
              <a:ea typeface="Arial"/>
              <a:cs typeface="Arial"/>
              <a:sym typeface="Arial"/>
            </a:endParaRPr>
          </a:p>
          <a:p>
            <a:pPr marL="406400" marR="0" lvl="0" indent="-406400" algn="just" rtl="0">
              <a:lnSpc>
                <a:spcPct val="100000"/>
              </a:lnSpc>
              <a:spcBef>
                <a:spcPts val="800"/>
              </a:spcBef>
              <a:spcAft>
                <a:spcPts val="0"/>
              </a:spcAft>
              <a:buClr>
                <a:schemeClr val="accent1"/>
              </a:buClr>
              <a:buSzPts val="1960"/>
              <a:buFont typeface="Noto Sans Symbols"/>
              <a:buChar char="•"/>
            </a:pPr>
            <a:r>
              <a:rPr lang="en-US" sz="2800" b="1" i="0" u="none">
                <a:solidFill>
                  <a:schemeClr val="dk1"/>
                </a:solidFill>
                <a:latin typeface="Arial"/>
                <a:ea typeface="Arial"/>
                <a:cs typeface="Arial"/>
                <a:sym typeface="Arial"/>
              </a:rPr>
              <a:t>Values are </a:t>
            </a:r>
            <a:r>
              <a:rPr lang="en-US" sz="2800" b="0" i="0" u="none">
                <a:solidFill>
                  <a:schemeClr val="dk1"/>
                </a:solidFill>
                <a:latin typeface="Arial"/>
                <a:ea typeface="Arial"/>
                <a:cs typeface="Arial"/>
                <a:sym typeface="Arial"/>
              </a:rPr>
              <a:t>assumption, largely unconscious, of what is right and important.</a:t>
            </a:r>
            <a:endParaRPr/>
          </a:p>
        </p:txBody>
      </p:sp>
      <p:sp>
        <p:nvSpPr>
          <p:cNvPr id="388" name="Google Shape;388;p43"/>
          <p:cNvSpPr txBox="1"/>
          <p:nvPr/>
        </p:nvSpPr>
        <p:spPr>
          <a:xfrm>
            <a:off x="0" y="0"/>
            <a:ext cx="14020801" cy="814387"/>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7030A0"/>
              </a:buClr>
              <a:buSzPts val="4400"/>
              <a:buFont typeface="Arial"/>
              <a:buNone/>
            </a:pPr>
            <a:r>
              <a:rPr lang="en-US" sz="4400" b="1" i="0" u="none">
                <a:solidFill>
                  <a:srgbClr val="7030A0"/>
                </a:solidFill>
                <a:latin typeface="Arial"/>
                <a:ea typeface="Arial"/>
                <a:cs typeface="Arial"/>
                <a:sym typeface="Arial"/>
              </a:rPr>
              <a:t>Culture &amp; Traditions-Norms &amp; Values</a:t>
            </a:r>
            <a:endParaRPr/>
          </a:p>
        </p:txBody>
      </p:sp>
      <p:pic>
        <p:nvPicPr>
          <p:cNvPr id="389" name="Google Shape;389;p43" descr="Image result for cultures of BD"/>
          <p:cNvPicPr preferRelativeResize="0"/>
          <p:nvPr/>
        </p:nvPicPr>
        <p:blipFill rotWithShape="1">
          <a:blip r:embed="rId3">
            <a:alphaModFix/>
          </a:blip>
          <a:srcRect/>
          <a:stretch/>
        </p:blipFill>
        <p:spPr>
          <a:xfrm>
            <a:off x="7924800" y="5080000"/>
            <a:ext cx="5973762" cy="3657600"/>
          </a:xfrm>
          <a:prstGeom prst="rect">
            <a:avLst/>
          </a:prstGeom>
          <a:noFill/>
          <a:ln>
            <a:noFill/>
          </a:ln>
        </p:spPr>
      </p:pic>
      <p:pic>
        <p:nvPicPr>
          <p:cNvPr id="390" name="Google Shape;390;p43" descr="Image result for viilage traditions of BD"/>
          <p:cNvPicPr preferRelativeResize="0"/>
          <p:nvPr/>
        </p:nvPicPr>
        <p:blipFill rotWithShape="1">
          <a:blip r:embed="rId4">
            <a:alphaModFix/>
          </a:blip>
          <a:srcRect/>
          <a:stretch/>
        </p:blipFill>
        <p:spPr>
          <a:xfrm>
            <a:off x="7924800" y="1320800"/>
            <a:ext cx="5973762" cy="3530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88"/>
                                        </p:tgtEl>
                                        <p:attrNameLst>
                                          <p:attrName>style.visibility</p:attrName>
                                        </p:attrNameLst>
                                      </p:cBhvr>
                                      <p:to>
                                        <p:strVal val="visible"/>
                                      </p:to>
                                    </p:set>
                                    <p:anim calcmode="lin" valueType="num">
                                      <p:cBhvr additive="base">
                                        <p:cTn id="7" dur="500"/>
                                        <p:tgtEl>
                                          <p:spTgt spid="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4"/>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 …..</a:t>
            </a:r>
            <a:endParaRPr/>
          </a:p>
        </p:txBody>
      </p:sp>
      <p:sp>
        <p:nvSpPr>
          <p:cNvPr id="396" name="Google Shape;396;p44"/>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Critically Differentiate among culture, tradition, social norms and values. Provide suitable examples for each one and explain why you have chosen them for their respective concepts.  </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Is it possible to change a harmful social norm? If you were to change one, how would you do it?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5"/>
          <p:cNvSpPr txBox="1">
            <a:spLocks noGrp="1"/>
          </p:cNvSpPr>
          <p:nvPr>
            <p:ph type="body" idx="1"/>
          </p:nvPr>
        </p:nvSpPr>
        <p:spPr>
          <a:xfrm>
            <a:off x="304800" y="914400"/>
            <a:ext cx="6827837" cy="8026400"/>
          </a:xfrm>
          <a:prstGeom prst="rect">
            <a:avLst/>
          </a:prstGeom>
          <a:noFill/>
          <a:ln>
            <a:noFill/>
          </a:ln>
        </p:spPr>
        <p:txBody>
          <a:bodyPr spcFirstLastPara="1" wrap="square" lIns="135850" tIns="67925" rIns="135850" bIns="67925" anchor="t" anchorCtr="0">
            <a:noAutofit/>
          </a:bodyPr>
          <a:lstStyle/>
          <a:p>
            <a:pPr marL="0" marR="0" lvl="0" indent="0" algn="just" rtl="0">
              <a:lnSpc>
                <a:spcPct val="114000"/>
              </a:lnSpc>
              <a:spcBef>
                <a:spcPts val="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The cultural background of Bangladesh is diverse. The original inhabitants of this area were pre-Aryan. After words, they were influenced by Aryan thoughts. Again this culture is influenced by the ingredients of Muslim culture of Turkey, Arab, Iran and Middle-Asia. Lastly, with the arrival of the Europeans especially the British, A different cultural trend was set. In this way, in course of time, our culture gradually developed with the essence of different cultures. </a:t>
            </a:r>
            <a:endParaRPr/>
          </a:p>
          <a:p>
            <a:pPr marL="0" marR="0" lvl="0" indent="0" algn="just" rtl="0">
              <a:lnSpc>
                <a:spcPct val="114000"/>
              </a:lnSpc>
              <a:spcBef>
                <a:spcPts val="80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Our culture is manifested in various forms, including music, dance, and drama; art and craft; folklore ; languages and literature; philosophy and religion; festivals and celebrations; as well as in a distinct cuisine and culinary tradition.</a:t>
            </a:r>
            <a:endParaRPr/>
          </a:p>
          <a:p>
            <a:pPr marL="404813" marR="0" lvl="0" indent="-284798" algn="l" rtl="0">
              <a:spcBef>
                <a:spcPts val="888"/>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p:txBody>
      </p:sp>
      <p:sp>
        <p:nvSpPr>
          <p:cNvPr id="402" name="Google Shape;402;p45"/>
          <p:cNvSpPr txBox="1"/>
          <p:nvPr/>
        </p:nvSpPr>
        <p:spPr>
          <a:xfrm>
            <a:off x="0" y="0"/>
            <a:ext cx="14020801" cy="814387"/>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7030A0"/>
              </a:buClr>
              <a:buSzPts val="4400"/>
              <a:buFont typeface="Arial"/>
              <a:buNone/>
            </a:pPr>
            <a:r>
              <a:rPr lang="en-US" sz="4400" b="1" i="0" u="none">
                <a:solidFill>
                  <a:srgbClr val="7030A0"/>
                </a:solidFill>
                <a:latin typeface="Arial"/>
                <a:ea typeface="Arial"/>
                <a:cs typeface="Arial"/>
                <a:sym typeface="Arial"/>
              </a:rPr>
              <a:t>Culture of Bangladesh</a:t>
            </a:r>
            <a:endParaRPr/>
          </a:p>
        </p:txBody>
      </p:sp>
      <p:pic>
        <p:nvPicPr>
          <p:cNvPr id="403" name="Google Shape;403;p45" descr="Image result for diverse culture of BD"/>
          <p:cNvPicPr preferRelativeResize="0"/>
          <p:nvPr/>
        </p:nvPicPr>
        <p:blipFill rotWithShape="1">
          <a:blip r:embed="rId3">
            <a:alphaModFix/>
          </a:blip>
          <a:srcRect/>
          <a:stretch/>
        </p:blipFill>
        <p:spPr>
          <a:xfrm>
            <a:off x="7924800" y="1320800"/>
            <a:ext cx="6096000" cy="3556000"/>
          </a:xfrm>
          <a:prstGeom prst="rect">
            <a:avLst/>
          </a:prstGeom>
          <a:noFill/>
          <a:ln>
            <a:noFill/>
          </a:ln>
        </p:spPr>
      </p:pic>
      <p:pic>
        <p:nvPicPr>
          <p:cNvPr id="404" name="Google Shape;404;p45" descr="Image result for pujas in Bangladesh"/>
          <p:cNvPicPr preferRelativeResize="0"/>
          <p:nvPr/>
        </p:nvPicPr>
        <p:blipFill rotWithShape="1">
          <a:blip r:embed="rId4">
            <a:alphaModFix/>
          </a:blip>
          <a:srcRect/>
          <a:stretch/>
        </p:blipFill>
        <p:spPr>
          <a:xfrm>
            <a:off x="7924800" y="5384800"/>
            <a:ext cx="6049962" cy="3251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1">
                                            <p:txEl>
                                              <p:pRg st="2" end="2"/>
                                            </p:txEl>
                                          </p:spTgt>
                                        </p:tgtEl>
                                        <p:attrNameLst>
                                          <p:attrName>style.visibility</p:attrName>
                                        </p:attrNameLst>
                                      </p:cBhvr>
                                      <p:to>
                                        <p:strVal val="visible"/>
                                      </p:to>
                                    </p:set>
                                  </p:childTnLst>
                                </p:cTn>
                              </p:par>
                            </p:childTnLst>
                          </p:cTn>
                        </p:par>
                        <p:par>
                          <p:cTn id="15" fill="hold">
                            <p:stCondLst>
                              <p:cond delay="1"/>
                            </p:stCondLst>
                            <p:childTnLst>
                              <p:par>
                                <p:cTn id="16" presetID="2" presetClass="entr" presetSubtype="1" fill="hold" nodeType="afterEffect">
                                  <p:stCondLst>
                                    <p:cond delay="0"/>
                                  </p:stCondLst>
                                  <p:childTnLst>
                                    <p:set>
                                      <p:cBhvr>
                                        <p:cTn id="17" dur="1" fill="hold">
                                          <p:stCondLst>
                                            <p:cond delay="0"/>
                                          </p:stCondLst>
                                        </p:cTn>
                                        <p:tgtEl>
                                          <p:spTgt spid="402"/>
                                        </p:tgtEl>
                                        <p:attrNameLst>
                                          <p:attrName>style.visibility</p:attrName>
                                        </p:attrNameLst>
                                      </p:cBhvr>
                                      <p:to>
                                        <p:strVal val="visible"/>
                                      </p:to>
                                    </p:set>
                                    <p:anim calcmode="lin" valueType="num">
                                      <p:cBhvr additive="base">
                                        <p:cTn id="18" dur="500"/>
                                        <p:tgtEl>
                                          <p:spTgt spid="4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6"/>
          <p:cNvSpPr txBox="1"/>
          <p:nvPr/>
        </p:nvSpPr>
        <p:spPr>
          <a:xfrm>
            <a:off x="0" y="0"/>
            <a:ext cx="14020801" cy="998537"/>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7030A0"/>
              </a:buClr>
              <a:buSzPts val="5600"/>
              <a:buFont typeface="Arial"/>
              <a:buNone/>
            </a:pPr>
            <a:r>
              <a:rPr lang="en-US" sz="5600" b="1" i="0" u="none">
                <a:solidFill>
                  <a:srgbClr val="7030A0"/>
                </a:solidFill>
                <a:latin typeface="Arial"/>
                <a:ea typeface="Arial"/>
                <a:cs typeface="Arial"/>
                <a:sym typeface="Arial"/>
              </a:rPr>
              <a:t>Festivals of Bangladesh</a:t>
            </a:r>
            <a:endParaRPr/>
          </a:p>
        </p:txBody>
      </p:sp>
      <p:sp>
        <p:nvSpPr>
          <p:cNvPr id="410" name="Google Shape;410;p46"/>
          <p:cNvSpPr txBox="1"/>
          <p:nvPr/>
        </p:nvSpPr>
        <p:spPr>
          <a:xfrm>
            <a:off x="6583362" y="1117600"/>
            <a:ext cx="7437437" cy="8026400"/>
          </a:xfrm>
          <a:prstGeom prst="rect">
            <a:avLst/>
          </a:prstGeom>
          <a:noFill/>
          <a:ln>
            <a:noFill/>
          </a:ln>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chemeClr val="dk1"/>
              </a:buClr>
              <a:buSzPts val="3300"/>
              <a:buFont typeface="Arial"/>
              <a:buNone/>
            </a:pPr>
            <a:r>
              <a:rPr lang="en-US" sz="3300" b="1" i="0" u="none">
                <a:solidFill>
                  <a:schemeClr val="dk1"/>
                </a:solidFill>
                <a:latin typeface="Arial"/>
                <a:ea typeface="Arial"/>
                <a:cs typeface="Arial"/>
                <a:sym typeface="Arial"/>
              </a:rPr>
              <a:t>Cultural Festivals</a:t>
            </a:r>
            <a:endParaRPr/>
          </a:p>
          <a:p>
            <a:pPr marL="0" marR="0" lvl="0" indent="0" algn="just" rtl="0">
              <a:lnSpc>
                <a:spcPct val="100000"/>
              </a:lnSpc>
              <a:spcBef>
                <a:spcPts val="0"/>
              </a:spcBef>
              <a:spcAft>
                <a:spcPts val="0"/>
              </a:spcAft>
              <a:buClr>
                <a:schemeClr val="dk1"/>
              </a:buClr>
              <a:buSzPts val="2700"/>
              <a:buFont typeface="Times New Roman"/>
              <a:buNone/>
            </a:pPr>
            <a:endParaRPr sz="27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Festivals and celebrations are an integral part of the culture of Bangladesh. Festivals have always played a significant role in the life of the people of Bangladesh. Muslim peoples are  observed Eid-e-Miladunnabi, Eid-ul-Fitr, Eid-ul-Azha, Muharram etc. Hindus observe Durga Puja, Saraswati Puja, Kali Puja etc and  Christmas or Baradin is observed by Christians. </a:t>
            </a:r>
            <a:endParaRPr/>
          </a:p>
          <a:p>
            <a:pPr marL="0" marR="0" lvl="0" indent="0" algn="just" rtl="0">
              <a:lnSpc>
                <a:spcPct val="100000"/>
              </a:lnSpc>
              <a:spcBef>
                <a:spcPts val="0"/>
              </a:spcBef>
              <a:spcAft>
                <a:spcPts val="0"/>
              </a:spcAft>
              <a:buClr>
                <a:schemeClr val="dk1"/>
              </a:buClr>
              <a:buSzPts val="2700"/>
              <a:buFont typeface="Times New Roman"/>
              <a:buNone/>
            </a:pPr>
            <a:endParaRPr sz="27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There are some common festivities, which are observed countrywide by people like Pahela Baisakh (the first day of Bangla year), Independence Day (26th March), 21st February (the National Mourning Day and World Mother Language Day), The Victory Day (16th December), Rabindra &amp; Nazrul Jayanti etc.</a:t>
            </a:r>
            <a:endParaRPr/>
          </a:p>
          <a:p>
            <a:pPr marL="0" marR="0" lvl="0" indent="0" algn="l" rtl="0">
              <a:lnSpc>
                <a:spcPct val="100000"/>
              </a:lnSpc>
              <a:spcBef>
                <a:spcPts val="0"/>
              </a:spcBef>
              <a:spcAft>
                <a:spcPts val="0"/>
              </a:spcAft>
              <a:buNone/>
            </a:pPr>
            <a:endParaRPr sz="2700" b="0" i="0" u="none">
              <a:solidFill>
                <a:schemeClr val="dk1"/>
              </a:solidFill>
              <a:latin typeface="Arial"/>
              <a:ea typeface="Arial"/>
              <a:cs typeface="Arial"/>
              <a:sym typeface="Arial"/>
            </a:endParaRPr>
          </a:p>
        </p:txBody>
      </p:sp>
      <p:pic>
        <p:nvPicPr>
          <p:cNvPr id="411" name="Google Shape;411;p46" descr="http://farm6.staticflickr.com/5020/5465535306_41f75fbab5_z.jpg"/>
          <p:cNvPicPr preferRelativeResize="0"/>
          <p:nvPr/>
        </p:nvPicPr>
        <p:blipFill rotWithShape="1">
          <a:blip r:embed="rId3">
            <a:alphaModFix/>
          </a:blip>
          <a:srcRect/>
          <a:stretch/>
        </p:blipFill>
        <p:spPr>
          <a:xfrm>
            <a:off x="487362" y="1524000"/>
            <a:ext cx="5364162" cy="3352800"/>
          </a:xfrm>
          <a:prstGeom prst="rect">
            <a:avLst/>
          </a:prstGeom>
          <a:noFill/>
          <a:ln>
            <a:noFill/>
          </a:ln>
        </p:spPr>
      </p:pic>
      <p:pic>
        <p:nvPicPr>
          <p:cNvPr id="412" name="Google Shape;412;p46" descr="Image result for national day of BD"/>
          <p:cNvPicPr preferRelativeResize="0"/>
          <p:nvPr/>
        </p:nvPicPr>
        <p:blipFill rotWithShape="1">
          <a:blip r:embed="rId4">
            <a:alphaModFix/>
          </a:blip>
          <a:srcRect/>
          <a:stretch/>
        </p:blipFill>
        <p:spPr>
          <a:xfrm>
            <a:off x="609600" y="5384800"/>
            <a:ext cx="5364162" cy="314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09"/>
                                        </p:tgtEl>
                                        <p:attrNameLst>
                                          <p:attrName>style.visibility</p:attrName>
                                        </p:attrNameLst>
                                      </p:cBhvr>
                                      <p:to>
                                        <p:strVal val="visible"/>
                                      </p:to>
                                    </p:set>
                                    <p:anim calcmode="lin" valueType="num">
                                      <p:cBhvr additive="base">
                                        <p:cTn id="7" dur="500"/>
                                        <p:tgtEl>
                                          <p:spTgt spid="40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
                                            <p:txEl>
                                              <p:pRg st="0" end="0"/>
                                            </p:txEl>
                                          </p:spTgt>
                                        </p:tgtEl>
                                        <p:attrNameLst>
                                          <p:attrName>style.visibility</p:attrName>
                                        </p:attrNameLst>
                                      </p:cBhvr>
                                      <p:to>
                                        <p:strVal val="visible"/>
                                      </p:to>
                                    </p:set>
                                    <p:animEffect transition="in" filter="fade">
                                      <p:cBhvr>
                                        <p:cTn id="12" dur="1000"/>
                                        <p:tgtEl>
                                          <p:spTgt spid="4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
                                            <p:txEl>
                                              <p:pRg st="1" end="1"/>
                                            </p:txEl>
                                          </p:spTgt>
                                        </p:tgtEl>
                                        <p:attrNameLst>
                                          <p:attrName>style.visibility</p:attrName>
                                        </p:attrNameLst>
                                      </p:cBhvr>
                                      <p:to>
                                        <p:strVal val="visible"/>
                                      </p:to>
                                    </p:set>
                                    <p:animEffect transition="in" filter="fade">
                                      <p:cBhvr>
                                        <p:cTn id="17" dur="1000"/>
                                        <p:tgtEl>
                                          <p:spTgt spid="4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
                                            <p:txEl>
                                              <p:pRg st="2" end="2"/>
                                            </p:txEl>
                                          </p:spTgt>
                                        </p:tgtEl>
                                        <p:attrNameLst>
                                          <p:attrName>style.visibility</p:attrName>
                                        </p:attrNameLst>
                                      </p:cBhvr>
                                      <p:to>
                                        <p:strVal val="visible"/>
                                      </p:to>
                                    </p:set>
                                    <p:animEffect transition="in" filter="fade">
                                      <p:cBhvr>
                                        <p:cTn id="22" dur="1000"/>
                                        <p:tgtEl>
                                          <p:spTgt spid="4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0">
                                            <p:txEl>
                                              <p:pRg st="3" end="3"/>
                                            </p:txEl>
                                          </p:spTgt>
                                        </p:tgtEl>
                                        <p:attrNameLst>
                                          <p:attrName>style.visibility</p:attrName>
                                        </p:attrNameLst>
                                      </p:cBhvr>
                                      <p:to>
                                        <p:strVal val="visible"/>
                                      </p:to>
                                    </p:set>
                                    <p:animEffect transition="in" filter="fade">
                                      <p:cBhvr>
                                        <p:cTn id="27" dur="1000"/>
                                        <p:tgtEl>
                                          <p:spTgt spid="4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0">
                                            <p:txEl>
                                              <p:pRg st="4" end="4"/>
                                            </p:txEl>
                                          </p:spTgt>
                                        </p:tgtEl>
                                        <p:attrNameLst>
                                          <p:attrName>style.visibility</p:attrName>
                                        </p:attrNameLst>
                                      </p:cBhvr>
                                      <p:to>
                                        <p:strVal val="visible"/>
                                      </p:to>
                                    </p:set>
                                    <p:animEffect transition="in" filter="fade">
                                      <p:cBhvr>
                                        <p:cTn id="32" dur="1000"/>
                                        <p:tgtEl>
                                          <p:spTgt spid="4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0">
                                            <p:txEl>
                                              <p:pRg st="5" end="5"/>
                                            </p:txEl>
                                          </p:spTgt>
                                        </p:tgtEl>
                                        <p:attrNameLst>
                                          <p:attrName>style.visibility</p:attrName>
                                        </p:attrNameLst>
                                      </p:cBhvr>
                                      <p:to>
                                        <p:strVal val="visible"/>
                                      </p:to>
                                    </p:set>
                                    <p:animEffect transition="in" filter="fade">
                                      <p:cBhvr>
                                        <p:cTn id="37" dur="1000"/>
                                        <p:tgtEl>
                                          <p:spTgt spid="4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7"/>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418" name="Google Shape;418;p47"/>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Do you think Cultural Festivals are important for Bangladesh? </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What kind of cultural festivals do you celebrate?</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How can cultural festivals be helpful to conserve our culture? </a:t>
            </a:r>
            <a:endParaRPr/>
          </a:p>
          <a:p>
            <a:pPr marL="404813" marR="0" lvl="0" indent="-244793" algn="l" rtl="0">
              <a:spcBef>
                <a:spcPts val="888"/>
              </a:spcBef>
              <a:spcAft>
                <a:spcPts val="0"/>
              </a:spcAft>
              <a:buClr>
                <a:schemeClr val="accent1"/>
              </a:buClr>
              <a:buSzPts val="2520"/>
              <a:buFont typeface="Noto Sans Symbols"/>
              <a:buNone/>
            </a:pPr>
            <a:endParaRPr sz="3600" b="0" i="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02" name="Google Shape;202;p21"/>
          <p:cNvGrpSpPr/>
          <p:nvPr/>
        </p:nvGrpSpPr>
        <p:grpSpPr>
          <a:xfrm>
            <a:off x="652462" y="165100"/>
            <a:ext cx="12423775" cy="1047750"/>
            <a:chOff x="652462" y="165100"/>
            <a:chExt cx="12423775" cy="1047750"/>
          </a:xfrm>
        </p:grpSpPr>
        <p:pic>
          <p:nvPicPr>
            <p:cNvPr id="203" name="Google Shape;203;p21"/>
            <p:cNvPicPr preferRelativeResize="0"/>
            <p:nvPr/>
          </p:nvPicPr>
          <p:blipFill rotWithShape="1">
            <a:blip r:embed="rId3">
              <a:alphaModFix/>
            </a:blip>
            <a:srcRect/>
            <a:stretch/>
          </p:blipFill>
          <p:spPr>
            <a:xfrm>
              <a:off x="652462" y="165100"/>
              <a:ext cx="12423775" cy="1047750"/>
            </a:xfrm>
            <a:prstGeom prst="rect">
              <a:avLst/>
            </a:prstGeom>
            <a:noFill/>
            <a:ln>
              <a:noFill/>
            </a:ln>
          </p:spPr>
        </p:pic>
        <p:sp>
          <p:nvSpPr>
            <p:cNvPr id="204" name="Google Shape;204;p21"/>
            <p:cNvSpPr txBox="1"/>
            <p:nvPr/>
          </p:nvSpPr>
          <p:spPr>
            <a:xfrm>
              <a:off x="914400" y="304800"/>
              <a:ext cx="12095162" cy="814387"/>
            </a:xfrm>
            <a:prstGeom prst="rect">
              <a:avLst/>
            </a:prstGeom>
            <a:noFill/>
            <a:ln>
              <a:noFill/>
            </a:ln>
          </p:spPr>
          <p:txBody>
            <a:bodyPr spcFirstLastPara="1" wrap="square" lIns="135850" tIns="67925" rIns="135850" bIns="67925" anchor="t" anchorCtr="0">
              <a:noAutofit/>
            </a:bodyPr>
            <a:lstStyle/>
            <a:p>
              <a:pPr marL="0" marR="0" lvl="0" indent="0" algn="l" rtl="0">
                <a:lnSpc>
                  <a:spcPct val="100000"/>
                </a:lnSpc>
                <a:spcBef>
                  <a:spcPts val="0"/>
                </a:spcBef>
                <a:spcAft>
                  <a:spcPts val="0"/>
                </a:spcAft>
                <a:buClr>
                  <a:srgbClr val="800000"/>
                </a:buClr>
                <a:buSzPts val="4400"/>
                <a:buFont typeface="Arial"/>
                <a:buNone/>
              </a:pPr>
              <a:r>
                <a:rPr lang="en-US" sz="4400" b="1" i="0" u="none">
                  <a:solidFill>
                    <a:srgbClr val="800000"/>
                  </a:solidFill>
                  <a:latin typeface="Arial"/>
                  <a:ea typeface="Arial"/>
                  <a:cs typeface="Arial"/>
                  <a:sym typeface="Arial"/>
                </a:rPr>
                <a:t>Bangladesh Facts and Figures</a:t>
              </a:r>
              <a:endParaRPr/>
            </a:p>
          </p:txBody>
        </p:sp>
      </p:grpSp>
      <p:sp>
        <p:nvSpPr>
          <p:cNvPr id="205" name="Google Shape;205;p21"/>
          <p:cNvSpPr txBox="1"/>
          <p:nvPr/>
        </p:nvSpPr>
        <p:spPr>
          <a:xfrm>
            <a:off x="1096962" y="1219200"/>
            <a:ext cx="12069762" cy="7518400"/>
          </a:xfrm>
          <a:prstGeom prst="rect">
            <a:avLst/>
          </a:prstGeom>
          <a:noFill/>
          <a:ln>
            <a:noFill/>
          </a:ln>
        </p:spPr>
        <p:txBody>
          <a:bodyPr spcFirstLastPara="1" wrap="square" lIns="135850" tIns="67925" rIns="135850" bIns="67925" anchor="t" anchorCtr="0">
            <a:noAutofit/>
          </a:bodyPr>
          <a:lstStyle/>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Official name 			: </a:t>
            </a:r>
            <a:r>
              <a:rPr lang="en-US" sz="2400" b="0" i="0" u="none">
                <a:solidFill>
                  <a:schemeClr val="dk1"/>
                </a:solidFill>
                <a:latin typeface="Tahoma"/>
                <a:ea typeface="Tahoma"/>
                <a:cs typeface="Tahoma"/>
                <a:sym typeface="Tahoma"/>
              </a:rPr>
              <a:t>People’s Republic of Bangladesh</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Location</a:t>
            </a:r>
            <a:r>
              <a:rPr lang="en-US" sz="2400" b="0" i="0" u="none">
                <a:solidFill>
                  <a:schemeClr val="dk1"/>
                </a:solidFill>
                <a:latin typeface="Tahoma"/>
                <a:ea typeface="Tahoma"/>
                <a:cs typeface="Tahoma"/>
                <a:sym typeface="Tahoma"/>
              </a:rPr>
              <a:t>				</a:t>
            </a:r>
            <a:r>
              <a:rPr lang="en-US" sz="2400" b="1" i="0" u="none">
                <a:solidFill>
                  <a:schemeClr val="dk1"/>
                </a:solidFill>
                <a:latin typeface="Tahoma"/>
                <a:ea typeface="Tahoma"/>
                <a:cs typeface="Tahoma"/>
                <a:sym typeface="Tahoma"/>
              </a:rPr>
              <a:t>:</a:t>
            </a:r>
            <a:r>
              <a:rPr lang="en-US" sz="2400" b="0" i="0" u="none">
                <a:solidFill>
                  <a:schemeClr val="dk1"/>
                </a:solidFill>
                <a:latin typeface="Tahoma"/>
                <a:ea typeface="Tahoma"/>
                <a:cs typeface="Tahoma"/>
                <a:sym typeface="Tahoma"/>
              </a:rPr>
              <a:t> South Asia</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Capital city 				: </a:t>
            </a:r>
            <a:r>
              <a:rPr lang="en-US" sz="2400" b="0" i="0" u="none">
                <a:solidFill>
                  <a:schemeClr val="dk1"/>
                </a:solidFill>
                <a:latin typeface="Tahoma"/>
                <a:ea typeface="Tahoma"/>
                <a:cs typeface="Tahoma"/>
                <a:sym typeface="Tahoma"/>
              </a:rPr>
              <a:t>Dhaka </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Nationality 				: </a:t>
            </a:r>
            <a:r>
              <a:rPr lang="en-US" sz="2400" b="0" i="0" u="none">
                <a:solidFill>
                  <a:schemeClr val="dk1"/>
                </a:solidFill>
                <a:latin typeface="Tahoma"/>
                <a:ea typeface="Tahoma"/>
                <a:cs typeface="Tahoma"/>
                <a:sym typeface="Tahoma"/>
              </a:rPr>
              <a:t>Bangladeshi</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Name of currency 		: </a:t>
            </a:r>
            <a:r>
              <a:rPr lang="en-US" sz="2400" b="0" i="0" u="none">
                <a:solidFill>
                  <a:schemeClr val="dk1"/>
                </a:solidFill>
                <a:latin typeface="Tahoma"/>
                <a:ea typeface="Tahoma"/>
                <a:cs typeface="Tahoma"/>
                <a:sym typeface="Tahoma"/>
              </a:rPr>
              <a:t>Taka  </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Area					:</a:t>
            </a:r>
            <a:r>
              <a:rPr lang="en-US" sz="2400" b="0" i="0" u="none">
                <a:solidFill>
                  <a:schemeClr val="dk1"/>
                </a:solidFill>
                <a:latin typeface="Tahoma"/>
                <a:ea typeface="Tahoma"/>
                <a:cs typeface="Tahoma"/>
                <a:sym typeface="Tahoma"/>
              </a:rPr>
              <a:t> 1,47,570 sq.km</a:t>
            </a:r>
            <a:endParaRPr sz="2400" b="0" i="0" u="none">
              <a:solidFill>
                <a:schemeClr val="dk1"/>
              </a:solidFill>
              <a:latin typeface="Tahoma"/>
              <a:ea typeface="Tahoma"/>
              <a:cs typeface="Tahoma"/>
              <a:sym typeface="Tahoma"/>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State language 			: </a:t>
            </a:r>
            <a:r>
              <a:rPr lang="en-US" sz="2400" b="0" i="0" u="none">
                <a:solidFill>
                  <a:schemeClr val="dk1"/>
                </a:solidFill>
                <a:latin typeface="Tahoma"/>
                <a:ea typeface="Tahoma"/>
                <a:cs typeface="Tahoma"/>
                <a:sym typeface="Tahoma"/>
              </a:rPr>
              <a:t>Bangla</a:t>
            </a:r>
            <a:endParaRPr/>
          </a:p>
          <a:p>
            <a:pPr marL="0" marR="0" lvl="0" indent="0" algn="just"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Date of Independence		: </a:t>
            </a:r>
            <a:r>
              <a:rPr lang="en-US" sz="2400" b="0" i="0" u="none">
                <a:solidFill>
                  <a:schemeClr val="dk1"/>
                </a:solidFill>
                <a:latin typeface="Tahoma"/>
                <a:ea typeface="Tahoma"/>
                <a:cs typeface="Tahoma"/>
                <a:sym typeface="Tahoma"/>
              </a:rPr>
              <a:t>March 26, 1971 </a:t>
            </a:r>
            <a:endParaRPr/>
          </a:p>
          <a:p>
            <a:pPr marL="0" marR="0" lvl="0" indent="0" algn="l" rtl="0">
              <a:lnSpc>
                <a:spcPct val="114000"/>
              </a:lnSpc>
              <a:spcBef>
                <a:spcPts val="0"/>
              </a:spcBef>
              <a:spcAft>
                <a:spcPts val="0"/>
              </a:spcAft>
              <a:buClr>
                <a:schemeClr val="dk1"/>
              </a:buClr>
              <a:buSzPts val="2400"/>
              <a:buFont typeface="Times New Roman"/>
              <a:buNone/>
            </a:pPr>
            <a:endParaRPr sz="2400" b="0" i="0" u="none">
              <a:solidFill>
                <a:schemeClr val="dk1"/>
              </a:solidFill>
              <a:latin typeface="Tahoma"/>
              <a:ea typeface="Tahoma"/>
              <a:cs typeface="Tahoma"/>
              <a:sym typeface="Tahoma"/>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Bangladesh Anthem		: </a:t>
            </a:r>
            <a:r>
              <a:rPr lang="en-US" sz="2400" b="0" i="0" u="none">
                <a:solidFill>
                  <a:schemeClr val="dk1"/>
                </a:solidFill>
                <a:latin typeface="Tahoma"/>
                <a:ea typeface="Tahoma"/>
                <a:cs typeface="Tahoma"/>
                <a:sym typeface="Tahoma"/>
              </a:rPr>
              <a:t>Amar Shonar Bangla</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National Animal			: </a:t>
            </a:r>
            <a:r>
              <a:rPr lang="en-US" sz="2400" b="0" i="0" u="none">
                <a:solidFill>
                  <a:schemeClr val="dk1"/>
                </a:solidFill>
                <a:latin typeface="Tahoma"/>
                <a:ea typeface="Tahoma"/>
                <a:cs typeface="Tahoma"/>
                <a:sym typeface="Tahoma"/>
              </a:rPr>
              <a:t>Royal Bengal Tiger</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National Bird			: </a:t>
            </a:r>
            <a:r>
              <a:rPr lang="en-US" sz="2400" b="0" i="0" u="none">
                <a:solidFill>
                  <a:schemeClr val="dk1"/>
                </a:solidFill>
                <a:latin typeface="Tahoma"/>
                <a:ea typeface="Tahoma"/>
                <a:cs typeface="Tahoma"/>
                <a:sym typeface="Tahoma"/>
              </a:rPr>
              <a:t>Oriental Magpie Robin </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National Fish			: </a:t>
            </a:r>
            <a:r>
              <a:rPr lang="en-US" sz="2400" b="0" i="0" u="none">
                <a:solidFill>
                  <a:schemeClr val="dk1"/>
                </a:solidFill>
                <a:latin typeface="Tahoma"/>
                <a:ea typeface="Tahoma"/>
                <a:cs typeface="Tahoma"/>
                <a:sym typeface="Tahoma"/>
              </a:rPr>
              <a:t>Hilsa</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National Flower			: </a:t>
            </a:r>
            <a:r>
              <a:rPr lang="en-US" sz="2400" b="0" i="0" u="none">
                <a:solidFill>
                  <a:schemeClr val="dk1"/>
                </a:solidFill>
                <a:latin typeface="Tahoma"/>
                <a:ea typeface="Tahoma"/>
                <a:cs typeface="Tahoma"/>
                <a:sym typeface="Tahoma"/>
              </a:rPr>
              <a:t>White Water Lily</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National Fruit 			: </a:t>
            </a:r>
            <a:r>
              <a:rPr lang="en-US" sz="2400" b="0" i="0" u="none">
                <a:solidFill>
                  <a:schemeClr val="dk1"/>
                </a:solidFill>
                <a:latin typeface="Tahoma"/>
                <a:ea typeface="Tahoma"/>
                <a:cs typeface="Tahoma"/>
                <a:sym typeface="Tahoma"/>
              </a:rPr>
              <a:t>Jackfruit</a:t>
            </a:r>
            <a:endParaRPr/>
          </a:p>
          <a:p>
            <a:pPr marL="0" marR="0" lvl="0" indent="0" algn="l" rtl="0">
              <a:lnSpc>
                <a:spcPct val="114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National Tree			: </a:t>
            </a:r>
            <a:r>
              <a:rPr lang="en-US" sz="2400" b="0" i="0" u="none">
                <a:solidFill>
                  <a:schemeClr val="dk1"/>
                </a:solidFill>
                <a:latin typeface="Tahoma"/>
                <a:ea typeface="Tahoma"/>
                <a:cs typeface="Tahoma"/>
                <a:sym typeface="Tahoma"/>
              </a:rPr>
              <a:t>Mango Tree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8"/>
          <p:cNvSpPr txBox="1">
            <a:spLocks noGrp="1"/>
          </p:cNvSpPr>
          <p:nvPr>
            <p:ph type="title"/>
          </p:nvPr>
        </p:nvSpPr>
        <p:spPr>
          <a:xfrm>
            <a:off x="8047037" y="1320800"/>
            <a:ext cx="5486400" cy="1219200"/>
          </a:xfrm>
          <a:prstGeom prst="rect">
            <a:avLst/>
          </a:prstGeom>
          <a:noFill/>
          <a:ln>
            <a:noFill/>
          </a:ln>
        </p:spPr>
        <p:txBody>
          <a:bodyPr spcFirstLastPara="1" wrap="square" lIns="135850" tIns="67925" rIns="135850" bIns="67925" anchor="b" anchorCtr="0">
            <a:noAutofit/>
          </a:bodyPr>
          <a:lstStyle/>
          <a:p>
            <a:pPr marL="0" lvl="0" indent="0" algn="ctr" rtl="0">
              <a:lnSpc>
                <a:spcPct val="100000"/>
              </a:lnSpc>
              <a:spcBef>
                <a:spcPts val="0"/>
              </a:spcBef>
              <a:spcAft>
                <a:spcPts val="0"/>
              </a:spcAft>
              <a:buClr>
                <a:schemeClr val="dk1"/>
              </a:buClr>
              <a:buSzPts val="3000"/>
              <a:buFont typeface="Arial"/>
              <a:buNone/>
            </a:pPr>
            <a:r>
              <a:rPr lang="en-US" sz="3000" b="1" i="0" u="none">
                <a:solidFill>
                  <a:schemeClr val="dk1"/>
                </a:solidFill>
                <a:latin typeface="Arial"/>
                <a:ea typeface="Arial"/>
                <a:cs typeface="Arial"/>
                <a:sym typeface="Arial"/>
              </a:rPr>
              <a:t>GLOBALIZATIONAL IMPACT ON BENGALI CULTURE</a:t>
            </a:r>
            <a:endParaRPr/>
          </a:p>
        </p:txBody>
      </p:sp>
      <p:sp>
        <p:nvSpPr>
          <p:cNvPr id="424" name="Google Shape;424;p48"/>
          <p:cNvSpPr txBox="1">
            <a:spLocks noGrp="1"/>
          </p:cNvSpPr>
          <p:nvPr>
            <p:ph type="body" idx="1"/>
          </p:nvPr>
        </p:nvSpPr>
        <p:spPr>
          <a:xfrm>
            <a:off x="7559675" y="2743200"/>
            <a:ext cx="6338887" cy="5892800"/>
          </a:xfrm>
          <a:prstGeom prst="rect">
            <a:avLst/>
          </a:prstGeom>
          <a:noFill/>
          <a:ln>
            <a:noFill/>
          </a:ln>
        </p:spPr>
        <p:txBody>
          <a:bodyPr spcFirstLastPara="1" wrap="square" lIns="135850" tIns="67925" rIns="135850" bIns="67925" anchor="t" anchorCtr="0">
            <a:noAutofit/>
          </a:bodyPr>
          <a:lstStyle/>
          <a:p>
            <a:pPr marL="404812" marR="0" lvl="0" indent="-404812" algn="just" rtl="0">
              <a:lnSpc>
                <a:spcPct val="100000"/>
              </a:lnSpc>
              <a:spcBef>
                <a:spcPts val="0"/>
              </a:spcBef>
              <a:spcAft>
                <a:spcPts val="0"/>
              </a:spcAft>
              <a:buClr>
                <a:schemeClr val="accent1"/>
              </a:buClr>
              <a:buSzPts val="1890"/>
              <a:buFont typeface="Noto Sans Symbols"/>
              <a:buChar char="•"/>
            </a:pPr>
            <a:r>
              <a:rPr lang="en-US" sz="2700" b="1" i="0" u="none">
                <a:solidFill>
                  <a:schemeClr val="dk1"/>
                </a:solidFill>
                <a:latin typeface="Arial"/>
                <a:ea typeface="Arial"/>
                <a:cs typeface="Arial"/>
                <a:sym typeface="Arial"/>
              </a:rPr>
              <a:t>Music: </a:t>
            </a:r>
            <a:r>
              <a:rPr lang="en-US" sz="2700" b="0" i="0" u="none">
                <a:solidFill>
                  <a:schemeClr val="dk1"/>
                </a:solidFill>
                <a:latin typeface="Arial"/>
                <a:ea typeface="Arial"/>
                <a:cs typeface="Arial"/>
                <a:sym typeface="Arial"/>
              </a:rPr>
              <a:t>switching to western &amp; Indian pop rock songs</a:t>
            </a:r>
            <a:endParaRPr/>
          </a:p>
          <a:p>
            <a:pPr marL="404812" marR="0" lvl="0" indent="-404812" algn="just" rtl="0">
              <a:lnSpc>
                <a:spcPct val="100000"/>
              </a:lnSpc>
              <a:spcBef>
                <a:spcPts val="800"/>
              </a:spcBef>
              <a:spcAft>
                <a:spcPts val="0"/>
              </a:spcAft>
              <a:buClr>
                <a:schemeClr val="accent1"/>
              </a:buClr>
              <a:buSzPts val="1890"/>
              <a:buFont typeface="Noto Sans Symbols"/>
              <a:buChar char="•"/>
            </a:pPr>
            <a:r>
              <a:rPr lang="en-US" sz="2700" b="1" i="0" u="none">
                <a:solidFill>
                  <a:schemeClr val="dk1"/>
                </a:solidFill>
                <a:latin typeface="Arial"/>
                <a:ea typeface="Arial"/>
                <a:cs typeface="Arial"/>
                <a:sym typeface="Arial"/>
              </a:rPr>
              <a:t>Dance: </a:t>
            </a:r>
            <a:r>
              <a:rPr lang="en-US" sz="2700" b="0" i="0" u="none">
                <a:solidFill>
                  <a:schemeClr val="dk1"/>
                </a:solidFill>
                <a:latin typeface="Arial"/>
                <a:ea typeface="Arial"/>
                <a:cs typeface="Arial"/>
                <a:sym typeface="Arial"/>
              </a:rPr>
              <a:t>Hiphop, salsa are getting more popular than traditional dances</a:t>
            </a:r>
            <a:endParaRPr/>
          </a:p>
          <a:p>
            <a:pPr marL="404812" marR="0" lvl="0" indent="-404812" algn="just" rtl="0">
              <a:lnSpc>
                <a:spcPct val="100000"/>
              </a:lnSpc>
              <a:spcBef>
                <a:spcPts val="800"/>
              </a:spcBef>
              <a:spcAft>
                <a:spcPts val="0"/>
              </a:spcAft>
              <a:buClr>
                <a:schemeClr val="accent1"/>
              </a:buClr>
              <a:buSzPts val="1890"/>
              <a:buFont typeface="Noto Sans Symbols"/>
              <a:buChar char="•"/>
            </a:pPr>
            <a:r>
              <a:rPr lang="en-US" sz="2700" b="1" i="0" u="none">
                <a:solidFill>
                  <a:schemeClr val="dk1"/>
                </a:solidFill>
                <a:latin typeface="Arial"/>
                <a:ea typeface="Arial"/>
                <a:cs typeface="Arial"/>
                <a:sym typeface="Arial"/>
              </a:rPr>
              <a:t>Movies</a:t>
            </a:r>
            <a:r>
              <a:rPr lang="en-US" sz="2700" b="0" i="0" u="none">
                <a:solidFill>
                  <a:schemeClr val="dk1"/>
                </a:solidFill>
                <a:latin typeface="Arial"/>
                <a:ea typeface="Arial"/>
                <a:cs typeface="Arial"/>
                <a:sym typeface="Arial"/>
              </a:rPr>
              <a:t>: new movies have Bollywood, Hollywood touch. Theatre dramas are getting rare. </a:t>
            </a:r>
            <a:endParaRPr/>
          </a:p>
          <a:p>
            <a:pPr marL="404812" marR="0" lvl="0" indent="-404812" algn="just" rtl="0">
              <a:lnSpc>
                <a:spcPct val="100000"/>
              </a:lnSpc>
              <a:spcBef>
                <a:spcPts val="800"/>
              </a:spcBef>
              <a:spcAft>
                <a:spcPts val="0"/>
              </a:spcAft>
              <a:buClr>
                <a:schemeClr val="accent1"/>
              </a:buClr>
              <a:buSzPts val="1890"/>
              <a:buFont typeface="Noto Sans Symbols"/>
              <a:buChar char="•"/>
            </a:pPr>
            <a:r>
              <a:rPr lang="en-US" sz="2700" b="1" i="0" u="none">
                <a:solidFill>
                  <a:schemeClr val="dk1"/>
                </a:solidFill>
                <a:latin typeface="Arial"/>
                <a:ea typeface="Arial"/>
                <a:cs typeface="Arial"/>
                <a:sym typeface="Arial"/>
              </a:rPr>
              <a:t>Festivals</a:t>
            </a:r>
            <a:r>
              <a:rPr lang="en-US" sz="2700" b="0" i="0" u="none">
                <a:solidFill>
                  <a:schemeClr val="dk1"/>
                </a:solidFill>
                <a:latin typeface="Arial"/>
                <a:ea typeface="Arial"/>
                <a:cs typeface="Arial"/>
                <a:sym typeface="Arial"/>
              </a:rPr>
              <a:t>: Valentines' day, friendship day, father’s day etc western festivals are also now celebrating. </a:t>
            </a:r>
            <a:endParaRPr/>
          </a:p>
          <a:p>
            <a:pPr marL="404812" marR="0" lvl="0" indent="-404812" algn="just" rtl="0">
              <a:lnSpc>
                <a:spcPct val="100000"/>
              </a:lnSpc>
              <a:spcBef>
                <a:spcPts val="800"/>
              </a:spcBef>
              <a:spcAft>
                <a:spcPts val="0"/>
              </a:spcAft>
              <a:buClr>
                <a:schemeClr val="accent1"/>
              </a:buClr>
              <a:buSzPts val="1890"/>
              <a:buFont typeface="Noto Sans Symbols"/>
              <a:buChar char="•"/>
            </a:pPr>
            <a:r>
              <a:rPr lang="en-US" sz="2700" b="1" i="0" u="none">
                <a:solidFill>
                  <a:schemeClr val="dk1"/>
                </a:solidFill>
                <a:latin typeface="Arial"/>
                <a:ea typeface="Arial"/>
                <a:cs typeface="Arial"/>
                <a:sym typeface="Arial"/>
              </a:rPr>
              <a:t>Dresses</a:t>
            </a:r>
            <a:r>
              <a:rPr lang="en-US" sz="2700" b="0" i="0" u="none">
                <a:solidFill>
                  <a:schemeClr val="dk1"/>
                </a:solidFill>
                <a:latin typeface="Arial"/>
                <a:ea typeface="Arial"/>
                <a:cs typeface="Arial"/>
                <a:sym typeface="Arial"/>
              </a:rPr>
              <a:t>: western dresses become more popular.</a:t>
            </a:r>
            <a:endParaRPr/>
          </a:p>
        </p:txBody>
      </p:sp>
      <p:sp>
        <p:nvSpPr>
          <p:cNvPr id="425" name="Google Shape;425;p48"/>
          <p:cNvSpPr txBox="1"/>
          <p:nvPr/>
        </p:nvSpPr>
        <p:spPr>
          <a:xfrm>
            <a:off x="0" y="0"/>
            <a:ext cx="14020801" cy="814387"/>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7030A0"/>
              </a:buClr>
              <a:buSzPts val="4400"/>
              <a:buFont typeface="Arial"/>
              <a:buNone/>
            </a:pPr>
            <a:r>
              <a:rPr lang="en-US" sz="4400" b="1" i="0" u="none">
                <a:solidFill>
                  <a:srgbClr val="7030A0"/>
                </a:solidFill>
                <a:latin typeface="Arial"/>
                <a:ea typeface="Arial"/>
                <a:cs typeface="Arial"/>
                <a:sym typeface="Arial"/>
              </a:rPr>
              <a:t>Cultural Challenges</a:t>
            </a:r>
            <a:endParaRPr/>
          </a:p>
        </p:txBody>
      </p:sp>
      <p:sp>
        <p:nvSpPr>
          <p:cNvPr id="426" name="Google Shape;426;p48"/>
          <p:cNvSpPr txBox="1"/>
          <p:nvPr/>
        </p:nvSpPr>
        <p:spPr>
          <a:xfrm>
            <a:off x="731837" y="1320800"/>
            <a:ext cx="6218237" cy="6705600"/>
          </a:xfrm>
          <a:prstGeom prst="rect">
            <a:avLst/>
          </a:prstGeom>
          <a:noFill/>
          <a:ln>
            <a:noFill/>
          </a:ln>
        </p:spPr>
        <p:txBody>
          <a:bodyPr spcFirstLastPara="1" wrap="square" lIns="135850" tIns="67925" rIns="135850" bIns="67925" anchor="t" anchorCtr="0">
            <a:noAutofit/>
          </a:bodyPr>
          <a:lstStyle/>
          <a:p>
            <a:pPr marL="404812" marR="0" lvl="0" indent="-404812" algn="just" rtl="0">
              <a:lnSpc>
                <a:spcPct val="114000"/>
              </a:lnSpc>
              <a:spcBef>
                <a:spcPts val="0"/>
              </a:spcBef>
              <a:spcAft>
                <a:spcPts val="0"/>
              </a:spcAft>
              <a:buClr>
                <a:schemeClr val="accent1"/>
              </a:buClr>
              <a:buSzPts val="2100"/>
              <a:buFont typeface="Noto Sans Symbols"/>
              <a:buChar char="❑"/>
            </a:pPr>
            <a:r>
              <a:rPr lang="en-US" sz="3000" b="1" i="0" u="none">
                <a:solidFill>
                  <a:schemeClr val="dk1"/>
                </a:solidFill>
                <a:latin typeface="Arial"/>
                <a:ea typeface="Arial"/>
                <a:cs typeface="Arial"/>
                <a:sym typeface="Arial"/>
              </a:rPr>
              <a:t>Advancement of satellite  channels</a:t>
            </a:r>
            <a:endParaRPr/>
          </a:p>
          <a:p>
            <a:pPr marL="404812" marR="0" lvl="0" indent="-404812" algn="just" rtl="0">
              <a:lnSpc>
                <a:spcPct val="114000"/>
              </a:lnSpc>
              <a:spcBef>
                <a:spcPts val="0"/>
              </a:spcBef>
              <a:spcAft>
                <a:spcPts val="0"/>
              </a:spcAft>
              <a:buClr>
                <a:schemeClr val="accent1"/>
              </a:buClr>
              <a:buSzPts val="2100"/>
              <a:buFont typeface="Noto Sans Symbols"/>
              <a:buChar char="❑"/>
            </a:pPr>
            <a:r>
              <a:rPr lang="en-US" sz="3000" b="1" i="0" u="none">
                <a:solidFill>
                  <a:schemeClr val="dk1"/>
                </a:solidFill>
                <a:latin typeface="Arial"/>
                <a:ea typeface="Arial"/>
                <a:cs typeface="Arial"/>
                <a:sym typeface="Arial"/>
              </a:rPr>
              <a:t>Lack of knowledge &amp; respect to own culture</a:t>
            </a:r>
            <a:endParaRPr/>
          </a:p>
          <a:p>
            <a:pPr marL="404812" marR="0" lvl="0" indent="-404812" algn="just" rtl="0">
              <a:lnSpc>
                <a:spcPct val="114000"/>
              </a:lnSpc>
              <a:spcBef>
                <a:spcPts val="0"/>
              </a:spcBef>
              <a:spcAft>
                <a:spcPts val="0"/>
              </a:spcAft>
              <a:buClr>
                <a:schemeClr val="accent1"/>
              </a:buClr>
              <a:buSzPts val="2100"/>
              <a:buFont typeface="Noto Sans Symbols"/>
              <a:buChar char="❑"/>
            </a:pPr>
            <a:r>
              <a:rPr lang="en-US" sz="3000" b="1" i="0" u="none">
                <a:solidFill>
                  <a:schemeClr val="dk1"/>
                </a:solidFill>
                <a:latin typeface="Arial"/>
                <a:ea typeface="Arial"/>
                <a:cs typeface="Arial"/>
                <a:sym typeface="Arial"/>
              </a:rPr>
              <a:t>Degrading value structure</a:t>
            </a:r>
            <a:endParaRPr/>
          </a:p>
          <a:p>
            <a:pPr marL="404812" marR="0" lvl="0" indent="-404812" algn="just" rtl="0">
              <a:lnSpc>
                <a:spcPct val="114000"/>
              </a:lnSpc>
              <a:spcBef>
                <a:spcPts val="0"/>
              </a:spcBef>
              <a:spcAft>
                <a:spcPts val="0"/>
              </a:spcAft>
              <a:buClr>
                <a:schemeClr val="accent1"/>
              </a:buClr>
              <a:buSzPts val="2100"/>
              <a:buFont typeface="Noto Sans Symbols"/>
              <a:buChar char="❑"/>
            </a:pPr>
            <a:r>
              <a:rPr lang="en-US" sz="3000" b="1" i="0" u="none">
                <a:solidFill>
                  <a:schemeClr val="dk1"/>
                </a:solidFill>
                <a:latin typeface="Arial"/>
                <a:ea typeface="Arial"/>
                <a:cs typeface="Arial"/>
                <a:sym typeface="Arial"/>
              </a:rPr>
              <a:t>Irregular arrangement of cultural program</a:t>
            </a:r>
            <a:endParaRPr/>
          </a:p>
          <a:p>
            <a:pPr marL="404812" marR="0" lvl="0" indent="-404812" algn="just" rtl="0">
              <a:lnSpc>
                <a:spcPct val="114000"/>
              </a:lnSpc>
              <a:spcBef>
                <a:spcPts val="0"/>
              </a:spcBef>
              <a:spcAft>
                <a:spcPts val="0"/>
              </a:spcAft>
              <a:buClr>
                <a:schemeClr val="accent1"/>
              </a:buClr>
              <a:buSzPts val="2100"/>
              <a:buFont typeface="Noto Sans Symbols"/>
              <a:buChar char="❑"/>
            </a:pPr>
            <a:r>
              <a:rPr lang="en-US" sz="3000" b="1" i="0" u="none">
                <a:solidFill>
                  <a:schemeClr val="dk1"/>
                </a:solidFill>
                <a:latin typeface="Arial"/>
                <a:ea typeface="Arial"/>
                <a:cs typeface="Arial"/>
                <a:sym typeface="Arial"/>
              </a:rPr>
              <a:t>Lack of cultural organization </a:t>
            </a:r>
            <a:endParaRPr/>
          </a:p>
          <a:p>
            <a:pPr marL="404812" marR="0" lvl="0" indent="-404812" algn="just" rtl="0">
              <a:lnSpc>
                <a:spcPct val="114000"/>
              </a:lnSpc>
              <a:spcBef>
                <a:spcPts val="0"/>
              </a:spcBef>
              <a:spcAft>
                <a:spcPts val="0"/>
              </a:spcAft>
              <a:buClr>
                <a:schemeClr val="accent1"/>
              </a:buClr>
              <a:buSzPts val="2100"/>
              <a:buFont typeface="Noto Sans Symbols"/>
              <a:buChar char="❑"/>
            </a:pPr>
            <a:r>
              <a:rPr lang="en-US" sz="3000" b="1" i="0" u="none">
                <a:solidFill>
                  <a:schemeClr val="dk1"/>
                </a:solidFill>
                <a:latin typeface="Arial"/>
                <a:ea typeface="Arial"/>
                <a:cs typeface="Arial"/>
                <a:sym typeface="Arial"/>
              </a:rPr>
              <a:t>Tendency to imitate foreign culture </a:t>
            </a:r>
            <a:endParaRPr/>
          </a:p>
          <a:p>
            <a:pPr marL="404812" marR="0" lvl="0" indent="-404812" algn="just" rtl="0">
              <a:lnSpc>
                <a:spcPct val="114000"/>
              </a:lnSpc>
              <a:spcBef>
                <a:spcPts val="0"/>
              </a:spcBef>
              <a:spcAft>
                <a:spcPts val="0"/>
              </a:spcAft>
              <a:buClr>
                <a:schemeClr val="accent1"/>
              </a:buClr>
              <a:buSzPts val="2100"/>
              <a:buFont typeface="Noto Sans Symbols"/>
              <a:buChar char="❑"/>
            </a:pPr>
            <a:r>
              <a:rPr lang="en-US" sz="3000" b="1" i="0" u="none">
                <a:solidFill>
                  <a:schemeClr val="dk1"/>
                </a:solidFill>
                <a:latin typeface="Arial"/>
                <a:ea typeface="Arial"/>
                <a:cs typeface="Arial"/>
                <a:sym typeface="Arial"/>
              </a:rPr>
              <a:t>Identity crisis</a:t>
            </a:r>
            <a:endParaRPr/>
          </a:p>
          <a:p>
            <a:pPr marL="404812" marR="0" lvl="0" indent="-404812" algn="just" rtl="0">
              <a:lnSpc>
                <a:spcPct val="114000"/>
              </a:lnSpc>
              <a:spcBef>
                <a:spcPts val="0"/>
              </a:spcBef>
              <a:spcAft>
                <a:spcPts val="0"/>
              </a:spcAft>
              <a:buClr>
                <a:schemeClr val="accent1"/>
              </a:buClr>
              <a:buSzPts val="2100"/>
              <a:buFont typeface="Noto Sans Symbols"/>
              <a:buChar char="❑"/>
            </a:pPr>
            <a:r>
              <a:rPr lang="en-US" sz="3000" b="1" i="0" u="none">
                <a:solidFill>
                  <a:schemeClr val="dk1"/>
                </a:solidFill>
                <a:latin typeface="Arial"/>
                <a:ea typeface="Arial"/>
                <a:cs typeface="Arial"/>
                <a:sym typeface="Arial"/>
              </a:rPr>
              <a:t>Cultural conflicts</a:t>
            </a:r>
            <a:endParaRPr/>
          </a:p>
          <a:p>
            <a:pPr marL="404812" marR="0" lvl="0" indent="-404812" algn="just" rtl="0">
              <a:lnSpc>
                <a:spcPct val="114000"/>
              </a:lnSpc>
              <a:spcBef>
                <a:spcPts val="0"/>
              </a:spcBef>
              <a:spcAft>
                <a:spcPts val="0"/>
              </a:spcAft>
              <a:buClr>
                <a:schemeClr val="accent1"/>
              </a:buClr>
              <a:buSzPts val="2100"/>
              <a:buFont typeface="Noto Sans Symbols"/>
              <a:buChar char="❑"/>
            </a:pPr>
            <a:r>
              <a:rPr lang="en-US" sz="3000" b="1" i="0" u="none">
                <a:solidFill>
                  <a:schemeClr val="dk1"/>
                </a:solidFill>
                <a:latin typeface="Arial"/>
                <a:ea typeface="Arial"/>
                <a:cs typeface="Arial"/>
                <a:sym typeface="Arial"/>
              </a:rPr>
              <a:t>Impact of globalization </a:t>
            </a:r>
            <a:endParaRPr/>
          </a:p>
          <a:p>
            <a:pPr marL="404812" marR="0" lvl="0" indent="-271462" algn="just" rtl="0">
              <a:lnSpc>
                <a:spcPct val="114000"/>
              </a:lnSpc>
              <a:spcBef>
                <a:spcPts val="0"/>
              </a:spcBef>
              <a:spcAft>
                <a:spcPts val="0"/>
              </a:spcAft>
              <a:buClr>
                <a:schemeClr val="accent1"/>
              </a:buClr>
              <a:buSzPts val="2100"/>
              <a:buFont typeface="Noto Sans Symbols"/>
              <a:buNone/>
            </a:pPr>
            <a:endParaRPr sz="3000" b="1" i="0" u="none">
              <a:solidFill>
                <a:schemeClr val="dk1"/>
              </a:solidFill>
              <a:latin typeface="Arial"/>
              <a:ea typeface="Arial"/>
              <a:cs typeface="Arial"/>
              <a:sym typeface="Arial"/>
            </a:endParaRPr>
          </a:p>
          <a:p>
            <a:pPr marL="404812" marR="0" lvl="0" indent="-271462" algn="just" rtl="0">
              <a:lnSpc>
                <a:spcPct val="114000"/>
              </a:lnSpc>
              <a:spcBef>
                <a:spcPts val="0"/>
              </a:spcBef>
              <a:spcAft>
                <a:spcPts val="0"/>
              </a:spcAft>
              <a:buClr>
                <a:schemeClr val="accent1"/>
              </a:buClr>
              <a:buSzPts val="2100"/>
              <a:buFont typeface="Noto Sans Symbols"/>
              <a:buNone/>
            </a:pPr>
            <a:endParaRPr sz="3000" b="1" i="0" u="none">
              <a:solidFill>
                <a:schemeClr val="dk1"/>
              </a:solidFill>
              <a:latin typeface="Arial"/>
              <a:ea typeface="Arial"/>
              <a:cs typeface="Arial"/>
              <a:sym typeface="Arial"/>
            </a:endParaRPr>
          </a:p>
          <a:p>
            <a:pPr marL="404812" marR="0" lvl="0" indent="-271462" algn="just" rtl="0">
              <a:lnSpc>
                <a:spcPct val="114000"/>
              </a:lnSpc>
              <a:spcBef>
                <a:spcPts val="0"/>
              </a:spcBef>
              <a:spcAft>
                <a:spcPts val="0"/>
              </a:spcAft>
              <a:buClr>
                <a:schemeClr val="accent1"/>
              </a:buClr>
              <a:buSzPts val="2100"/>
              <a:buFont typeface="Noto Sans Symbols"/>
              <a:buNone/>
            </a:pPr>
            <a:endParaRPr sz="3000" b="1" i="0" u="none">
              <a:solidFill>
                <a:schemeClr val="dk1"/>
              </a:solidFill>
              <a:latin typeface="Arial"/>
              <a:ea typeface="Arial"/>
              <a:cs typeface="Arial"/>
              <a:sym typeface="Arial"/>
            </a:endParaRPr>
          </a:p>
          <a:p>
            <a:pPr marL="404812" marR="0" lvl="0" indent="-271462" algn="just" rtl="0">
              <a:lnSpc>
                <a:spcPct val="114000"/>
              </a:lnSpc>
              <a:spcBef>
                <a:spcPts val="0"/>
              </a:spcBef>
              <a:spcAft>
                <a:spcPts val="0"/>
              </a:spcAft>
              <a:buClr>
                <a:schemeClr val="accent1"/>
              </a:buClr>
              <a:buSzPts val="2100"/>
              <a:buFont typeface="Noto Sans Symbols"/>
              <a:buNone/>
            </a:pPr>
            <a:endParaRPr sz="3000" b="1" i="0" u="none">
              <a:solidFill>
                <a:schemeClr val="dk1"/>
              </a:solidFill>
              <a:latin typeface="Arial"/>
              <a:ea typeface="Arial"/>
              <a:cs typeface="Arial"/>
              <a:sym typeface="Arial"/>
            </a:endParaRPr>
          </a:p>
          <a:p>
            <a:pPr marL="404812" marR="0" lvl="0" indent="-271462" algn="just" rtl="0">
              <a:lnSpc>
                <a:spcPct val="114000"/>
              </a:lnSpc>
              <a:spcBef>
                <a:spcPts val="0"/>
              </a:spcBef>
              <a:spcAft>
                <a:spcPts val="0"/>
              </a:spcAft>
              <a:buClr>
                <a:schemeClr val="accent1"/>
              </a:buClr>
              <a:buSzPts val="2100"/>
              <a:buFont typeface="Noto Sans Symbols"/>
              <a:buNone/>
            </a:pPr>
            <a:endParaRPr sz="30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3000" b="1"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1230"/>
                                        <p:tgtEl>
                                          <p:spTgt spid="4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24">
                                            <p:txEl>
                                              <p:pRg st="0" end="0"/>
                                            </p:txEl>
                                          </p:spTgt>
                                        </p:tgtEl>
                                        <p:attrNameLst>
                                          <p:attrName>style.visibility</p:attrName>
                                        </p:attrNameLst>
                                      </p:cBhvr>
                                      <p:to>
                                        <p:strVal val="visible"/>
                                      </p:to>
                                    </p:set>
                                    <p:anim calcmode="lin" valueType="num">
                                      <p:cBhvr additive="base">
                                        <p:cTn id="12" dur="500"/>
                                        <p:tgtEl>
                                          <p:spTgt spid="424">
                                            <p:txEl>
                                              <p:pRg st="0" end="0"/>
                                            </p:txEl>
                                          </p:spTgt>
                                        </p:tgtEl>
                                        <p:attrNameLst>
                                          <p:attrName>ppt_w</p:attrName>
                                        </p:attrNameLst>
                                      </p:cBhvr>
                                      <p:tavLst>
                                        <p:tav tm="0">
                                          <p:val>
                                            <p:strVal val="0"/>
                                          </p:val>
                                        </p:tav>
                                        <p:tav tm="100000">
                                          <p:val>
                                            <p:strVal val="#ppt_w"/>
                                          </p:val>
                                        </p:tav>
                                      </p:tavLst>
                                    </p:anim>
                                    <p:anim calcmode="lin" valueType="num">
                                      <p:cBhvr additive="base">
                                        <p:cTn id="13" dur="500"/>
                                        <p:tgtEl>
                                          <p:spTgt spid="424">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24">
                                            <p:txEl>
                                              <p:pRg st="1" end="1"/>
                                            </p:txEl>
                                          </p:spTgt>
                                        </p:tgtEl>
                                        <p:attrNameLst>
                                          <p:attrName>style.visibility</p:attrName>
                                        </p:attrNameLst>
                                      </p:cBhvr>
                                      <p:to>
                                        <p:strVal val="visible"/>
                                      </p:to>
                                    </p:set>
                                    <p:anim calcmode="lin" valueType="num">
                                      <p:cBhvr additive="base">
                                        <p:cTn id="18" dur="500"/>
                                        <p:tgtEl>
                                          <p:spTgt spid="424">
                                            <p:txEl>
                                              <p:pRg st="1" end="1"/>
                                            </p:txEl>
                                          </p:spTgt>
                                        </p:tgtEl>
                                        <p:attrNameLst>
                                          <p:attrName>ppt_w</p:attrName>
                                        </p:attrNameLst>
                                      </p:cBhvr>
                                      <p:tavLst>
                                        <p:tav tm="0">
                                          <p:val>
                                            <p:strVal val="0"/>
                                          </p:val>
                                        </p:tav>
                                        <p:tav tm="100000">
                                          <p:val>
                                            <p:strVal val="#ppt_w"/>
                                          </p:val>
                                        </p:tav>
                                      </p:tavLst>
                                    </p:anim>
                                    <p:anim calcmode="lin" valueType="num">
                                      <p:cBhvr additive="base">
                                        <p:cTn id="19" dur="500"/>
                                        <p:tgtEl>
                                          <p:spTgt spid="424">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424">
                                            <p:txEl>
                                              <p:pRg st="2" end="2"/>
                                            </p:txEl>
                                          </p:spTgt>
                                        </p:tgtEl>
                                        <p:attrNameLst>
                                          <p:attrName>style.visibility</p:attrName>
                                        </p:attrNameLst>
                                      </p:cBhvr>
                                      <p:to>
                                        <p:strVal val="visible"/>
                                      </p:to>
                                    </p:set>
                                    <p:anim calcmode="lin" valueType="num">
                                      <p:cBhvr additive="base">
                                        <p:cTn id="24" dur="500"/>
                                        <p:tgtEl>
                                          <p:spTgt spid="424">
                                            <p:txEl>
                                              <p:pRg st="2" end="2"/>
                                            </p:txEl>
                                          </p:spTgt>
                                        </p:tgtEl>
                                        <p:attrNameLst>
                                          <p:attrName>ppt_w</p:attrName>
                                        </p:attrNameLst>
                                      </p:cBhvr>
                                      <p:tavLst>
                                        <p:tav tm="0">
                                          <p:val>
                                            <p:strVal val="0"/>
                                          </p:val>
                                        </p:tav>
                                        <p:tav tm="100000">
                                          <p:val>
                                            <p:strVal val="#ppt_w"/>
                                          </p:val>
                                        </p:tav>
                                      </p:tavLst>
                                    </p:anim>
                                    <p:anim calcmode="lin" valueType="num">
                                      <p:cBhvr additive="base">
                                        <p:cTn id="25" dur="500"/>
                                        <p:tgtEl>
                                          <p:spTgt spid="424">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424">
                                            <p:txEl>
                                              <p:pRg st="3" end="3"/>
                                            </p:txEl>
                                          </p:spTgt>
                                        </p:tgtEl>
                                        <p:attrNameLst>
                                          <p:attrName>style.visibility</p:attrName>
                                        </p:attrNameLst>
                                      </p:cBhvr>
                                      <p:to>
                                        <p:strVal val="visible"/>
                                      </p:to>
                                    </p:set>
                                    <p:anim calcmode="lin" valueType="num">
                                      <p:cBhvr additive="base">
                                        <p:cTn id="30" dur="500"/>
                                        <p:tgtEl>
                                          <p:spTgt spid="424">
                                            <p:txEl>
                                              <p:pRg st="3" end="3"/>
                                            </p:txEl>
                                          </p:spTgt>
                                        </p:tgtEl>
                                        <p:attrNameLst>
                                          <p:attrName>ppt_w</p:attrName>
                                        </p:attrNameLst>
                                      </p:cBhvr>
                                      <p:tavLst>
                                        <p:tav tm="0">
                                          <p:val>
                                            <p:strVal val="0"/>
                                          </p:val>
                                        </p:tav>
                                        <p:tav tm="100000">
                                          <p:val>
                                            <p:strVal val="#ppt_w"/>
                                          </p:val>
                                        </p:tav>
                                      </p:tavLst>
                                    </p:anim>
                                    <p:anim calcmode="lin" valueType="num">
                                      <p:cBhvr additive="base">
                                        <p:cTn id="31" dur="500"/>
                                        <p:tgtEl>
                                          <p:spTgt spid="424">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424">
                                            <p:txEl>
                                              <p:pRg st="4" end="4"/>
                                            </p:txEl>
                                          </p:spTgt>
                                        </p:tgtEl>
                                        <p:attrNameLst>
                                          <p:attrName>style.visibility</p:attrName>
                                        </p:attrNameLst>
                                      </p:cBhvr>
                                      <p:to>
                                        <p:strVal val="visible"/>
                                      </p:to>
                                    </p:set>
                                    <p:anim calcmode="lin" valueType="num">
                                      <p:cBhvr additive="base">
                                        <p:cTn id="36" dur="500"/>
                                        <p:tgtEl>
                                          <p:spTgt spid="424">
                                            <p:txEl>
                                              <p:pRg st="4" end="4"/>
                                            </p:txEl>
                                          </p:spTgt>
                                        </p:tgtEl>
                                        <p:attrNameLst>
                                          <p:attrName>ppt_w</p:attrName>
                                        </p:attrNameLst>
                                      </p:cBhvr>
                                      <p:tavLst>
                                        <p:tav tm="0">
                                          <p:val>
                                            <p:strVal val="0"/>
                                          </p:val>
                                        </p:tav>
                                        <p:tav tm="100000">
                                          <p:val>
                                            <p:strVal val="#ppt_w"/>
                                          </p:val>
                                        </p:tav>
                                      </p:tavLst>
                                    </p:anim>
                                    <p:anim calcmode="lin" valueType="num">
                                      <p:cBhvr additive="base">
                                        <p:cTn id="37" dur="500"/>
                                        <p:tgtEl>
                                          <p:spTgt spid="424">
                                            <p:txEl>
                                              <p:pRg st="4" end="4"/>
                                            </p:txEl>
                                          </p:spTgt>
                                        </p:tgtEl>
                                        <p:attrNameLst>
                                          <p:attrName>ppt_h</p:attrName>
                                        </p:attrNameLst>
                                      </p:cBhvr>
                                      <p:tavLst>
                                        <p:tav tm="0">
                                          <p:val>
                                            <p:strVal val="0"/>
                                          </p:val>
                                        </p:tav>
                                        <p:tav tm="100000">
                                          <p:val>
                                            <p:strVal val="#ppt_h"/>
                                          </p:val>
                                        </p:tav>
                                      </p:tavLst>
                                    </p:anim>
                                  </p:childTnLst>
                                </p:cTn>
                              </p:par>
                            </p:childTnLst>
                          </p:cTn>
                        </p:par>
                        <p:par>
                          <p:cTn id="38" fill="hold">
                            <p:stCondLst>
                              <p:cond delay="500"/>
                            </p:stCondLst>
                            <p:childTnLst>
                              <p:par>
                                <p:cTn id="39" presetID="2" presetClass="entr" presetSubtype="1" fill="hold" nodeType="afterEffect">
                                  <p:stCondLst>
                                    <p:cond delay="0"/>
                                  </p:stCondLst>
                                  <p:childTnLst>
                                    <p:set>
                                      <p:cBhvr>
                                        <p:cTn id="40" dur="1" fill="hold">
                                          <p:stCondLst>
                                            <p:cond delay="0"/>
                                          </p:stCondLst>
                                        </p:cTn>
                                        <p:tgtEl>
                                          <p:spTgt spid="425"/>
                                        </p:tgtEl>
                                        <p:attrNameLst>
                                          <p:attrName>style.visibility</p:attrName>
                                        </p:attrNameLst>
                                      </p:cBhvr>
                                      <p:to>
                                        <p:strVal val="visible"/>
                                      </p:to>
                                    </p:set>
                                    <p:anim calcmode="lin" valueType="num">
                                      <p:cBhvr additive="base">
                                        <p:cTn id="41" dur="500"/>
                                        <p:tgtEl>
                                          <p:spTgt spid="4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9"/>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432" name="Google Shape;432;p49"/>
          <p:cNvSpPr txBox="1">
            <a:spLocks noGrp="1"/>
          </p:cNvSpPr>
          <p:nvPr>
            <p:ph type="body" idx="1"/>
          </p:nvPr>
        </p:nvSpPr>
        <p:spPr>
          <a:xfrm>
            <a:off x="731837" y="2133600"/>
            <a:ext cx="12745624"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dirty="0">
                <a:solidFill>
                  <a:schemeClr val="dk1"/>
                </a:solidFill>
                <a:latin typeface="Century Schoolbook"/>
                <a:ea typeface="Century Schoolbook"/>
                <a:cs typeface="Century Schoolbook"/>
                <a:sym typeface="Century Schoolbook"/>
              </a:rPr>
              <a:t>An Anthropologist argues that – “Bangladeshi Culture is in the face of extinction in the era of globalization”. What are your opinions on this argument? Do you think we should reject western culture? </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dirty="0">
                <a:solidFill>
                  <a:schemeClr val="dk1"/>
                </a:solidFill>
                <a:latin typeface="Century Schoolbook"/>
                <a:ea typeface="Century Schoolbook"/>
                <a:cs typeface="Century Schoolbook"/>
                <a:sym typeface="Century Schoolbook"/>
              </a:rPr>
              <a:t>Have you ever suffered from identity crisis in your life? If you have, then explain the situation which  forced you to this crisis. Do you think identity crisis should be seen as a usual incident in the era of globalization? </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dirty="0">
                <a:solidFill>
                  <a:schemeClr val="dk1"/>
                </a:solidFill>
                <a:latin typeface="Century Schoolbook"/>
                <a:ea typeface="Century Schoolbook"/>
                <a:cs typeface="Century Schoolbook"/>
                <a:sym typeface="Century Schoolbook"/>
              </a:rPr>
              <a:t>Do you think English should be the official language in Bangladesh? Explain your stance with practical examples. </a:t>
            </a:r>
            <a:endParaRPr/>
          </a:p>
          <a:p>
            <a:pPr marL="404813" marR="0" lvl="0" indent="-244793" algn="l" rtl="0">
              <a:spcBef>
                <a:spcPts val="888"/>
              </a:spcBef>
              <a:spcAft>
                <a:spcPts val="0"/>
              </a:spcAft>
              <a:buClr>
                <a:schemeClr val="accent1"/>
              </a:buClr>
              <a:buSzPts val="2520"/>
              <a:buFont typeface="Noto Sans Symbols"/>
              <a:buNone/>
            </a:pPr>
            <a:endParaRPr sz="3600" b="0" i="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731837" y="366712"/>
            <a:ext cx="13166725" cy="987425"/>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rgbClr val="002060"/>
              </a:buClr>
              <a:buSzPts val="4000"/>
              <a:buFont typeface="Arial"/>
              <a:buNone/>
            </a:pPr>
            <a:r>
              <a:rPr lang="en-US" sz="4000" b="1" i="0" u="none">
                <a:solidFill>
                  <a:srgbClr val="002060"/>
                </a:solidFill>
                <a:latin typeface="Arial"/>
                <a:ea typeface="Arial"/>
                <a:cs typeface="Arial"/>
                <a:sym typeface="Arial"/>
              </a:rPr>
              <a:t/>
            </a:r>
            <a:br>
              <a:rPr lang="en-US" sz="4000" b="1" i="0" u="none">
                <a:solidFill>
                  <a:srgbClr val="002060"/>
                </a:solidFill>
                <a:latin typeface="Arial"/>
                <a:ea typeface="Arial"/>
                <a:cs typeface="Arial"/>
                <a:sym typeface="Arial"/>
              </a:rPr>
            </a:br>
            <a:r>
              <a:rPr lang="en-US" sz="4000" b="1" i="0" u="none">
                <a:solidFill>
                  <a:srgbClr val="002060"/>
                </a:solidFill>
                <a:latin typeface="Arial"/>
                <a:ea typeface="Arial"/>
                <a:cs typeface="Arial"/>
                <a:sym typeface="Arial"/>
              </a:rPr>
              <a:t>REFERENCES</a:t>
            </a:r>
            <a:endParaRPr/>
          </a:p>
        </p:txBody>
      </p:sp>
      <p:sp>
        <p:nvSpPr>
          <p:cNvPr id="438" name="Google Shape;438;p50"/>
          <p:cNvSpPr txBox="1">
            <a:spLocks noGrp="1"/>
          </p:cNvSpPr>
          <p:nvPr>
            <p:ph type="body" idx="1"/>
          </p:nvPr>
        </p:nvSpPr>
        <p:spPr>
          <a:xfrm>
            <a:off x="457200" y="1676400"/>
            <a:ext cx="13411200" cy="6096000"/>
          </a:xfrm>
          <a:prstGeom prst="rect">
            <a:avLst/>
          </a:prstGeom>
          <a:noFill/>
          <a:ln>
            <a:noFill/>
          </a:ln>
        </p:spPr>
        <p:txBody>
          <a:bodyPr spcFirstLastPara="1" wrap="square" lIns="135850" tIns="67925" rIns="135850" bIns="67925" anchor="t" anchorCtr="0">
            <a:noAutofit/>
          </a:bodyPr>
          <a:lstStyle/>
          <a:p>
            <a:pPr marL="404812" marR="0" lvl="0" indent="-404812" algn="just" rtl="0">
              <a:lnSpc>
                <a:spcPct val="150000"/>
              </a:lnSpc>
              <a:spcBef>
                <a:spcPts val="0"/>
              </a:spcBef>
              <a:spcAft>
                <a:spcPts val="0"/>
              </a:spcAft>
              <a:buClr>
                <a:schemeClr val="accent1"/>
              </a:buClr>
              <a:buSzPts val="1960"/>
              <a:buFont typeface="Noto Sans Symbols"/>
              <a:buChar char="❖"/>
            </a:pPr>
            <a:r>
              <a:rPr lang="en-US" sz="2800" b="1" i="0" u="none">
                <a:solidFill>
                  <a:srgbClr val="002060"/>
                </a:solidFill>
                <a:latin typeface="Arial"/>
                <a:ea typeface="Arial"/>
                <a:cs typeface="Arial"/>
                <a:sym typeface="Arial"/>
              </a:rPr>
              <a:t>Economic Review Report-2013,  Government of  Bangladesh</a:t>
            </a:r>
            <a:endParaRPr/>
          </a:p>
          <a:p>
            <a:pPr marL="404812" marR="0" lvl="0" indent="-404812" algn="just" rtl="0">
              <a:lnSpc>
                <a:spcPct val="150000"/>
              </a:lnSpc>
              <a:spcBef>
                <a:spcPts val="800"/>
              </a:spcBef>
              <a:spcAft>
                <a:spcPts val="0"/>
              </a:spcAft>
              <a:buClr>
                <a:schemeClr val="accent1"/>
              </a:buClr>
              <a:buSzPts val="1960"/>
              <a:buFont typeface="Noto Sans Symbols"/>
              <a:buChar char="❖"/>
            </a:pPr>
            <a:r>
              <a:rPr lang="en-US" sz="2800" b="1" i="0" u="none">
                <a:solidFill>
                  <a:srgbClr val="002060"/>
                </a:solidFill>
                <a:latin typeface="Arial"/>
                <a:ea typeface="Arial"/>
                <a:cs typeface="Arial"/>
                <a:sym typeface="Arial"/>
              </a:rPr>
              <a:t>Economic Review Report-2014, Government of Bangladesh.</a:t>
            </a:r>
            <a:endParaRPr/>
          </a:p>
          <a:p>
            <a:pPr marL="404812" marR="0" lvl="0" indent="-404812" algn="just" rtl="0">
              <a:lnSpc>
                <a:spcPct val="150000"/>
              </a:lnSpc>
              <a:spcBef>
                <a:spcPts val="800"/>
              </a:spcBef>
              <a:spcAft>
                <a:spcPts val="0"/>
              </a:spcAft>
              <a:buClr>
                <a:schemeClr val="accent1"/>
              </a:buClr>
              <a:buSzPts val="1960"/>
              <a:buFont typeface="Noto Sans Symbols"/>
              <a:buChar char="❖"/>
            </a:pPr>
            <a:r>
              <a:rPr lang="en-US" sz="2800" b="1" i="0" u="none">
                <a:solidFill>
                  <a:srgbClr val="002060"/>
                </a:solidFill>
                <a:latin typeface="Arial"/>
                <a:ea typeface="Arial"/>
                <a:cs typeface="Arial"/>
                <a:sym typeface="Arial"/>
              </a:rPr>
              <a:t>Economic Review Report-2017, Government of Bangladesh.</a:t>
            </a:r>
            <a:endParaRPr/>
          </a:p>
          <a:p>
            <a:pPr marL="404812" marR="0" lvl="0" indent="-404812" algn="just" rtl="0">
              <a:lnSpc>
                <a:spcPct val="150000"/>
              </a:lnSpc>
              <a:spcBef>
                <a:spcPts val="800"/>
              </a:spcBef>
              <a:spcAft>
                <a:spcPts val="0"/>
              </a:spcAft>
              <a:buClr>
                <a:schemeClr val="accent1"/>
              </a:buClr>
              <a:buSzPts val="1960"/>
              <a:buFont typeface="Noto Sans Symbols"/>
              <a:buChar char="❖"/>
            </a:pPr>
            <a:r>
              <a:rPr lang="en-US" sz="2800" b="1" i="0" u="none">
                <a:solidFill>
                  <a:srgbClr val="002060"/>
                </a:solidFill>
                <a:latin typeface="Arial"/>
                <a:ea typeface="Arial"/>
                <a:cs typeface="Arial"/>
                <a:sym typeface="Arial"/>
              </a:rPr>
              <a:t>Banglapeadia 2003, National Encyclopedia of Bangladesh. </a:t>
            </a:r>
            <a:endParaRPr/>
          </a:p>
          <a:p>
            <a:pPr marL="404812" marR="0" lvl="0" indent="-404812" algn="just" rtl="0">
              <a:lnSpc>
                <a:spcPct val="150000"/>
              </a:lnSpc>
              <a:spcBef>
                <a:spcPts val="800"/>
              </a:spcBef>
              <a:spcAft>
                <a:spcPts val="0"/>
              </a:spcAft>
              <a:buClr>
                <a:schemeClr val="accent1"/>
              </a:buClr>
              <a:buSzPts val="1960"/>
              <a:buFont typeface="Noto Sans Symbols"/>
              <a:buChar char="❖"/>
            </a:pPr>
            <a:r>
              <a:rPr lang="en-US" sz="2800" b="1" i="0" u="none">
                <a:solidFill>
                  <a:srgbClr val="002060"/>
                </a:solidFill>
                <a:latin typeface="Arial"/>
                <a:ea typeface="Arial"/>
                <a:cs typeface="Arial"/>
                <a:sym typeface="Arial"/>
              </a:rPr>
              <a:t>BBS. 2011. </a:t>
            </a:r>
            <a:r>
              <a:rPr lang="en-US" sz="2800" b="1" i="1" u="none">
                <a:solidFill>
                  <a:srgbClr val="002060"/>
                </a:solidFill>
                <a:latin typeface="Arial"/>
                <a:ea typeface="Arial"/>
                <a:cs typeface="Arial"/>
                <a:sym typeface="Arial"/>
              </a:rPr>
              <a:t>Statistical Pocket Book - 2010</a:t>
            </a:r>
            <a:r>
              <a:rPr lang="en-US" sz="2800" b="1" i="0" u="none">
                <a:solidFill>
                  <a:srgbClr val="002060"/>
                </a:solidFill>
                <a:latin typeface="Arial"/>
                <a:ea typeface="Arial"/>
                <a:cs typeface="Arial"/>
                <a:sym typeface="Arial"/>
              </a:rPr>
              <a:t>. Dhaka: Bangladesh Bureau of Statistics (BBS), Government of Bangladesh. </a:t>
            </a:r>
            <a:endParaRPr/>
          </a:p>
          <a:p>
            <a:pPr marL="404812" marR="0" lvl="0" indent="-404812" algn="just" rtl="0">
              <a:lnSpc>
                <a:spcPct val="150000"/>
              </a:lnSpc>
              <a:spcBef>
                <a:spcPts val="800"/>
              </a:spcBef>
              <a:spcAft>
                <a:spcPts val="0"/>
              </a:spcAft>
              <a:buClr>
                <a:schemeClr val="accent1"/>
              </a:buClr>
              <a:buSzPts val="1960"/>
              <a:buFont typeface="Noto Sans Symbols"/>
              <a:buChar char="❖"/>
            </a:pPr>
            <a:r>
              <a:rPr lang="en-US" sz="2800" b="1" i="0" u="none">
                <a:solidFill>
                  <a:srgbClr val="002060"/>
                </a:solidFill>
                <a:latin typeface="Arial"/>
                <a:ea typeface="Arial"/>
                <a:cs typeface="Arial"/>
                <a:sym typeface="Arial"/>
              </a:rPr>
              <a:t>BBS. 2011. </a:t>
            </a:r>
            <a:r>
              <a:rPr lang="en-US" sz="2800" b="1" i="1" u="none">
                <a:solidFill>
                  <a:srgbClr val="002060"/>
                </a:solidFill>
                <a:latin typeface="Arial"/>
                <a:ea typeface="Arial"/>
                <a:cs typeface="Arial"/>
                <a:sym typeface="Arial"/>
              </a:rPr>
              <a:t>Bangladesh Population and Housing Census 2011</a:t>
            </a:r>
            <a:r>
              <a:rPr lang="en-US" sz="2800" b="1" i="0" u="none">
                <a:solidFill>
                  <a:srgbClr val="002060"/>
                </a:solidFill>
                <a:latin typeface="Arial"/>
                <a:ea typeface="Arial"/>
                <a:cs typeface="Arial"/>
                <a:sym typeface="Arial"/>
              </a:rPr>
              <a:t>. Dhaka: Bangladesh Bureau of Statistics (BBS), </a:t>
            </a:r>
            <a:endParaRPr/>
          </a:p>
          <a:p>
            <a:pPr marL="404812" marR="0" lvl="0" indent="-298132" algn="just" rtl="0">
              <a:lnSpc>
                <a:spcPct val="150000"/>
              </a:lnSpc>
              <a:spcBef>
                <a:spcPts val="800"/>
              </a:spcBef>
              <a:spcAft>
                <a:spcPts val="0"/>
              </a:spcAft>
              <a:buClr>
                <a:schemeClr val="accent1"/>
              </a:buClr>
              <a:buSzPts val="1680"/>
              <a:buFont typeface="Noto Sans Symbols"/>
              <a:buNone/>
            </a:pPr>
            <a:endParaRPr sz="2400" b="0" i="0" u="none">
              <a:solidFill>
                <a:schemeClr val="dk1"/>
              </a:solidFill>
              <a:latin typeface="Century Schoolbook"/>
              <a:ea typeface="Century Schoolbook"/>
              <a:cs typeface="Century Schoolbook"/>
              <a:sym typeface="Century Schoolbook"/>
            </a:endParaRPr>
          </a:p>
          <a:p>
            <a:pPr marL="404813" marR="0" lvl="0" indent="-298133" algn="l" rtl="0">
              <a:spcBef>
                <a:spcPts val="888"/>
              </a:spcBef>
              <a:spcAft>
                <a:spcPts val="0"/>
              </a:spcAft>
              <a:buClr>
                <a:schemeClr val="accent1"/>
              </a:buClr>
              <a:buSzPts val="1680"/>
              <a:buFont typeface="Noto Sans Symbols"/>
              <a:buNone/>
            </a:pPr>
            <a:endParaRPr sz="2400" b="0" i="0" u="none">
              <a:solidFill>
                <a:schemeClr val="dk1"/>
              </a:solidFill>
              <a:latin typeface="Century Schoolbook"/>
              <a:ea typeface="Century Schoolbook"/>
              <a:cs typeface="Century Schoolbook"/>
              <a:sym typeface="Century Schoolbook"/>
            </a:endParaRPr>
          </a:p>
        </p:txBody>
      </p:sp>
      <p:sp>
        <p:nvSpPr>
          <p:cNvPr id="439" name="Google Shape;439;p50"/>
          <p:cNvSpPr/>
          <p:nvPr/>
        </p:nvSpPr>
        <p:spPr>
          <a:xfrm>
            <a:off x="0" y="1320800"/>
            <a:ext cx="14630400" cy="203200"/>
          </a:xfrm>
          <a:prstGeom prst="flowChartProcess">
            <a:avLst/>
          </a:prstGeom>
          <a:solidFill>
            <a:srgbClr val="00B050"/>
          </a:solidFill>
          <a:ln w="9525" cap="flat" cmpd="sng">
            <a:solidFill>
              <a:srgbClr val="FF0000"/>
            </a:solidFill>
            <a:prstDash val="solid"/>
            <a:round/>
            <a:headEnd type="none" w="sm" len="sm"/>
            <a:tailEnd type="none" w="sm" len="sm"/>
          </a:ln>
        </p:spPr>
        <p:txBody>
          <a:bodyPr spcFirstLastPara="1" wrap="square" lIns="130600" tIns="65300" rIns="130600" bIns="65300" anchor="t"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6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8">
                                            <p:txEl>
                                              <p:pRg st="0" end="0"/>
                                            </p:txEl>
                                          </p:spTgt>
                                        </p:tgtEl>
                                        <p:attrNameLst>
                                          <p:attrName>style.visibility</p:attrName>
                                        </p:attrNameLst>
                                      </p:cBhvr>
                                      <p:to>
                                        <p:strVal val="visible"/>
                                      </p:to>
                                    </p:set>
                                    <p:anim calcmode="lin" valueType="num">
                                      <p:cBhvr additive="base">
                                        <p:cTn id="12" dur="500"/>
                                        <p:tgtEl>
                                          <p:spTgt spid="4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8">
                                            <p:txEl>
                                              <p:pRg st="1" end="1"/>
                                            </p:txEl>
                                          </p:spTgt>
                                        </p:tgtEl>
                                        <p:attrNameLst>
                                          <p:attrName>style.visibility</p:attrName>
                                        </p:attrNameLst>
                                      </p:cBhvr>
                                      <p:to>
                                        <p:strVal val="visible"/>
                                      </p:to>
                                    </p:set>
                                    <p:anim calcmode="lin" valueType="num">
                                      <p:cBhvr additive="base">
                                        <p:cTn id="17" dur="500"/>
                                        <p:tgtEl>
                                          <p:spTgt spid="4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38">
                                            <p:txEl>
                                              <p:pRg st="2" end="2"/>
                                            </p:txEl>
                                          </p:spTgt>
                                        </p:tgtEl>
                                        <p:attrNameLst>
                                          <p:attrName>style.visibility</p:attrName>
                                        </p:attrNameLst>
                                      </p:cBhvr>
                                      <p:to>
                                        <p:strVal val="visible"/>
                                      </p:to>
                                    </p:set>
                                    <p:anim calcmode="lin" valueType="num">
                                      <p:cBhvr additive="base">
                                        <p:cTn id="22" dur="500"/>
                                        <p:tgtEl>
                                          <p:spTgt spid="43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38">
                                            <p:txEl>
                                              <p:pRg st="3" end="3"/>
                                            </p:txEl>
                                          </p:spTgt>
                                        </p:tgtEl>
                                        <p:attrNameLst>
                                          <p:attrName>style.visibility</p:attrName>
                                        </p:attrNameLst>
                                      </p:cBhvr>
                                      <p:to>
                                        <p:strVal val="visible"/>
                                      </p:to>
                                    </p:set>
                                    <p:anim calcmode="lin" valueType="num">
                                      <p:cBhvr additive="base">
                                        <p:cTn id="27" dur="500"/>
                                        <p:tgtEl>
                                          <p:spTgt spid="43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38">
                                            <p:txEl>
                                              <p:pRg st="4" end="4"/>
                                            </p:txEl>
                                          </p:spTgt>
                                        </p:tgtEl>
                                        <p:attrNameLst>
                                          <p:attrName>style.visibility</p:attrName>
                                        </p:attrNameLst>
                                      </p:cBhvr>
                                      <p:to>
                                        <p:strVal val="visible"/>
                                      </p:to>
                                    </p:set>
                                    <p:anim calcmode="lin" valueType="num">
                                      <p:cBhvr additive="base">
                                        <p:cTn id="32" dur="500"/>
                                        <p:tgtEl>
                                          <p:spTgt spid="43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8">
                                            <p:txEl>
                                              <p:pRg st="5" end="5"/>
                                            </p:txEl>
                                          </p:spTgt>
                                        </p:tgtEl>
                                        <p:attrNameLst>
                                          <p:attrName>style.visibility</p:attrName>
                                        </p:attrNameLst>
                                      </p:cBhvr>
                                      <p:to>
                                        <p:strVal val="visible"/>
                                      </p:to>
                                    </p:set>
                                    <p:anim calcmode="lin" valueType="num">
                                      <p:cBhvr additive="base">
                                        <p:cTn id="37" dur="500"/>
                                        <p:tgtEl>
                                          <p:spTgt spid="43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38">
                                            <p:txEl>
                                              <p:pRg st="6" end="6"/>
                                            </p:txEl>
                                          </p:spTgt>
                                        </p:tgtEl>
                                        <p:attrNameLst>
                                          <p:attrName>style.visibility</p:attrName>
                                        </p:attrNameLst>
                                      </p:cBhvr>
                                      <p:to>
                                        <p:strVal val="visible"/>
                                      </p:to>
                                    </p:set>
                                    <p:anim calcmode="lin" valueType="num">
                                      <p:cBhvr additive="base">
                                        <p:cTn id="42" dur="500"/>
                                        <p:tgtEl>
                                          <p:spTgt spid="43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38">
                                            <p:txEl>
                                              <p:pRg st="7" end="7"/>
                                            </p:txEl>
                                          </p:spTgt>
                                        </p:tgtEl>
                                        <p:attrNameLst>
                                          <p:attrName>style.visibility</p:attrName>
                                        </p:attrNameLst>
                                      </p:cBhvr>
                                      <p:to>
                                        <p:strVal val="visible"/>
                                      </p:to>
                                    </p:set>
                                    <p:anim calcmode="lin" valueType="num">
                                      <p:cBhvr additive="base">
                                        <p:cTn id="47" dur="500"/>
                                        <p:tgtEl>
                                          <p:spTgt spid="43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1"/>
          <p:cNvSpPr txBox="1">
            <a:spLocks noGrp="1"/>
          </p:cNvSpPr>
          <p:nvPr>
            <p:ph type="title"/>
          </p:nvPr>
        </p:nvSpPr>
        <p:spPr>
          <a:xfrm>
            <a:off x="731837" y="0"/>
            <a:ext cx="13166725" cy="13208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rgbClr val="002060"/>
              </a:buClr>
              <a:buSzPts val="4600"/>
              <a:buFont typeface="Arial"/>
              <a:buNone/>
            </a:pPr>
            <a:r>
              <a:rPr lang="en-US" sz="4600" b="1" i="0" u="none">
                <a:solidFill>
                  <a:srgbClr val="002060"/>
                </a:solidFill>
                <a:latin typeface="Arial"/>
                <a:ea typeface="Arial"/>
                <a:cs typeface="Arial"/>
                <a:sym typeface="Arial"/>
              </a:rPr>
              <a:t>OPEN DISCUSSION</a:t>
            </a:r>
            <a:endParaRPr/>
          </a:p>
        </p:txBody>
      </p:sp>
      <p:sp>
        <p:nvSpPr>
          <p:cNvPr id="445" name="Google Shape;445;p51"/>
          <p:cNvSpPr txBox="1">
            <a:spLocks noGrp="1"/>
          </p:cNvSpPr>
          <p:nvPr>
            <p:ph type="body" idx="1"/>
          </p:nvPr>
        </p:nvSpPr>
        <p:spPr>
          <a:xfrm>
            <a:off x="731837" y="1625600"/>
            <a:ext cx="13166725" cy="7518400"/>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rgbClr val="AEBAD5"/>
              </a:buClr>
              <a:buSzPts val="2380"/>
              <a:buFont typeface="Noto Sans Symbols"/>
              <a:buChar char="•"/>
            </a:pPr>
            <a:r>
              <a:rPr lang="en-US" sz="3400" b="0" i="0" u="none">
                <a:solidFill>
                  <a:srgbClr val="002060"/>
                </a:solidFill>
                <a:latin typeface="Open Sans"/>
                <a:ea typeface="Open Sans"/>
                <a:cs typeface="Open Sans"/>
                <a:sym typeface="Open Sans"/>
              </a:rPr>
              <a:t>Mention couple problems that you unable to understand.</a:t>
            </a:r>
            <a:endParaRPr/>
          </a:p>
          <a:p>
            <a:pPr marL="404812" marR="0" lvl="0" indent="-404812" algn="l" rtl="0">
              <a:lnSpc>
                <a:spcPct val="100000"/>
              </a:lnSpc>
              <a:spcBef>
                <a:spcPts val="800"/>
              </a:spcBef>
              <a:spcAft>
                <a:spcPts val="0"/>
              </a:spcAft>
              <a:buClr>
                <a:srgbClr val="AEBAD5"/>
              </a:buClr>
              <a:buSzPts val="2380"/>
              <a:buFont typeface="Noto Sans Symbols"/>
              <a:buChar char="•"/>
            </a:pPr>
            <a:r>
              <a:rPr lang="en-US" sz="3400" b="0" i="0" u="none">
                <a:solidFill>
                  <a:srgbClr val="002060"/>
                </a:solidFill>
                <a:latin typeface="Open Sans"/>
                <a:ea typeface="Open Sans"/>
                <a:cs typeface="Open Sans"/>
                <a:sym typeface="Open Sans"/>
              </a:rPr>
              <a:t>How can you assess today’s class environment? </a:t>
            </a:r>
            <a:endParaRPr/>
          </a:p>
          <a:p>
            <a:pPr marL="404812" marR="0" lvl="0" indent="-404812" algn="l" rtl="0">
              <a:lnSpc>
                <a:spcPct val="100000"/>
              </a:lnSpc>
              <a:spcBef>
                <a:spcPts val="800"/>
              </a:spcBef>
              <a:spcAft>
                <a:spcPts val="0"/>
              </a:spcAft>
              <a:buClr>
                <a:schemeClr val="accent1"/>
              </a:buClr>
              <a:buSzPts val="2380"/>
              <a:buFont typeface="Noto Sans Symbols"/>
              <a:buChar char="•"/>
            </a:pPr>
            <a:r>
              <a:rPr lang="en-US" sz="3400" b="0" i="0" u="none">
                <a:solidFill>
                  <a:srgbClr val="002060"/>
                </a:solidFill>
                <a:latin typeface="Open Sans"/>
                <a:ea typeface="Open Sans"/>
                <a:cs typeface="Open Sans"/>
                <a:sym typeface="Open Sans"/>
              </a:rPr>
              <a:t>What did you achieve from this class?</a:t>
            </a:r>
            <a:endParaRPr/>
          </a:p>
          <a:p>
            <a:pPr marL="404812" marR="0" lvl="0" indent="-253682" algn="l" rtl="0">
              <a:lnSpc>
                <a:spcPct val="100000"/>
              </a:lnSpc>
              <a:spcBef>
                <a:spcPts val="800"/>
              </a:spcBef>
              <a:spcAft>
                <a:spcPts val="0"/>
              </a:spcAft>
              <a:buClr>
                <a:schemeClr val="accent1"/>
              </a:buClr>
              <a:buSzPts val="2380"/>
              <a:buFont typeface="Noto Sans Symbols"/>
              <a:buNone/>
            </a:pPr>
            <a:endParaRPr sz="3400" b="0" i="0" u="none">
              <a:solidFill>
                <a:schemeClr val="dk1"/>
              </a:solidFill>
              <a:latin typeface="Open Sans"/>
              <a:ea typeface="Open Sans"/>
              <a:cs typeface="Open Sans"/>
              <a:sym typeface="Open Sans"/>
            </a:endParaRPr>
          </a:p>
          <a:p>
            <a:pPr marL="404812" marR="0" lvl="0" indent="-253682" algn="l" rtl="0">
              <a:lnSpc>
                <a:spcPct val="100000"/>
              </a:lnSpc>
              <a:spcBef>
                <a:spcPts val="800"/>
              </a:spcBef>
              <a:spcAft>
                <a:spcPts val="0"/>
              </a:spcAft>
              <a:buClr>
                <a:schemeClr val="accent1"/>
              </a:buClr>
              <a:buSzPts val="2380"/>
              <a:buFont typeface="Noto Sans Symbols"/>
              <a:buNone/>
            </a:pPr>
            <a:endParaRPr sz="3400" b="0" i="0" u="none">
              <a:solidFill>
                <a:schemeClr val="dk1"/>
              </a:solidFill>
              <a:latin typeface="Open Sans"/>
              <a:ea typeface="Open Sans"/>
              <a:cs typeface="Open Sans"/>
              <a:sym typeface="Open Sans"/>
            </a:endParaRPr>
          </a:p>
          <a:p>
            <a:pPr marL="404812" marR="0" lvl="0" indent="-404812" algn="r" rtl="0">
              <a:lnSpc>
                <a:spcPct val="100000"/>
              </a:lnSpc>
              <a:spcBef>
                <a:spcPts val="800"/>
              </a:spcBef>
              <a:spcAft>
                <a:spcPts val="0"/>
              </a:spcAft>
              <a:buClr>
                <a:schemeClr val="accent1"/>
              </a:buClr>
              <a:buSzPts val="4830"/>
              <a:buFont typeface="Noto Sans Symbols"/>
              <a:buNone/>
            </a:pPr>
            <a:r>
              <a:rPr lang="en-US" sz="6900" b="0" i="0" u="none">
                <a:solidFill>
                  <a:srgbClr val="002060"/>
                </a:solidFill>
                <a:latin typeface="Open Sans"/>
                <a:ea typeface="Open Sans"/>
                <a:cs typeface="Open Sans"/>
                <a:sym typeface="Open Sans"/>
              </a:rPr>
              <a:t>Thank you all.</a:t>
            </a:r>
            <a:endParaRPr/>
          </a:p>
        </p:txBody>
      </p:sp>
      <p:sp>
        <p:nvSpPr>
          <p:cNvPr id="446" name="Google Shape;446;p51"/>
          <p:cNvSpPr/>
          <p:nvPr/>
        </p:nvSpPr>
        <p:spPr>
          <a:xfrm>
            <a:off x="0" y="1397000"/>
            <a:ext cx="14630400" cy="203200"/>
          </a:xfrm>
          <a:prstGeom prst="flowChartProcess">
            <a:avLst/>
          </a:prstGeom>
          <a:solidFill>
            <a:srgbClr val="00B050"/>
          </a:solidFill>
          <a:ln w="9525" cap="flat" cmpd="sng">
            <a:solidFill>
              <a:srgbClr val="FF0000"/>
            </a:solidFill>
            <a:prstDash val="solid"/>
            <a:round/>
            <a:headEnd type="none" w="sm" len="sm"/>
            <a:tailEnd type="none" w="sm" len="sm"/>
          </a:ln>
        </p:spPr>
        <p:txBody>
          <a:bodyPr spcFirstLastPara="1" wrap="square" lIns="130600" tIns="65300" rIns="130600" bIns="65300" anchor="t"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6"/>
                                        </p:tgtEl>
                                        <p:attrNameLst>
                                          <p:attrName>style.visibility</p:attrName>
                                        </p:attrNameLst>
                                      </p:cBhvr>
                                      <p:to>
                                        <p:strVal val="visible"/>
                                      </p:to>
                                    </p:set>
                                    <p:animEffect transition="in" filter="fade">
                                      <p:cBhvr>
                                        <p:cTn id="7" dur="600"/>
                                        <p:tgtEl>
                                          <p:spTgt spid="4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5">
                                            <p:txEl>
                                              <p:pRg st="0" end="0"/>
                                            </p:txEl>
                                          </p:spTgt>
                                        </p:tgtEl>
                                        <p:attrNameLst>
                                          <p:attrName>style.visibility</p:attrName>
                                        </p:attrNameLst>
                                      </p:cBhvr>
                                      <p:to>
                                        <p:strVal val="visible"/>
                                      </p:to>
                                    </p:set>
                                    <p:anim calcmode="lin" valueType="num">
                                      <p:cBhvr additive="base">
                                        <p:cTn id="12" dur="500"/>
                                        <p:tgtEl>
                                          <p:spTgt spid="4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45">
                                            <p:txEl>
                                              <p:pRg st="1" end="1"/>
                                            </p:txEl>
                                          </p:spTgt>
                                        </p:tgtEl>
                                        <p:attrNameLst>
                                          <p:attrName>style.visibility</p:attrName>
                                        </p:attrNameLst>
                                      </p:cBhvr>
                                      <p:to>
                                        <p:strVal val="visible"/>
                                      </p:to>
                                    </p:set>
                                    <p:anim calcmode="lin" valueType="num">
                                      <p:cBhvr additive="base">
                                        <p:cTn id="17" dur="500"/>
                                        <p:tgtEl>
                                          <p:spTgt spid="44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45">
                                            <p:txEl>
                                              <p:pRg st="2" end="2"/>
                                            </p:txEl>
                                          </p:spTgt>
                                        </p:tgtEl>
                                        <p:attrNameLst>
                                          <p:attrName>style.visibility</p:attrName>
                                        </p:attrNameLst>
                                      </p:cBhvr>
                                      <p:to>
                                        <p:strVal val="visible"/>
                                      </p:to>
                                    </p:set>
                                    <p:anim calcmode="lin" valueType="num">
                                      <p:cBhvr additive="base">
                                        <p:cTn id="22" dur="500"/>
                                        <p:tgtEl>
                                          <p:spTgt spid="4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45">
                                            <p:txEl>
                                              <p:pRg st="3" end="3"/>
                                            </p:txEl>
                                          </p:spTgt>
                                        </p:tgtEl>
                                        <p:attrNameLst>
                                          <p:attrName>style.visibility</p:attrName>
                                        </p:attrNameLst>
                                      </p:cBhvr>
                                      <p:to>
                                        <p:strVal val="visible"/>
                                      </p:to>
                                    </p:set>
                                    <p:anim calcmode="lin" valueType="num">
                                      <p:cBhvr additive="base">
                                        <p:cTn id="27" dur="500"/>
                                        <p:tgtEl>
                                          <p:spTgt spid="44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45">
                                            <p:txEl>
                                              <p:pRg st="4" end="4"/>
                                            </p:txEl>
                                          </p:spTgt>
                                        </p:tgtEl>
                                        <p:attrNameLst>
                                          <p:attrName>style.visibility</p:attrName>
                                        </p:attrNameLst>
                                      </p:cBhvr>
                                      <p:to>
                                        <p:strVal val="visible"/>
                                      </p:to>
                                    </p:set>
                                    <p:anim calcmode="lin" valueType="num">
                                      <p:cBhvr additive="base">
                                        <p:cTn id="32" dur="500"/>
                                        <p:tgtEl>
                                          <p:spTgt spid="44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5">
                                            <p:txEl>
                                              <p:pRg st="5" end="5"/>
                                            </p:txEl>
                                          </p:spTgt>
                                        </p:tgtEl>
                                        <p:attrNameLst>
                                          <p:attrName>style.visibility</p:attrName>
                                        </p:attrNameLst>
                                      </p:cBhvr>
                                      <p:to>
                                        <p:strVal val="visible"/>
                                      </p:to>
                                    </p:set>
                                    <p:anim calcmode="lin" valueType="num">
                                      <p:cBhvr additive="base">
                                        <p:cTn id="37" dur="500"/>
                                        <p:tgtEl>
                                          <p:spTgt spid="44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211" name="Google Shape;211;p22"/>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strike="noStrike" cap="none">
                <a:solidFill>
                  <a:schemeClr val="dk1"/>
                </a:solidFill>
                <a:latin typeface="Century Schoolbook"/>
                <a:ea typeface="Century Schoolbook"/>
                <a:cs typeface="Century Schoolbook"/>
                <a:sym typeface="Century Schoolbook"/>
              </a:rPr>
              <a:t>Suppose you have met an Australian Citizen one day. This Australian Citizen wants to Know about Bangladesh. How are you going to present Bangladesh to this Australian Citizen? </a:t>
            </a:r>
            <a:endParaRPr/>
          </a:p>
          <a:p>
            <a:pPr marL="404813" marR="0" lvl="0" indent="-244793" algn="l" rtl="0">
              <a:spcBef>
                <a:spcPts val="888"/>
              </a:spcBef>
              <a:spcAft>
                <a:spcPts val="0"/>
              </a:spcAft>
              <a:buClr>
                <a:schemeClr val="accent1"/>
              </a:buClr>
              <a:buSzPts val="2520"/>
              <a:buFont typeface="Noto Sans Symbols"/>
              <a:buNone/>
            </a:pPr>
            <a:endParaRPr sz="3600" b="0" i="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3" descr="Earth"/>
          <p:cNvPicPr preferRelativeResize="0"/>
          <p:nvPr/>
        </p:nvPicPr>
        <p:blipFill rotWithShape="1">
          <a:blip r:embed="rId3">
            <a:alphaModFix/>
          </a:blip>
          <a:srcRect/>
          <a:stretch/>
        </p:blipFill>
        <p:spPr>
          <a:xfrm>
            <a:off x="0" y="508000"/>
            <a:ext cx="6218237" cy="5167312"/>
          </a:xfrm>
          <a:prstGeom prst="rect">
            <a:avLst/>
          </a:prstGeom>
          <a:noFill/>
          <a:ln>
            <a:noFill/>
          </a:ln>
        </p:spPr>
      </p:pic>
      <p:sp>
        <p:nvSpPr>
          <p:cNvPr id="217" name="Google Shape;217;p23"/>
          <p:cNvSpPr txBox="1"/>
          <p:nvPr/>
        </p:nvSpPr>
        <p:spPr>
          <a:xfrm>
            <a:off x="1951037" y="2844800"/>
            <a:ext cx="1706562" cy="1422400"/>
          </a:xfrm>
          <a:prstGeom prst="rect">
            <a:avLst/>
          </a:prstGeom>
          <a:noFill/>
          <a:ln w="57150" cap="flat" cmpd="sng">
            <a:solidFill>
              <a:srgbClr val="FF0000"/>
            </a:solidFill>
            <a:prstDash val="solid"/>
            <a:miter lim="800000"/>
            <a:headEnd type="none" w="sm" len="sm"/>
            <a:tailEnd type="none" w="sm" len="sm"/>
          </a:ln>
        </p:spPr>
        <p:txBody>
          <a:bodyPr spcFirstLastPara="1" wrap="square" lIns="135850" tIns="67925" rIns="135850" bIns="67925" anchor="ctr" anchorCtr="0">
            <a:noAutofit/>
          </a:bodyPr>
          <a:lstStyle/>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cxnSp>
        <p:nvCxnSpPr>
          <p:cNvPr id="218" name="Google Shape;218;p23"/>
          <p:cNvCxnSpPr/>
          <p:nvPr/>
        </p:nvCxnSpPr>
        <p:spPr>
          <a:xfrm rot="10800000" flipH="1">
            <a:off x="1951037" y="1219200"/>
            <a:ext cx="4632325" cy="1625600"/>
          </a:xfrm>
          <a:prstGeom prst="straightConnector1">
            <a:avLst/>
          </a:prstGeom>
          <a:noFill/>
          <a:ln w="38100" cap="flat" cmpd="sng">
            <a:solidFill>
              <a:srgbClr val="FF0000"/>
            </a:solidFill>
            <a:prstDash val="solid"/>
            <a:miter lim="800000"/>
            <a:headEnd type="none" w="med" len="med"/>
            <a:tailEnd type="triangle" w="med" len="med"/>
          </a:ln>
        </p:spPr>
      </p:cxnSp>
      <p:cxnSp>
        <p:nvCxnSpPr>
          <p:cNvPr id="219" name="Google Shape;219;p23"/>
          <p:cNvCxnSpPr/>
          <p:nvPr/>
        </p:nvCxnSpPr>
        <p:spPr>
          <a:xfrm>
            <a:off x="1951037" y="4267200"/>
            <a:ext cx="4754562" cy="4673600"/>
          </a:xfrm>
          <a:prstGeom prst="straightConnector1">
            <a:avLst/>
          </a:prstGeom>
          <a:noFill/>
          <a:ln w="38100" cap="flat" cmpd="sng">
            <a:solidFill>
              <a:srgbClr val="FF0000"/>
            </a:solidFill>
            <a:prstDash val="solid"/>
            <a:miter lim="800000"/>
            <a:headEnd type="none" w="med" len="med"/>
            <a:tailEnd type="triangle" w="med" len="med"/>
          </a:ln>
        </p:spPr>
      </p:cxnSp>
      <p:sp>
        <p:nvSpPr>
          <p:cNvPr id="220" name="Google Shape;220;p23"/>
          <p:cNvSpPr txBox="1"/>
          <p:nvPr/>
        </p:nvSpPr>
        <p:spPr>
          <a:xfrm>
            <a:off x="142875" y="7975600"/>
            <a:ext cx="5729287" cy="690562"/>
          </a:xfrm>
          <a:prstGeom prst="rect">
            <a:avLst/>
          </a:prstGeom>
          <a:noFill/>
          <a:ln>
            <a:noFill/>
          </a:ln>
        </p:spPr>
        <p:txBody>
          <a:bodyPr spcFirstLastPara="1" wrap="square" lIns="135850" tIns="67925" rIns="135850" bIns="67925" anchor="t"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a:solidFill>
                  <a:schemeClr val="dk1"/>
                </a:solidFill>
                <a:latin typeface="Arial"/>
                <a:ea typeface="Arial"/>
                <a:cs typeface="Arial"/>
                <a:sym typeface="Arial"/>
              </a:rPr>
              <a:t>Position of Bangladesh</a:t>
            </a:r>
            <a:endParaRPr/>
          </a:p>
        </p:txBody>
      </p:sp>
      <p:pic>
        <p:nvPicPr>
          <p:cNvPr id="221" name="Google Shape;221;p23" descr="map"/>
          <p:cNvPicPr preferRelativeResize="0"/>
          <p:nvPr/>
        </p:nvPicPr>
        <p:blipFill rotWithShape="1">
          <a:blip r:embed="rId4">
            <a:alphaModFix/>
          </a:blip>
          <a:srcRect/>
          <a:stretch/>
        </p:blipFill>
        <p:spPr>
          <a:xfrm>
            <a:off x="6461125" y="0"/>
            <a:ext cx="8402637" cy="914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a:spLocks noGrp="1"/>
          </p:cNvSpPr>
          <p:nvPr>
            <p:ph type="body" idx="1"/>
          </p:nvPr>
        </p:nvSpPr>
        <p:spPr>
          <a:xfrm>
            <a:off x="7559675" y="2032000"/>
            <a:ext cx="6461125" cy="6197600"/>
          </a:xfrm>
          <a:prstGeom prst="rect">
            <a:avLst/>
          </a:prstGeom>
          <a:noFill/>
          <a:ln>
            <a:noFill/>
          </a:ln>
        </p:spPr>
        <p:txBody>
          <a:bodyPr spcFirstLastPara="1" wrap="square" lIns="99050" tIns="49500" rIns="99050" bIns="49500" anchor="t" anchorCtr="0">
            <a:noAutofit/>
          </a:bodyPr>
          <a:lstStyle/>
          <a:p>
            <a:pPr marL="0" marR="0" lvl="0" indent="0" algn="just" rtl="0">
              <a:lnSpc>
                <a:spcPct val="100000"/>
              </a:lnSpc>
              <a:spcBef>
                <a:spcPts val="0"/>
              </a:spcBef>
              <a:spcAft>
                <a:spcPts val="0"/>
              </a:spcAft>
              <a:buClr>
                <a:schemeClr val="accent1"/>
              </a:buClr>
              <a:buSzPts val="2100"/>
              <a:buFont typeface="Noto Sans Symbols"/>
              <a:buNone/>
            </a:pPr>
            <a:r>
              <a:rPr lang="en-US" sz="3000" b="0" i="0" u="none">
                <a:solidFill>
                  <a:schemeClr val="dk1"/>
                </a:solidFill>
                <a:latin typeface="Arial"/>
                <a:ea typeface="Arial"/>
                <a:cs typeface="Arial"/>
                <a:sym typeface="Arial"/>
              </a:rPr>
              <a:t>Bangladesh is a South-Asian small country. It’s total Area is about 147,570 square km.</a:t>
            </a:r>
            <a:endParaRPr/>
          </a:p>
          <a:p>
            <a:pPr marL="0" marR="0" lvl="0" indent="0" algn="just" rtl="0">
              <a:lnSpc>
                <a:spcPct val="100000"/>
              </a:lnSpc>
              <a:spcBef>
                <a:spcPts val="700"/>
              </a:spcBef>
              <a:spcAft>
                <a:spcPts val="0"/>
              </a:spcAft>
              <a:buClr>
                <a:schemeClr val="accent1"/>
              </a:buClr>
              <a:buSzPts val="2100"/>
              <a:buFont typeface="Noto Sans Symbols"/>
              <a:buNone/>
            </a:pPr>
            <a:endParaRPr sz="3000" b="0" i="0" u="none">
              <a:solidFill>
                <a:schemeClr val="dk1"/>
              </a:solidFill>
              <a:latin typeface="Arial"/>
              <a:ea typeface="Arial"/>
              <a:cs typeface="Arial"/>
              <a:sym typeface="Arial"/>
            </a:endParaRPr>
          </a:p>
          <a:p>
            <a:pPr marL="0" marR="0" lvl="0" indent="0" algn="just" rtl="0">
              <a:lnSpc>
                <a:spcPct val="100000"/>
              </a:lnSpc>
              <a:spcBef>
                <a:spcPts val="700"/>
              </a:spcBef>
              <a:spcAft>
                <a:spcPts val="0"/>
              </a:spcAft>
              <a:buClr>
                <a:schemeClr val="accent1"/>
              </a:buClr>
              <a:buSzPts val="2100"/>
              <a:buFont typeface="Noto Sans Symbols"/>
              <a:buNone/>
            </a:pPr>
            <a:r>
              <a:rPr lang="en-US" sz="3000" b="0" i="0" u="none">
                <a:solidFill>
                  <a:schemeClr val="dk1"/>
                </a:solidFill>
                <a:latin typeface="Arial"/>
                <a:ea typeface="Arial"/>
                <a:cs typeface="Arial"/>
                <a:sym typeface="Arial"/>
              </a:rPr>
              <a:t>It is situated from 20º34″ north latitude to 26˚38˝ north latitude and from 88˚01˝ east longitude to 92˚41˝ east longitude .</a:t>
            </a:r>
            <a:endParaRPr/>
          </a:p>
          <a:p>
            <a:pPr marL="0" marR="0" lvl="0" indent="0" algn="just" rtl="0">
              <a:lnSpc>
                <a:spcPct val="90000"/>
              </a:lnSpc>
              <a:spcBef>
                <a:spcPts val="1400"/>
              </a:spcBef>
              <a:spcAft>
                <a:spcPts val="0"/>
              </a:spcAft>
              <a:buClr>
                <a:schemeClr val="accent1"/>
              </a:buClr>
              <a:buSzPts val="1050"/>
              <a:buFont typeface="Noto Sans Symbols"/>
              <a:buNone/>
            </a:pPr>
            <a:endParaRPr sz="1500" b="0" i="0" u="none">
              <a:solidFill>
                <a:schemeClr val="dk1"/>
              </a:solidFill>
              <a:latin typeface="Arial"/>
              <a:ea typeface="Arial"/>
              <a:cs typeface="Arial"/>
              <a:sym typeface="Arial"/>
            </a:endParaRPr>
          </a:p>
          <a:p>
            <a:pPr marL="0" marR="0" lvl="0" indent="0" algn="just" rtl="0">
              <a:lnSpc>
                <a:spcPct val="90000"/>
              </a:lnSpc>
              <a:spcBef>
                <a:spcPts val="800"/>
              </a:spcBef>
              <a:spcAft>
                <a:spcPts val="0"/>
              </a:spcAft>
              <a:buClr>
                <a:schemeClr val="accent1"/>
              </a:buClr>
              <a:buSzPts val="1050"/>
              <a:buFont typeface="Noto Sans Symbols"/>
              <a:buNone/>
            </a:pPr>
            <a:endParaRPr sz="1500" b="0" i="0" u="none">
              <a:solidFill>
                <a:schemeClr val="dk1"/>
              </a:solidFill>
              <a:latin typeface="Arial"/>
              <a:ea typeface="Arial"/>
              <a:cs typeface="Arial"/>
              <a:sym typeface="Arial"/>
            </a:endParaRPr>
          </a:p>
          <a:p>
            <a:pPr marL="0" marR="0" lvl="0" indent="0" algn="just" rtl="0">
              <a:lnSpc>
                <a:spcPct val="70000"/>
              </a:lnSpc>
              <a:spcBef>
                <a:spcPts val="800"/>
              </a:spcBef>
              <a:spcAft>
                <a:spcPts val="0"/>
              </a:spcAft>
              <a:buClr>
                <a:schemeClr val="accent1"/>
              </a:buClr>
              <a:buSzPts val="1890"/>
              <a:buFont typeface="Noto Sans Symbols"/>
              <a:buNone/>
            </a:pPr>
            <a:r>
              <a:rPr lang="en-US" sz="2700" b="1" i="0" u="none">
                <a:solidFill>
                  <a:schemeClr val="dk1"/>
                </a:solidFill>
                <a:latin typeface="Arial"/>
                <a:ea typeface="Arial"/>
                <a:cs typeface="Arial"/>
                <a:sym typeface="Arial"/>
              </a:rPr>
              <a:t>International Boundary	 : </a:t>
            </a:r>
            <a:r>
              <a:rPr lang="en-US" sz="2700" b="0" i="0" u="none">
                <a:solidFill>
                  <a:schemeClr val="dk1"/>
                </a:solidFill>
                <a:latin typeface="Arial"/>
                <a:ea typeface="Arial"/>
                <a:cs typeface="Arial"/>
                <a:sym typeface="Arial"/>
              </a:rPr>
              <a:t>5138 km</a:t>
            </a:r>
            <a:endParaRPr/>
          </a:p>
          <a:p>
            <a:pPr marL="0" marR="0" lvl="0" indent="0" algn="just" rtl="0">
              <a:lnSpc>
                <a:spcPct val="70000"/>
              </a:lnSpc>
              <a:spcBef>
                <a:spcPts val="80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      Border with India            	 : 4156 km</a:t>
            </a:r>
            <a:endParaRPr/>
          </a:p>
          <a:p>
            <a:pPr marL="0" marR="0" lvl="0" indent="0" algn="just" rtl="0">
              <a:lnSpc>
                <a:spcPct val="70000"/>
              </a:lnSpc>
              <a:spcBef>
                <a:spcPts val="80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      Border with Myanmar	 : 271 km</a:t>
            </a:r>
            <a:endParaRPr/>
          </a:p>
          <a:p>
            <a:pPr marL="0" marR="0" lvl="0" indent="0" algn="just" rtl="0">
              <a:lnSpc>
                <a:spcPct val="70000"/>
              </a:lnSpc>
              <a:spcBef>
                <a:spcPts val="80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      Coastline		           : 711 km</a:t>
            </a:r>
            <a:endParaRPr/>
          </a:p>
          <a:p>
            <a:pPr marL="404813" marR="0" lvl="0" indent="-284798" algn="l" rtl="0">
              <a:spcBef>
                <a:spcPts val="888"/>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p:txBody>
      </p:sp>
      <p:pic>
        <p:nvPicPr>
          <p:cNvPr id="227" name="Google Shape;227;p24" descr="http://www.bdwebguide.com/map/bangladesh-map.gif"/>
          <p:cNvPicPr preferRelativeResize="0"/>
          <p:nvPr/>
        </p:nvPicPr>
        <p:blipFill rotWithShape="1">
          <a:blip r:embed="rId3">
            <a:alphaModFix/>
          </a:blip>
          <a:srcRect/>
          <a:stretch/>
        </p:blipFill>
        <p:spPr>
          <a:xfrm>
            <a:off x="0" y="1117600"/>
            <a:ext cx="7070725" cy="7721600"/>
          </a:xfrm>
          <a:prstGeom prst="rect">
            <a:avLst/>
          </a:prstGeom>
          <a:noFill/>
          <a:ln>
            <a:noFill/>
          </a:ln>
        </p:spPr>
      </p:pic>
      <p:sp>
        <p:nvSpPr>
          <p:cNvPr id="228" name="Google Shape;228;p24"/>
          <p:cNvSpPr txBox="1"/>
          <p:nvPr/>
        </p:nvSpPr>
        <p:spPr>
          <a:xfrm>
            <a:off x="0" y="0"/>
            <a:ext cx="14020801" cy="1044575"/>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800000"/>
              </a:buClr>
              <a:buSzPts val="5900"/>
              <a:buFont typeface="Arial"/>
              <a:buNone/>
            </a:pPr>
            <a:r>
              <a:rPr lang="en-US" sz="5900" b="1" i="0" u="none">
                <a:solidFill>
                  <a:srgbClr val="800000"/>
                </a:solidFill>
                <a:latin typeface="Arial"/>
                <a:ea typeface="Arial"/>
                <a:cs typeface="Arial"/>
                <a:sym typeface="Arial"/>
              </a:rPr>
              <a:t>Geography of Bangladesh</a:t>
            </a:r>
            <a:endParaRPr/>
          </a:p>
        </p:txBody>
      </p:sp>
      <p:grpSp>
        <p:nvGrpSpPr>
          <p:cNvPr id="229" name="Google Shape;229;p24"/>
          <p:cNvGrpSpPr/>
          <p:nvPr/>
        </p:nvGrpSpPr>
        <p:grpSpPr>
          <a:xfrm>
            <a:off x="7491412" y="847725"/>
            <a:ext cx="6596062" cy="968375"/>
            <a:chOff x="7491412" y="847725"/>
            <a:chExt cx="6596062" cy="968375"/>
          </a:xfrm>
        </p:grpSpPr>
        <p:pic>
          <p:nvPicPr>
            <p:cNvPr id="230" name="Google Shape;230;p24"/>
            <p:cNvPicPr preferRelativeResize="0"/>
            <p:nvPr/>
          </p:nvPicPr>
          <p:blipFill rotWithShape="1">
            <a:blip r:embed="rId4">
              <a:alphaModFix/>
            </a:blip>
            <a:srcRect/>
            <a:stretch/>
          </p:blipFill>
          <p:spPr>
            <a:xfrm>
              <a:off x="7491412" y="847725"/>
              <a:ext cx="6596062" cy="968375"/>
            </a:xfrm>
            <a:prstGeom prst="rect">
              <a:avLst/>
            </a:prstGeom>
            <a:noFill/>
            <a:ln>
              <a:noFill/>
            </a:ln>
          </p:spPr>
        </p:pic>
        <p:sp>
          <p:nvSpPr>
            <p:cNvPr id="231" name="Google Shape;231;p24"/>
            <p:cNvSpPr txBox="1"/>
            <p:nvPr/>
          </p:nvSpPr>
          <p:spPr>
            <a:xfrm>
              <a:off x="7559675" y="1117600"/>
              <a:ext cx="6461125" cy="609600"/>
            </a:xfrm>
            <a:prstGeom prst="rect">
              <a:avLst/>
            </a:prstGeom>
            <a:noFill/>
            <a:ln>
              <a:noFill/>
            </a:ln>
          </p:spPr>
          <p:txBody>
            <a:bodyPr spcFirstLastPara="1" wrap="square" lIns="135850" tIns="67925" rIns="135850" bIns="67925" anchor="b" anchorCtr="0">
              <a:noAutofit/>
            </a:bodyPr>
            <a:lstStyle/>
            <a:p>
              <a:pPr marL="0" marR="0" lvl="0" indent="0" algn="ctr" rtl="0">
                <a:lnSpc>
                  <a:spcPct val="100000"/>
                </a:lnSpc>
                <a:spcBef>
                  <a:spcPts val="0"/>
                </a:spcBef>
                <a:spcAft>
                  <a:spcPts val="0"/>
                </a:spcAft>
                <a:buClr>
                  <a:srgbClr val="000000"/>
                </a:buClr>
                <a:buSzPts val="4100"/>
                <a:buFont typeface="Arial"/>
                <a:buNone/>
              </a:pPr>
              <a:r>
                <a:rPr lang="en-US" sz="4100" b="0" i="0" u="none">
                  <a:solidFill>
                    <a:srgbClr val="000000"/>
                  </a:solidFill>
                  <a:latin typeface="Arial"/>
                  <a:ea typeface="Arial"/>
                  <a:cs typeface="Arial"/>
                  <a:sym typeface="Arial"/>
                </a:rPr>
                <a:t>LOCATION</a:t>
              </a:r>
              <a:endParaRPr/>
            </a:p>
          </p:txBody>
        </p: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2000"/>
                                        <p:tgtEl>
                                          <p:spTgt spid="2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body" idx="1"/>
          </p:nvPr>
        </p:nvSpPr>
        <p:spPr>
          <a:xfrm>
            <a:off x="7437437" y="2032000"/>
            <a:ext cx="6461125" cy="5994400"/>
          </a:xfrm>
          <a:prstGeom prst="rect">
            <a:avLst/>
          </a:prstGeom>
          <a:noFill/>
          <a:ln>
            <a:noFill/>
          </a:ln>
        </p:spPr>
        <p:txBody>
          <a:bodyPr spcFirstLastPara="1" wrap="square" lIns="99050" tIns="49500" rIns="99050" bIns="49500" anchor="t" anchorCtr="0">
            <a:noAutofit/>
          </a:bodyPr>
          <a:lstStyle/>
          <a:p>
            <a:pPr marL="0" marR="0" lvl="0" indent="0" algn="just" rtl="0">
              <a:lnSpc>
                <a:spcPct val="100000"/>
              </a:lnSpc>
              <a:spcBef>
                <a:spcPts val="0"/>
              </a:spcBef>
              <a:spcAft>
                <a:spcPts val="0"/>
              </a:spcAft>
              <a:buClr>
                <a:schemeClr val="accent1"/>
              </a:buClr>
              <a:buSzPts val="1890"/>
              <a:buFont typeface="Noto Sans Symbols"/>
              <a:buNone/>
            </a:pPr>
            <a:r>
              <a:rPr lang="en-US" sz="2700" b="0" i="0" u="none">
                <a:solidFill>
                  <a:schemeClr val="dk1"/>
                </a:solidFill>
                <a:latin typeface="Arial"/>
                <a:ea typeface="Arial"/>
                <a:cs typeface="Arial"/>
                <a:sym typeface="Arial"/>
              </a:rPr>
              <a:t>Total boundary or international border  line of Bangladesh is about 5138 km.</a:t>
            </a:r>
            <a:endParaRPr/>
          </a:p>
          <a:p>
            <a:pPr marL="0" marR="0" lvl="0" indent="0" algn="just" rtl="0">
              <a:lnSpc>
                <a:spcPct val="100000"/>
              </a:lnSpc>
              <a:spcBef>
                <a:spcPts val="800"/>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a:p>
            <a:pPr marL="0" marR="0" lvl="0" indent="0" algn="just" rtl="0">
              <a:lnSpc>
                <a:spcPct val="90000"/>
              </a:lnSpc>
              <a:spcBef>
                <a:spcPts val="800"/>
              </a:spcBef>
              <a:spcAft>
                <a:spcPts val="0"/>
              </a:spcAft>
              <a:buClr>
                <a:schemeClr val="accent1"/>
              </a:buClr>
              <a:buSzPts val="1890"/>
              <a:buFont typeface="Noto Sans Symbols"/>
              <a:buNone/>
            </a:pPr>
            <a:r>
              <a:rPr lang="en-US" sz="2700" b="1" i="0" u="none">
                <a:solidFill>
                  <a:schemeClr val="dk1"/>
                </a:solidFill>
                <a:latin typeface="Arial"/>
                <a:ea typeface="Arial"/>
                <a:cs typeface="Arial"/>
                <a:sym typeface="Arial"/>
              </a:rPr>
              <a:t>Border</a:t>
            </a:r>
            <a:r>
              <a:rPr lang="en-US" sz="2700" b="0" i="0" u="none">
                <a:solidFill>
                  <a:schemeClr val="dk1"/>
                </a:solidFill>
                <a:latin typeface="Arial"/>
                <a:ea typeface="Arial"/>
                <a:cs typeface="Arial"/>
                <a:sym typeface="Arial"/>
              </a:rPr>
              <a:t>: West Bengal (India) on the west; West Bengal, Assam and Meghalaya (all the Indian states) on the north; Indian states of Assam, Tripura and Mizoram together with Myanmar on the east; and Bay of Bengal on the south. </a:t>
            </a:r>
            <a:endParaRPr/>
          </a:p>
          <a:p>
            <a:pPr marL="0" marR="0" lvl="0" indent="0" algn="just" rtl="0">
              <a:lnSpc>
                <a:spcPct val="90000"/>
              </a:lnSpc>
              <a:spcBef>
                <a:spcPts val="800"/>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a:p>
            <a:pPr marL="0" marR="0" lvl="0" indent="0" algn="just" rtl="0">
              <a:lnSpc>
                <a:spcPct val="90000"/>
              </a:lnSpc>
              <a:spcBef>
                <a:spcPts val="800"/>
              </a:spcBef>
              <a:spcAft>
                <a:spcPts val="0"/>
              </a:spcAft>
              <a:buClr>
                <a:schemeClr val="accent1"/>
              </a:buClr>
              <a:buSzPts val="1890"/>
              <a:buFont typeface="Noto Sans Symbols"/>
              <a:buNone/>
            </a:pPr>
            <a:r>
              <a:rPr lang="en-US" sz="2700" b="1" i="0" u="none">
                <a:solidFill>
                  <a:schemeClr val="dk1"/>
                </a:solidFill>
                <a:latin typeface="Arial"/>
                <a:ea typeface="Arial"/>
                <a:cs typeface="Arial"/>
                <a:sym typeface="Arial"/>
              </a:rPr>
              <a:t>Maritime boundary: </a:t>
            </a:r>
            <a:r>
              <a:rPr lang="en-US" sz="2700" b="0" i="0" u="none">
                <a:solidFill>
                  <a:schemeClr val="dk1"/>
                </a:solidFill>
                <a:latin typeface="Arial"/>
                <a:ea typeface="Arial"/>
                <a:cs typeface="Arial"/>
                <a:sym typeface="Arial"/>
              </a:rPr>
              <a:t>The political Sea line of Bangladesh is about 12 nautical miles and the exclusive economic zone of the country is 200 nautical miles.</a:t>
            </a:r>
            <a:endParaRPr/>
          </a:p>
          <a:p>
            <a:pPr marL="0" marR="0" lvl="0" indent="0" algn="just" rtl="0">
              <a:lnSpc>
                <a:spcPct val="90000"/>
              </a:lnSpc>
              <a:spcBef>
                <a:spcPts val="800"/>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a:p>
            <a:pPr marL="0" marR="0" lvl="0" indent="0" algn="just" rtl="0">
              <a:lnSpc>
                <a:spcPct val="90000"/>
              </a:lnSpc>
              <a:spcBef>
                <a:spcPts val="800"/>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a:p>
            <a:pPr marL="0" marR="0" lvl="0" indent="0" algn="just" rtl="0">
              <a:lnSpc>
                <a:spcPct val="100000"/>
              </a:lnSpc>
              <a:spcBef>
                <a:spcPts val="800"/>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a:p>
            <a:pPr marL="404813" marR="0" lvl="0" indent="-284798" algn="l" rtl="0">
              <a:spcBef>
                <a:spcPts val="888"/>
              </a:spcBef>
              <a:spcAft>
                <a:spcPts val="0"/>
              </a:spcAft>
              <a:buClr>
                <a:schemeClr val="accent1"/>
              </a:buClr>
              <a:buSzPts val="1890"/>
              <a:buFont typeface="Noto Sans Symbols"/>
              <a:buNone/>
            </a:pPr>
            <a:endParaRPr sz="2700" b="0" i="0" u="none">
              <a:solidFill>
                <a:schemeClr val="dk1"/>
              </a:solidFill>
              <a:latin typeface="Arial"/>
              <a:ea typeface="Arial"/>
              <a:cs typeface="Arial"/>
              <a:sym typeface="Arial"/>
            </a:endParaRPr>
          </a:p>
        </p:txBody>
      </p:sp>
      <p:sp>
        <p:nvSpPr>
          <p:cNvPr id="237" name="Google Shape;237;p25"/>
          <p:cNvSpPr txBox="1"/>
          <p:nvPr/>
        </p:nvSpPr>
        <p:spPr>
          <a:xfrm>
            <a:off x="0" y="0"/>
            <a:ext cx="14020801" cy="1044575"/>
          </a:xfrm>
          <a:prstGeom prst="rect">
            <a:avLst/>
          </a:prstGeom>
          <a:solidFill>
            <a:srgbClr val="E5E5E5"/>
          </a:solidFill>
          <a:ln w="12700" cap="flat" cmpd="sng">
            <a:solidFill>
              <a:srgbClr val="BA0C00"/>
            </a:solidFill>
            <a:prstDash val="solid"/>
            <a:miter lim="800000"/>
            <a:headEnd type="none" w="sm" len="sm"/>
            <a:tailEnd type="none" w="sm" len="sm"/>
          </a:ln>
          <a:effectLst>
            <a:outerShdw blurRad="63500" dist="25000" dir="5400000">
              <a:srgbClr val="000000">
                <a:alpha val="39607"/>
              </a:srgbClr>
            </a:outerShdw>
          </a:effectLst>
        </p:spPr>
        <p:txBody>
          <a:bodyPr spcFirstLastPara="1" wrap="square" lIns="135850" tIns="67925" rIns="135850" bIns="67925" anchor="t" anchorCtr="0">
            <a:noAutofit/>
          </a:bodyPr>
          <a:lstStyle/>
          <a:p>
            <a:pPr marL="0" marR="0" lvl="0" indent="0" algn="ctr" rtl="0">
              <a:lnSpc>
                <a:spcPct val="100000"/>
              </a:lnSpc>
              <a:spcBef>
                <a:spcPts val="0"/>
              </a:spcBef>
              <a:spcAft>
                <a:spcPts val="0"/>
              </a:spcAft>
              <a:buClr>
                <a:srgbClr val="800000"/>
              </a:buClr>
              <a:buSzPts val="5900"/>
              <a:buFont typeface="Arial"/>
              <a:buNone/>
            </a:pPr>
            <a:r>
              <a:rPr lang="en-US" sz="5900" b="1" i="0" u="none">
                <a:solidFill>
                  <a:srgbClr val="800000"/>
                </a:solidFill>
                <a:latin typeface="Arial"/>
                <a:ea typeface="Arial"/>
                <a:cs typeface="Arial"/>
                <a:sym typeface="Arial"/>
              </a:rPr>
              <a:t>Geography of Bangladesh</a:t>
            </a:r>
            <a:endParaRPr/>
          </a:p>
        </p:txBody>
      </p:sp>
      <p:grpSp>
        <p:nvGrpSpPr>
          <p:cNvPr id="238" name="Google Shape;238;p25"/>
          <p:cNvGrpSpPr/>
          <p:nvPr/>
        </p:nvGrpSpPr>
        <p:grpSpPr>
          <a:xfrm>
            <a:off x="7491412" y="944562"/>
            <a:ext cx="6596062" cy="976312"/>
            <a:chOff x="7491412" y="944562"/>
            <a:chExt cx="6596062" cy="976312"/>
          </a:xfrm>
        </p:grpSpPr>
        <p:pic>
          <p:nvPicPr>
            <p:cNvPr id="239" name="Google Shape;239;p25"/>
            <p:cNvPicPr preferRelativeResize="0"/>
            <p:nvPr/>
          </p:nvPicPr>
          <p:blipFill rotWithShape="1">
            <a:blip r:embed="rId3">
              <a:alphaModFix/>
            </a:blip>
            <a:srcRect/>
            <a:stretch/>
          </p:blipFill>
          <p:spPr>
            <a:xfrm>
              <a:off x="7491412" y="944562"/>
              <a:ext cx="6596062" cy="976312"/>
            </a:xfrm>
            <a:prstGeom prst="rect">
              <a:avLst/>
            </a:prstGeom>
            <a:noFill/>
            <a:ln>
              <a:noFill/>
            </a:ln>
          </p:spPr>
        </p:pic>
        <p:sp>
          <p:nvSpPr>
            <p:cNvPr id="240" name="Google Shape;240;p25"/>
            <p:cNvSpPr txBox="1"/>
            <p:nvPr/>
          </p:nvSpPr>
          <p:spPr>
            <a:xfrm>
              <a:off x="7559675" y="1219200"/>
              <a:ext cx="6461125" cy="609600"/>
            </a:xfrm>
            <a:prstGeom prst="rect">
              <a:avLst/>
            </a:prstGeom>
            <a:noFill/>
            <a:ln>
              <a:noFill/>
            </a:ln>
          </p:spPr>
          <p:txBody>
            <a:bodyPr spcFirstLastPara="1" wrap="square" lIns="135850" tIns="67925" rIns="135850" bIns="67925" anchor="b" anchorCtr="0">
              <a:noAutofit/>
            </a:bodyPr>
            <a:lstStyle/>
            <a:p>
              <a:pPr marL="0" marR="0" lvl="0" indent="0" algn="ctr" rtl="0">
                <a:lnSpc>
                  <a:spcPct val="100000"/>
                </a:lnSpc>
                <a:spcBef>
                  <a:spcPts val="0"/>
                </a:spcBef>
                <a:spcAft>
                  <a:spcPts val="0"/>
                </a:spcAft>
                <a:buClr>
                  <a:srgbClr val="000000"/>
                </a:buClr>
                <a:buSzPts val="4100"/>
                <a:buFont typeface="Arial"/>
                <a:buNone/>
              </a:pPr>
              <a:r>
                <a:rPr lang="en-US" sz="4100" b="0" i="0" u="none">
                  <a:solidFill>
                    <a:srgbClr val="000000"/>
                  </a:solidFill>
                  <a:latin typeface="Arial"/>
                  <a:ea typeface="Arial"/>
                  <a:cs typeface="Arial"/>
                  <a:sym typeface="Arial"/>
                </a:rPr>
                <a:t>BOUNDARY &amp; BORDER</a:t>
              </a:r>
              <a:endParaRPr/>
            </a:p>
          </p:txBody>
        </p:sp>
      </p:grpSp>
      <p:pic>
        <p:nvPicPr>
          <p:cNvPr id="241" name="Google Shape;241;p25"/>
          <p:cNvPicPr preferRelativeResize="0"/>
          <p:nvPr/>
        </p:nvPicPr>
        <p:blipFill rotWithShape="1">
          <a:blip r:embed="rId4">
            <a:alphaModFix/>
          </a:blip>
          <a:srcRect l="25509" r="25510"/>
          <a:stretch/>
        </p:blipFill>
        <p:spPr>
          <a:xfrm>
            <a:off x="-6350" y="1109662"/>
            <a:ext cx="7205662" cy="8040687"/>
          </a:xfrm>
          <a:prstGeom prst="ellipse">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additive="base">
                                        <p:cTn id="7" dur="2000"/>
                                        <p:tgtEl>
                                          <p:spTgt spid="2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247" name="Google Shape;247;p26"/>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Bangladesh shares an international boundary of 4156 KM with India. Does this Make India our most important Neighbor? How should Bangladesh continue its Foreign Affairs with India?</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With Myanmar, Bangladesh only shares 271 KM of international border. But in present days Myanmar is creating bigger problems for Bangladesh than any other state. Do you think higher amount of international boundary is crucial to create an influence in the foreign affairs for a neighboring country of ours. Please explain your answer with examples. </a:t>
            </a:r>
            <a:endParaRPr/>
          </a:p>
          <a:p>
            <a:pPr marL="404813" marR="0" lvl="0" indent="-244793" algn="l" rtl="0">
              <a:spcBef>
                <a:spcPts val="888"/>
              </a:spcBef>
              <a:spcAft>
                <a:spcPts val="0"/>
              </a:spcAft>
              <a:buClr>
                <a:schemeClr val="accent1"/>
              </a:buClr>
              <a:buSzPts val="2520"/>
              <a:buFont typeface="Noto Sans Symbols"/>
              <a:buNone/>
            </a:pPr>
            <a:endParaRPr sz="3600" b="0" i="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title"/>
          </p:nvPr>
        </p:nvSpPr>
        <p:spPr>
          <a:xfrm>
            <a:off x="731837" y="366712"/>
            <a:ext cx="11947525" cy="1524000"/>
          </a:xfrm>
          <a:prstGeom prst="rect">
            <a:avLst/>
          </a:prstGeom>
          <a:noFill/>
          <a:ln>
            <a:noFill/>
          </a:ln>
        </p:spPr>
        <p:txBody>
          <a:bodyPr spcFirstLastPara="1" wrap="square" lIns="135850" tIns="67925" rIns="135850" bIns="67925" anchor="b" anchorCtr="0">
            <a:noAutofit/>
          </a:bodyPr>
          <a:lstStyle/>
          <a:p>
            <a:pPr marL="0" lvl="0" indent="0" algn="l" rtl="0">
              <a:lnSpc>
                <a:spcPct val="100000"/>
              </a:lnSpc>
              <a:spcBef>
                <a:spcPts val="0"/>
              </a:spcBef>
              <a:spcAft>
                <a:spcPts val="0"/>
              </a:spcAft>
              <a:buClr>
                <a:schemeClr val="dk2"/>
              </a:buClr>
              <a:buSzPts val="4500"/>
              <a:buFont typeface="Century Schoolbook"/>
              <a:buNone/>
            </a:pPr>
            <a:r>
              <a:rPr lang="en-US" sz="4500" b="0" i="0" u="none">
                <a:solidFill>
                  <a:schemeClr val="dk2"/>
                </a:solidFill>
                <a:latin typeface="Century Schoolbook"/>
                <a:ea typeface="Century Schoolbook"/>
                <a:cs typeface="Century Schoolbook"/>
                <a:sym typeface="Century Schoolbook"/>
              </a:rPr>
              <a:t>THINK….</a:t>
            </a:r>
            <a:endParaRPr/>
          </a:p>
        </p:txBody>
      </p:sp>
      <p:sp>
        <p:nvSpPr>
          <p:cNvPr id="253" name="Google Shape;253;p27"/>
          <p:cNvSpPr txBox="1">
            <a:spLocks noGrp="1"/>
          </p:cNvSpPr>
          <p:nvPr>
            <p:ph type="body" idx="1"/>
          </p:nvPr>
        </p:nvSpPr>
        <p:spPr>
          <a:xfrm>
            <a:off x="731837" y="2133600"/>
            <a:ext cx="11947525" cy="6497637"/>
          </a:xfrm>
          <a:prstGeom prst="rect">
            <a:avLst/>
          </a:prstGeom>
          <a:noFill/>
          <a:ln>
            <a:noFill/>
          </a:ln>
        </p:spPr>
        <p:txBody>
          <a:bodyPr spcFirstLastPara="1" wrap="square" lIns="135850" tIns="67925" rIns="135850" bIns="67925" anchor="t" anchorCtr="0">
            <a:noAutofit/>
          </a:bodyPr>
          <a:lstStyle/>
          <a:p>
            <a:pPr marL="404812" marR="0" lvl="0" indent="-404812" algn="l" rtl="0">
              <a:lnSpc>
                <a:spcPct val="100000"/>
              </a:lnSpc>
              <a:spcBef>
                <a:spcPts val="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The Exclusive Economic Zone of Bangladesh in the maritime boundary is consisted with an area of 200 nautical miles. How would you use this area in favor of Bangladesh? </a:t>
            </a:r>
            <a:endParaRPr/>
          </a:p>
          <a:p>
            <a:pPr marL="404812" marR="0" lvl="0" indent="-404812" algn="l" rtl="0">
              <a:lnSpc>
                <a:spcPct val="100000"/>
              </a:lnSpc>
              <a:spcBef>
                <a:spcPts val="800"/>
              </a:spcBef>
              <a:spcAft>
                <a:spcPts val="0"/>
              </a:spcAft>
              <a:buClr>
                <a:schemeClr val="accent1"/>
              </a:buClr>
              <a:buSzPts val="2520"/>
              <a:buFont typeface="Noto Sans Symbols"/>
              <a:buChar char="•"/>
            </a:pPr>
            <a:r>
              <a:rPr lang="en-US" sz="3600" b="0" i="0" u="none">
                <a:solidFill>
                  <a:schemeClr val="dk1"/>
                </a:solidFill>
                <a:latin typeface="Century Schoolbook"/>
                <a:ea typeface="Century Schoolbook"/>
                <a:cs typeface="Century Schoolbook"/>
                <a:sym typeface="Century Schoolbook"/>
              </a:rPr>
              <a:t>What do you understand by political sea line? Bangladesh’s political sea line is only of 12 nautical miles – is it good or bad? </a:t>
            </a:r>
            <a:endParaRPr/>
          </a:p>
          <a:p>
            <a:pPr marL="404812" marR="0" lvl="0" indent="-244791" algn="l" rtl="0">
              <a:lnSpc>
                <a:spcPct val="100000"/>
              </a:lnSpc>
              <a:spcBef>
                <a:spcPts val="800"/>
              </a:spcBef>
              <a:spcAft>
                <a:spcPts val="0"/>
              </a:spcAft>
              <a:buClr>
                <a:schemeClr val="accent1"/>
              </a:buClr>
              <a:buSzPts val="2520"/>
              <a:buFont typeface="Noto Sans Symbols"/>
              <a:buNone/>
            </a:pPr>
            <a:endParaRPr sz="3600" b="0" i="0" u="none">
              <a:solidFill>
                <a:schemeClr val="dk1"/>
              </a:solidFill>
              <a:latin typeface="Century Schoolbook"/>
              <a:ea typeface="Century Schoolbook"/>
              <a:cs typeface="Century Schoolbook"/>
              <a:sym typeface="Century Schoolbook"/>
            </a:endParaRPr>
          </a:p>
          <a:p>
            <a:pPr marL="404813" marR="0" lvl="0" indent="-244793" algn="l" rtl="0">
              <a:spcBef>
                <a:spcPts val="888"/>
              </a:spcBef>
              <a:spcAft>
                <a:spcPts val="0"/>
              </a:spcAft>
              <a:buClr>
                <a:schemeClr val="accent1"/>
              </a:buClr>
              <a:buSzPts val="2520"/>
              <a:buFont typeface="Noto Sans Symbols"/>
              <a:buNone/>
            </a:pPr>
            <a:endParaRPr sz="3600" b="0" i="0" u="none">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name="1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2227</Words>
  <Application>Microsoft Office PowerPoint</Application>
  <PresentationFormat>Custom</PresentationFormat>
  <Paragraphs>248</Paragraphs>
  <Slides>33</Slides>
  <Notes>33</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33</vt:i4>
      </vt:variant>
    </vt:vector>
  </HeadingPairs>
  <TitlesOfParts>
    <vt:vector size="48" baseType="lpstr">
      <vt:lpstr>Century Schoolbook</vt:lpstr>
      <vt:lpstr>Times New Roman</vt:lpstr>
      <vt:lpstr>Arial</vt:lpstr>
      <vt:lpstr>Tahoma</vt:lpstr>
      <vt:lpstr>Cambria</vt:lpstr>
      <vt:lpstr>Noto Sans Symbols</vt:lpstr>
      <vt:lpstr>Calibri</vt:lpstr>
      <vt:lpstr>Open Sans</vt:lpstr>
      <vt:lpstr>1_Oriel</vt:lpstr>
      <vt:lpstr>2_Oriel</vt:lpstr>
      <vt:lpstr>Oriel</vt:lpstr>
      <vt:lpstr>4_Oriel</vt:lpstr>
      <vt:lpstr>3_Oriel</vt:lpstr>
      <vt:lpstr>5_Oriel</vt:lpstr>
      <vt:lpstr>6_Oriel</vt:lpstr>
      <vt:lpstr>BANGLADESH: GEOGRAPHY, DEMOGRAPHY  &amp; CULTURAL TRAITS    </vt:lpstr>
      <vt:lpstr>OBJECTIVES OF THIS CLASS</vt:lpstr>
      <vt:lpstr>PowerPoint Presentation</vt:lpstr>
      <vt:lpstr>THINK…..</vt:lpstr>
      <vt:lpstr>PowerPoint Presentation</vt:lpstr>
      <vt:lpstr>PowerPoint Presentation</vt:lpstr>
      <vt:lpstr>PowerPoint Presentation</vt:lpstr>
      <vt:lpstr>THINK……</vt:lpstr>
      <vt:lpstr>THINK….</vt:lpstr>
      <vt:lpstr>PowerPoint Presentation</vt:lpstr>
      <vt:lpstr>THINK………</vt:lpstr>
      <vt:lpstr>PowerPoint Presentation</vt:lpstr>
      <vt:lpstr>THINK……</vt:lpstr>
      <vt:lpstr>PowerPoint Presentation</vt:lpstr>
      <vt:lpstr>THINK…..</vt:lpstr>
      <vt:lpstr>PowerPoint Presentation</vt:lpstr>
      <vt:lpstr>PowerPoint Presentation</vt:lpstr>
      <vt:lpstr>PowerPoint Presentation</vt:lpstr>
      <vt:lpstr>THINK………</vt:lpstr>
      <vt:lpstr>PowerPoint Presentation</vt:lpstr>
      <vt:lpstr>PowerPoint Presentation</vt:lpstr>
      <vt:lpstr>PowerPoint Presentation</vt:lpstr>
      <vt:lpstr>THINK………..</vt:lpstr>
      <vt:lpstr>PowerPoint Presentation</vt:lpstr>
      <vt:lpstr>PowerPoint Presentation</vt:lpstr>
      <vt:lpstr>THINK …..</vt:lpstr>
      <vt:lpstr>PowerPoint Presentation</vt:lpstr>
      <vt:lpstr>PowerPoint Presentation</vt:lpstr>
      <vt:lpstr>THINK………….</vt:lpstr>
      <vt:lpstr>GLOBALIZATIONAL IMPACT ON BENGALI CULTURE</vt:lpstr>
      <vt:lpstr>THINK…..</vt:lpstr>
      <vt:lpstr> REFERENCES</vt:lpstr>
      <vt:lpstr>OPEN 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GEOGRAPHY, DEMOGRAPHY  &amp; CULTURAL TRAITS    </dc:title>
  <dc:creator>Administrator</dc:creator>
  <cp:lastModifiedBy>User</cp:lastModifiedBy>
  <cp:revision>4</cp:revision>
  <dcterms:modified xsi:type="dcterms:W3CDTF">2020-04-25T06:54:44Z</dcterms:modified>
</cp:coreProperties>
</file>