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8" r:id="rId3"/>
    <p:sldId id="259" r:id="rId4"/>
    <p:sldId id="292" r:id="rId5"/>
    <p:sldId id="263" r:id="rId6"/>
    <p:sldId id="267" r:id="rId7"/>
    <p:sldId id="261" r:id="rId8"/>
    <p:sldId id="270" r:id="rId9"/>
    <p:sldId id="277" r:id="rId10"/>
    <p:sldId id="284" r:id="rId11"/>
  </p:sldIdLst>
  <p:sldSz cx="9144000" cy="5143500" type="screen16x9"/>
  <p:notesSz cx="6858000" cy="9144000"/>
  <p:embeddedFontLst>
    <p:embeddedFont>
      <p:font typeface="Azeret Mono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F33F4-A687-4CF1-A015-BF7CBCBE3B7C}">
  <a:tblStyle styleId="{B09F33F4-A687-4CF1-A015-BF7CBCBE3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1368" autoAdjust="0"/>
  </p:normalViewPr>
  <p:slideViewPr>
    <p:cSldViewPr snapToGrid="0">
      <p:cViewPr varScale="1">
        <p:scale>
          <a:sx n="98" d="100"/>
          <a:sy n="9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ge013acee2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4" name="Google Shape;3014;ge013acee2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Google Shape;3827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8" name="Google Shape;3828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db0f9523d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db0f9523d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e013acee2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0" name="Google Shape;2540;ge013acee2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 txBox="1">
            <a:spLocks noGrp="1"/>
          </p:cNvSpPr>
          <p:nvPr>
            <p:ph type="title"/>
          </p:nvPr>
        </p:nvSpPr>
        <p:spPr>
          <a:xfrm>
            <a:off x="4026425" y="2420025"/>
            <a:ext cx="4392000" cy="15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3" name="Google Shape;513;p26"/>
          <p:cNvSpPr txBox="1">
            <a:spLocks noGrp="1"/>
          </p:cNvSpPr>
          <p:nvPr>
            <p:ph type="title" idx="2" hasCustomPrompt="1"/>
          </p:nvPr>
        </p:nvSpPr>
        <p:spPr>
          <a:xfrm>
            <a:off x="4026425" y="1091975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14" name="Google Shape;514;p26"/>
          <p:cNvSpPr txBox="1">
            <a:spLocks noGrp="1"/>
          </p:cNvSpPr>
          <p:nvPr>
            <p:ph type="subTitle" idx="1"/>
          </p:nvPr>
        </p:nvSpPr>
        <p:spPr>
          <a:xfrm>
            <a:off x="4026425" y="4041175"/>
            <a:ext cx="43920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 rot="-4919873">
            <a:off x="8076968" y="-422257"/>
            <a:ext cx="1129163" cy="1595060"/>
            <a:chOff x="1019821" y="3547558"/>
            <a:chExt cx="582834" cy="823315"/>
          </a:xfrm>
        </p:grpSpPr>
        <p:sp>
          <p:nvSpPr>
            <p:cNvPr id="516" name="Google Shape;516;p2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26"/>
          <p:cNvSpPr/>
          <p:nvPr/>
        </p:nvSpPr>
        <p:spPr>
          <a:xfrm rot="2278171">
            <a:off x="8855974" y="155885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8843271" y="37941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-209179" y="46852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6"/>
          <p:cNvSpPr/>
          <p:nvPr/>
        </p:nvSpPr>
        <p:spPr>
          <a:xfrm rot="232344">
            <a:off x="145542" y="2482787"/>
            <a:ext cx="431623" cy="51337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6"/>
          <p:cNvSpPr/>
          <p:nvPr/>
        </p:nvSpPr>
        <p:spPr>
          <a:xfrm rot="3193698">
            <a:off x="4078659" y="4924198"/>
            <a:ext cx="431625" cy="51337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6"/>
          <p:cNvSpPr/>
          <p:nvPr/>
        </p:nvSpPr>
        <p:spPr>
          <a:xfrm rot="3193698">
            <a:off x="7018822" y="69848"/>
            <a:ext cx="431625" cy="51337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3971263" y="1531950"/>
            <a:ext cx="4447200" cy="15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title" idx="2" hasCustomPrompt="1"/>
          </p:nvPr>
        </p:nvSpPr>
        <p:spPr>
          <a:xfrm>
            <a:off x="5532163" y="308850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1"/>
          </p:nvPr>
        </p:nvSpPr>
        <p:spPr>
          <a:xfrm>
            <a:off x="3971263" y="3048150"/>
            <a:ext cx="44472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27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533" name="Google Shape;533;p2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7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 rot="2278127">
            <a:off x="3495531" y="4789188"/>
            <a:ext cx="412819" cy="49104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 rot="2700072">
            <a:off x="1257595" y="-174351"/>
            <a:ext cx="637740" cy="85590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 rot="2278154">
            <a:off x="-204980" y="1811603"/>
            <a:ext cx="718346" cy="85451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5989071" y="45420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 rot="5400000" flipH="1">
            <a:off x="7585786" y="-451758"/>
            <a:ext cx="1129125" cy="1595007"/>
            <a:chOff x="1019821" y="3547558"/>
            <a:chExt cx="582834" cy="823315"/>
          </a:xfrm>
        </p:grpSpPr>
        <p:sp>
          <p:nvSpPr>
            <p:cNvPr id="98" name="Google Shape;98;p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6"/>
          <p:cNvSpPr/>
          <p:nvPr/>
        </p:nvSpPr>
        <p:spPr>
          <a:xfrm rot="2014854">
            <a:off x="110146" y="217680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8633398" y="1546525"/>
            <a:ext cx="387754" cy="52042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 rot="2700000">
            <a:off x="8719593" y="3380291"/>
            <a:ext cx="550417" cy="6546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44271" y="44534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5185925" y="1688825"/>
            <a:ext cx="3232500" cy="15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5185925" y="3234225"/>
            <a:ext cx="32325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 rot="-5400000">
            <a:off x="7526948" y="-458858"/>
            <a:ext cx="1129125" cy="1595007"/>
            <a:chOff x="1019821" y="3547558"/>
            <a:chExt cx="582834" cy="823315"/>
          </a:xfrm>
        </p:grpSpPr>
        <p:sp>
          <p:nvSpPr>
            <p:cNvPr id="114" name="Google Shape;114;p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2278171">
            <a:off x="4208324" y="461515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-310778">
            <a:off x="2190239" y="-123237"/>
            <a:ext cx="678935" cy="80753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2278171">
            <a:off x="-189751" y="15682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-362824">
            <a:off x="179147" y="3901001"/>
            <a:ext cx="437536" cy="5872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8889021" y="222121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3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05" name="Google Shape;205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750792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014854">
            <a:off x="2546734" y="4747066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-409129" y="13286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rot="2014854">
            <a:off x="8522459" y="2304929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4709800" y="4085300"/>
            <a:ext cx="3708900" cy="52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1"/>
          </p:nvPr>
        </p:nvSpPr>
        <p:spPr>
          <a:xfrm>
            <a:off x="4709800" y="1292425"/>
            <a:ext cx="3708900" cy="27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14"/>
          <p:cNvGrpSpPr/>
          <p:nvPr/>
        </p:nvGrpSpPr>
        <p:grpSpPr>
          <a:xfrm rot="688305" flipH="1">
            <a:off x="-330385" y="1351383"/>
            <a:ext cx="1129126" cy="1595009"/>
            <a:chOff x="1019821" y="3547558"/>
            <a:chExt cx="582834" cy="823315"/>
          </a:xfrm>
        </p:grpSpPr>
        <p:sp>
          <p:nvSpPr>
            <p:cNvPr id="221" name="Google Shape;221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4"/>
          <p:cNvGrpSpPr/>
          <p:nvPr/>
        </p:nvGrpSpPr>
        <p:grpSpPr>
          <a:xfrm rot="10800000" flipH="1">
            <a:off x="8212048" y="191167"/>
            <a:ext cx="1129125" cy="1595007"/>
            <a:chOff x="1019821" y="3547558"/>
            <a:chExt cx="582834" cy="823315"/>
          </a:xfrm>
        </p:grpSpPr>
        <p:sp>
          <p:nvSpPr>
            <p:cNvPr id="229" name="Google Shape;229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/>
          <p:nvPr/>
        </p:nvSpPr>
        <p:spPr>
          <a:xfrm rot="3756235">
            <a:off x="3620442" y="4632903"/>
            <a:ext cx="700575" cy="8332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 rot="3756235">
            <a:off x="6798917" y="-259972"/>
            <a:ext cx="700575" cy="8332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6019500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title" idx="2"/>
          </p:nvPr>
        </p:nvSpPr>
        <p:spPr>
          <a:xfrm>
            <a:off x="3369748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7"/>
          <p:cNvSpPr txBox="1">
            <a:spLocks noGrp="1"/>
          </p:cNvSpPr>
          <p:nvPr>
            <p:ph type="subTitle" idx="1"/>
          </p:nvPr>
        </p:nvSpPr>
        <p:spPr>
          <a:xfrm>
            <a:off x="7200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subTitle" idx="3"/>
          </p:nvPr>
        </p:nvSpPr>
        <p:spPr>
          <a:xfrm>
            <a:off x="3369741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title" idx="4"/>
          </p:nvPr>
        </p:nvSpPr>
        <p:spPr>
          <a:xfrm>
            <a:off x="720001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ubTitle" idx="5"/>
          </p:nvPr>
        </p:nvSpPr>
        <p:spPr>
          <a:xfrm>
            <a:off x="60195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5" name="Google Shape;305;p17"/>
          <p:cNvGrpSpPr/>
          <p:nvPr/>
        </p:nvGrpSpPr>
        <p:grpSpPr>
          <a:xfrm rot="-9429731" flipH="1">
            <a:off x="8369991" y="3147239"/>
            <a:ext cx="1129107" cy="1594981"/>
            <a:chOff x="1019821" y="3547558"/>
            <a:chExt cx="582834" cy="823315"/>
          </a:xfrm>
        </p:grpSpPr>
        <p:sp>
          <p:nvSpPr>
            <p:cNvPr id="306" name="Google Shape;306;p1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7"/>
          <p:cNvSpPr/>
          <p:nvPr/>
        </p:nvSpPr>
        <p:spPr>
          <a:xfrm rot="2277987">
            <a:off x="8304056" y="1654187"/>
            <a:ext cx="433024" cy="51504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8849671" y="4450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7"/>
          <p:cNvSpPr/>
          <p:nvPr/>
        </p:nvSpPr>
        <p:spPr>
          <a:xfrm rot="-1678783">
            <a:off x="5524949" y="4554692"/>
            <a:ext cx="605882" cy="81317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/>
          <p:nvPr/>
        </p:nvSpPr>
        <p:spPr>
          <a:xfrm rot="-226735">
            <a:off x="-120150" y="3952654"/>
            <a:ext cx="605880" cy="81318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"/>
          <p:cNvSpPr/>
          <p:nvPr/>
        </p:nvSpPr>
        <p:spPr>
          <a:xfrm rot="2258465">
            <a:off x="277215" y="2005306"/>
            <a:ext cx="454087" cy="54008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 rot="10800000">
            <a:off x="-197627" y="-8"/>
            <a:ext cx="1129125" cy="1595007"/>
            <a:chOff x="1019821" y="3547558"/>
            <a:chExt cx="582834" cy="823315"/>
          </a:xfrm>
        </p:grpSpPr>
        <p:sp>
          <p:nvSpPr>
            <p:cNvPr id="318" name="Google Shape;318;p1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3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4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5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6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7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363" name="Google Shape;363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/>
          <p:nvPr/>
        </p:nvSpPr>
        <p:spPr>
          <a:xfrm rot="2278171">
            <a:off x="8802074" y="24105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371" name="Google Shape;371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1454878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 idx="2"/>
          </p:nvPr>
        </p:nvSpPr>
        <p:spPr>
          <a:xfrm>
            <a:off x="4866632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>
            <a:off x="1454878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3"/>
          </p:nvPr>
        </p:nvSpPr>
        <p:spPr>
          <a:xfrm>
            <a:off x="4866632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 idx="4"/>
          </p:nvPr>
        </p:nvSpPr>
        <p:spPr>
          <a:xfrm>
            <a:off x="1454878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 idx="5"/>
          </p:nvPr>
        </p:nvSpPr>
        <p:spPr>
          <a:xfrm>
            <a:off x="4866632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6"/>
          </p:nvPr>
        </p:nvSpPr>
        <p:spPr>
          <a:xfrm>
            <a:off x="1454878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7"/>
          </p:nvPr>
        </p:nvSpPr>
        <p:spPr>
          <a:xfrm>
            <a:off x="4866632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20"/>
          <p:cNvGrpSpPr/>
          <p:nvPr/>
        </p:nvGrpSpPr>
        <p:grpSpPr>
          <a:xfrm rot="5400000">
            <a:off x="-197627" y="3948517"/>
            <a:ext cx="1129125" cy="1595007"/>
            <a:chOff x="1019821" y="3547558"/>
            <a:chExt cx="582834" cy="823315"/>
          </a:xfrm>
        </p:grpSpPr>
        <p:sp>
          <p:nvSpPr>
            <p:cNvPr id="389" name="Google Shape;389;p2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0"/>
          <p:cNvSpPr/>
          <p:nvPr/>
        </p:nvSpPr>
        <p:spPr>
          <a:xfrm rot="1563823">
            <a:off x="8794599" y="3326487"/>
            <a:ext cx="483024" cy="648295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 rot="2278230">
            <a:off x="348508" y="2551860"/>
            <a:ext cx="486446" cy="57858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-280950" y="536199"/>
            <a:ext cx="718729" cy="9646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 rot="-5400000">
            <a:off x="8033398" y="-532183"/>
            <a:ext cx="1129125" cy="1595007"/>
            <a:chOff x="1019821" y="3547558"/>
            <a:chExt cx="582834" cy="823315"/>
          </a:xfrm>
        </p:grpSpPr>
        <p:sp>
          <p:nvSpPr>
            <p:cNvPr id="399" name="Google Shape;399;p2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sz="26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3" r:id="rId7"/>
    <p:sldLayoutId id="2147483665" r:id="rId8"/>
    <p:sldLayoutId id="2147483666" r:id="rId9"/>
    <p:sldLayoutId id="2147483672" r:id="rId10"/>
    <p:sldLayoutId id="2147483673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>
            <a:spLocks noGrp="1"/>
          </p:cNvSpPr>
          <p:nvPr>
            <p:ph type="ctrTitle"/>
          </p:nvPr>
        </p:nvSpPr>
        <p:spPr>
          <a:xfrm>
            <a:off x="840331" y="989318"/>
            <a:ext cx="3988643" cy="2824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Online Banking Management System</a:t>
            </a:r>
            <a:endParaRPr sz="4000" dirty="0"/>
          </a:p>
        </p:txBody>
      </p:sp>
      <p:sp>
        <p:nvSpPr>
          <p:cNvPr id="680" name="Google Shape;680;p37"/>
          <p:cNvSpPr/>
          <p:nvPr/>
        </p:nvSpPr>
        <p:spPr>
          <a:xfrm>
            <a:off x="4589905" y="1624541"/>
            <a:ext cx="4161800" cy="2189500"/>
          </a:xfrm>
          <a:custGeom>
            <a:avLst/>
            <a:gdLst/>
            <a:ahLst/>
            <a:cxnLst/>
            <a:rect l="l" t="t" r="r" b="b"/>
            <a:pathLst>
              <a:path w="223093" h="117368" extrusionOk="0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7705029" y="2078324"/>
            <a:ext cx="759184" cy="438728"/>
          </a:xfrm>
          <a:custGeom>
            <a:avLst/>
            <a:gdLst/>
            <a:ahLst/>
            <a:cxnLst/>
            <a:rect l="l" t="t" r="r" b="b"/>
            <a:pathLst>
              <a:path w="40696" h="23518" extrusionOk="0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5278144" y="1920577"/>
            <a:ext cx="2664606" cy="1531445"/>
          </a:xfrm>
          <a:custGeom>
            <a:avLst/>
            <a:gdLst/>
            <a:ahLst/>
            <a:cxnLst/>
            <a:rect l="l" t="t" r="r" b="b"/>
            <a:pathLst>
              <a:path w="142836" h="82093" extrusionOk="0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4822626" y="2986244"/>
            <a:ext cx="557579" cy="322358"/>
          </a:xfrm>
          <a:custGeom>
            <a:avLst/>
            <a:gdLst/>
            <a:ahLst/>
            <a:cxnLst/>
            <a:rect l="l" t="t" r="r" b="b"/>
            <a:pathLst>
              <a:path w="29889" h="17280" extrusionOk="0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5298049" y="3193445"/>
            <a:ext cx="557579" cy="321743"/>
          </a:xfrm>
          <a:custGeom>
            <a:avLst/>
            <a:gdLst/>
            <a:ahLst/>
            <a:cxnLst/>
            <a:rect l="l" t="t" r="r" b="b"/>
            <a:pathLst>
              <a:path w="29889" h="17247" extrusionOk="0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6726182" y="2936454"/>
            <a:ext cx="1168642" cy="660256"/>
          </a:xfrm>
          <a:custGeom>
            <a:avLst/>
            <a:gdLst/>
            <a:ahLst/>
            <a:cxnLst/>
            <a:rect l="l" t="t" r="r" b="b"/>
            <a:pathLst>
              <a:path w="62645" h="35393" extrusionOk="0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7858093" y="2655192"/>
            <a:ext cx="533309" cy="322974"/>
          </a:xfrm>
          <a:custGeom>
            <a:avLst/>
            <a:gdLst/>
            <a:ahLst/>
            <a:cxnLst/>
            <a:rect l="l" t="t" r="r" b="b"/>
            <a:pathLst>
              <a:path w="28588" h="17313" extrusionOk="0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7871786" y="2657058"/>
            <a:ext cx="505942" cy="299954"/>
          </a:xfrm>
          <a:custGeom>
            <a:avLst/>
            <a:gdLst/>
            <a:ahLst/>
            <a:cxnLst/>
            <a:rect l="l" t="t" r="r" b="b"/>
            <a:pathLst>
              <a:path w="27121" h="16079" extrusionOk="0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936500" y="2848085"/>
            <a:ext cx="56040" cy="62867"/>
          </a:xfrm>
          <a:custGeom>
            <a:avLst/>
            <a:gdLst/>
            <a:ahLst/>
            <a:cxnLst/>
            <a:rect l="l" t="t" r="r" b="b"/>
            <a:pathLst>
              <a:path w="3004" h="3370" extrusionOk="0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8112603" y="2872989"/>
            <a:ext cx="25539" cy="82772"/>
          </a:xfrm>
          <a:custGeom>
            <a:avLst/>
            <a:gdLst/>
            <a:ahLst/>
            <a:cxnLst/>
            <a:rect l="l" t="t" r="r" b="b"/>
            <a:pathLst>
              <a:path w="1369" h="4437" extrusionOk="0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8302399" y="2691271"/>
            <a:ext cx="48559" cy="61636"/>
          </a:xfrm>
          <a:custGeom>
            <a:avLst/>
            <a:gdLst/>
            <a:ahLst/>
            <a:cxnLst/>
            <a:rect l="l" t="t" r="r" b="b"/>
            <a:pathLst>
              <a:path w="2603" h="3304" extrusionOk="0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8294937" y="2767812"/>
            <a:ext cx="82791" cy="85888"/>
          </a:xfrm>
          <a:custGeom>
            <a:avLst/>
            <a:gdLst/>
            <a:ahLst/>
            <a:cxnLst/>
            <a:rect l="l" t="t" r="r" b="b"/>
            <a:pathLst>
              <a:path w="4438" h="4604" extrusionOk="0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232089" y="2864277"/>
            <a:ext cx="62867" cy="73911"/>
          </a:xfrm>
          <a:custGeom>
            <a:avLst/>
            <a:gdLst/>
            <a:ahLst/>
            <a:cxnLst/>
            <a:rect l="l" t="t" r="r" b="b"/>
            <a:pathLst>
              <a:path w="3370" h="3962" extrusionOk="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870555" y="2611633"/>
            <a:ext cx="509039" cy="297454"/>
          </a:xfrm>
          <a:custGeom>
            <a:avLst/>
            <a:gdLst/>
            <a:ahLst/>
            <a:cxnLst/>
            <a:rect l="l" t="t" r="r" b="b"/>
            <a:pathLst>
              <a:path w="27287" h="15945" extrusionOk="0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5205949" y="1011370"/>
            <a:ext cx="232124" cy="160937"/>
          </a:xfrm>
          <a:custGeom>
            <a:avLst/>
            <a:gdLst/>
            <a:ahLst/>
            <a:cxnLst/>
            <a:rect l="l" t="t" r="r" b="b"/>
            <a:pathLst>
              <a:path w="12443" h="8627" extrusionOk="0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380821" y="687537"/>
            <a:ext cx="215316" cy="301782"/>
          </a:xfrm>
          <a:custGeom>
            <a:avLst/>
            <a:gdLst/>
            <a:ahLst/>
            <a:cxnLst/>
            <a:rect l="l" t="t" r="r" b="b"/>
            <a:pathLst>
              <a:path w="11542" h="16177" extrusionOk="0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5206733" y="490839"/>
            <a:ext cx="544353" cy="694153"/>
          </a:xfrm>
          <a:custGeom>
            <a:avLst/>
            <a:gdLst/>
            <a:ahLst/>
            <a:cxnLst/>
            <a:rect l="l" t="t" r="r" b="b"/>
            <a:pathLst>
              <a:path w="29180" h="37210" extrusionOk="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5855609" y="789767"/>
            <a:ext cx="161198" cy="83220"/>
          </a:xfrm>
          <a:custGeom>
            <a:avLst/>
            <a:gdLst/>
            <a:ahLst/>
            <a:cxnLst/>
            <a:rect l="l" t="t" r="r" b="b"/>
            <a:pathLst>
              <a:path w="8641" h="4461" extrusionOk="0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944594" y="562903"/>
            <a:ext cx="147505" cy="191139"/>
          </a:xfrm>
          <a:custGeom>
            <a:avLst/>
            <a:gdLst/>
            <a:ahLst/>
            <a:cxnLst/>
            <a:rect l="l" t="t" r="r" b="b"/>
            <a:pathLst>
              <a:path w="7907" h="10246" extrusionOk="0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5840051" y="436478"/>
            <a:ext cx="344763" cy="443672"/>
          </a:xfrm>
          <a:custGeom>
            <a:avLst/>
            <a:gdLst/>
            <a:ahLst/>
            <a:cxnLst/>
            <a:rect l="l" t="t" r="r" b="b"/>
            <a:pathLst>
              <a:path w="18481" h="23783" extrusionOk="0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4894821" y="1171056"/>
            <a:ext cx="254529" cy="1575620"/>
          </a:xfrm>
          <a:custGeom>
            <a:avLst/>
            <a:gdLst/>
            <a:ahLst/>
            <a:cxnLst/>
            <a:rect l="l" t="t" r="r" b="b"/>
            <a:pathLst>
              <a:path w="13644" h="84461" extrusionOk="0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4944593" y="1197808"/>
            <a:ext cx="210969" cy="1553234"/>
          </a:xfrm>
          <a:custGeom>
            <a:avLst/>
            <a:gdLst/>
            <a:ahLst/>
            <a:cxnLst/>
            <a:rect l="l" t="t" r="r" b="b"/>
            <a:pathLst>
              <a:path w="11309" h="83261" extrusionOk="0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4950189" y="1364583"/>
            <a:ext cx="54790" cy="1386458"/>
          </a:xfrm>
          <a:custGeom>
            <a:avLst/>
            <a:gdLst/>
            <a:ahLst/>
            <a:cxnLst/>
            <a:rect l="l" t="t" r="r" b="b"/>
            <a:pathLst>
              <a:path w="2937" h="74321" extrusionOk="0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5323569" y="1876253"/>
            <a:ext cx="2553832" cy="1506242"/>
          </a:xfrm>
          <a:custGeom>
            <a:avLst/>
            <a:gdLst/>
            <a:ahLst/>
            <a:cxnLst/>
            <a:rect l="l" t="t" r="r" b="b"/>
            <a:pathLst>
              <a:path w="136898" h="80742" extrusionOk="0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5341608" y="1876253"/>
            <a:ext cx="2517753" cy="1447124"/>
          </a:xfrm>
          <a:custGeom>
            <a:avLst/>
            <a:gdLst/>
            <a:ahLst/>
            <a:cxnLst/>
            <a:rect l="l" t="t" r="r" b="b"/>
            <a:pathLst>
              <a:path w="134964" h="77573" extrusionOk="0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5323569" y="2740427"/>
            <a:ext cx="996289" cy="642217"/>
          </a:xfrm>
          <a:custGeom>
            <a:avLst/>
            <a:gdLst/>
            <a:ahLst/>
            <a:cxnLst/>
            <a:rect l="l" t="t" r="r" b="b"/>
            <a:pathLst>
              <a:path w="53406" h="34426" extrusionOk="0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5477883" y="1957290"/>
            <a:ext cx="1466115" cy="842124"/>
          </a:xfrm>
          <a:custGeom>
            <a:avLst/>
            <a:gdLst/>
            <a:ahLst/>
            <a:cxnLst/>
            <a:rect l="l" t="t" r="r" b="b"/>
            <a:pathLst>
              <a:path w="78591" h="45142" extrusionOk="0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5609811" y="2035193"/>
            <a:ext cx="1766050" cy="1014851"/>
          </a:xfrm>
          <a:custGeom>
            <a:avLst/>
            <a:gdLst/>
            <a:ahLst/>
            <a:cxnLst/>
            <a:rect l="l" t="t" r="r" b="b"/>
            <a:pathLst>
              <a:path w="94669" h="54401" extrusionOk="0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5647774" y="2064948"/>
            <a:ext cx="1692605" cy="967672"/>
          </a:xfrm>
          <a:custGeom>
            <a:avLst/>
            <a:gdLst/>
            <a:ahLst/>
            <a:cxnLst/>
            <a:rect l="l" t="t" r="r" b="b"/>
            <a:pathLst>
              <a:path w="90732" h="51872" extrusionOk="0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6516463" y="2578651"/>
            <a:ext cx="700719" cy="404496"/>
          </a:xfrm>
          <a:custGeom>
            <a:avLst/>
            <a:gdLst/>
            <a:ahLst/>
            <a:cxnLst/>
            <a:rect l="l" t="t" r="r" b="b"/>
            <a:pathLst>
              <a:path w="37562" h="21683" extrusionOk="0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6531405" y="2596074"/>
            <a:ext cx="670834" cy="387073"/>
          </a:xfrm>
          <a:custGeom>
            <a:avLst/>
            <a:gdLst/>
            <a:ahLst/>
            <a:cxnLst/>
            <a:rect l="l" t="t" r="r" b="b"/>
            <a:pathLst>
              <a:path w="35960" h="20749" extrusionOk="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5278144" y="557102"/>
            <a:ext cx="1593659" cy="2198566"/>
          </a:xfrm>
          <a:custGeom>
            <a:avLst/>
            <a:gdLst/>
            <a:ahLst/>
            <a:cxnLst/>
            <a:rect l="l" t="t" r="r" b="b"/>
            <a:pathLst>
              <a:path w="85428" h="117854" extrusionOk="0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5289337" y="556840"/>
            <a:ext cx="1581851" cy="917285"/>
          </a:xfrm>
          <a:custGeom>
            <a:avLst/>
            <a:gdLst/>
            <a:ahLst/>
            <a:cxnLst/>
            <a:rect l="l" t="t" r="r" b="b"/>
            <a:pathLst>
              <a:path w="84795" h="49171" extrusionOk="0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5278144" y="1452933"/>
            <a:ext cx="73445" cy="1302306"/>
          </a:xfrm>
          <a:custGeom>
            <a:avLst/>
            <a:gdLst/>
            <a:ahLst/>
            <a:cxnLst/>
            <a:rect l="l" t="t" r="r" b="b"/>
            <a:pathLst>
              <a:path w="3937" h="69810" extrusionOk="0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5351570" y="666569"/>
            <a:ext cx="1469827" cy="2008584"/>
          </a:xfrm>
          <a:custGeom>
            <a:avLst/>
            <a:gdLst/>
            <a:ahLst/>
            <a:cxnLst/>
            <a:rect l="l" t="t" r="r" b="b"/>
            <a:pathLst>
              <a:path w="78790" h="107670" extrusionOk="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5352186" y="679441"/>
            <a:ext cx="1429402" cy="1959577"/>
          </a:xfrm>
          <a:custGeom>
            <a:avLst/>
            <a:gdLst/>
            <a:ahLst/>
            <a:cxnLst/>
            <a:rect l="l" t="t" r="r" b="b"/>
            <a:pathLst>
              <a:path w="76623" h="105043" extrusionOk="0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5448651" y="1134959"/>
            <a:ext cx="749856" cy="844456"/>
          </a:xfrm>
          <a:custGeom>
            <a:avLst/>
            <a:gdLst/>
            <a:ahLst/>
            <a:cxnLst/>
            <a:rect l="l" t="t" r="r" b="b"/>
            <a:pathLst>
              <a:path w="40196" h="45267" extrusionOk="0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5468556" y="1372661"/>
            <a:ext cx="812089" cy="1047945"/>
          </a:xfrm>
          <a:custGeom>
            <a:avLst/>
            <a:gdLst/>
            <a:ahLst/>
            <a:cxnLst/>
            <a:rect l="l" t="t" r="r" b="b"/>
            <a:pathLst>
              <a:path w="43532" h="56175" extrusionOk="0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5495941" y="1391335"/>
            <a:ext cx="784704" cy="1029271"/>
          </a:xfrm>
          <a:custGeom>
            <a:avLst/>
            <a:gdLst/>
            <a:ahLst/>
            <a:cxnLst/>
            <a:rect l="l" t="t" r="r" b="b"/>
            <a:pathLst>
              <a:path w="42064" h="55174" extrusionOk="0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5468556" y="1372661"/>
            <a:ext cx="812089" cy="846937"/>
          </a:xfrm>
          <a:custGeom>
            <a:avLst/>
            <a:gdLst/>
            <a:ahLst/>
            <a:cxnLst/>
            <a:rect l="l" t="t" r="r" b="b"/>
            <a:pathLst>
              <a:path w="43532" h="45400" extrusionOk="0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4868051" y="2993538"/>
            <a:ext cx="458018" cy="264192"/>
          </a:xfrm>
          <a:custGeom>
            <a:avLst/>
            <a:gdLst/>
            <a:ahLst/>
            <a:cxnLst/>
            <a:rect l="l" t="t" r="r" b="b"/>
            <a:pathLst>
              <a:path w="24552" h="14162" extrusionOk="0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4845646" y="2950613"/>
            <a:ext cx="500346" cy="264920"/>
          </a:xfrm>
          <a:custGeom>
            <a:avLst/>
            <a:gdLst/>
            <a:ahLst/>
            <a:cxnLst/>
            <a:rect l="l" t="t" r="r" b="b"/>
            <a:pathLst>
              <a:path w="26821" h="1420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5095194" y="299059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7"/>
          <p:cNvSpPr/>
          <p:nvPr/>
        </p:nvSpPr>
        <p:spPr>
          <a:xfrm>
            <a:off x="5247643" y="3031482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4998729" y="302668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4998114" y="3026054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5055366" y="3028684"/>
            <a:ext cx="55405" cy="24774"/>
          </a:xfrm>
          <a:custGeom>
            <a:avLst/>
            <a:gdLst/>
            <a:ahLst/>
            <a:cxnLst/>
            <a:rect l="l" t="t" r="r" b="b"/>
            <a:pathLst>
              <a:path w="2970" h="1328" extrusionOk="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5115715" y="3060155"/>
            <a:ext cx="82791" cy="53670"/>
          </a:xfrm>
          <a:custGeom>
            <a:avLst/>
            <a:gdLst/>
            <a:ahLst/>
            <a:cxnLst/>
            <a:rect l="l" t="t" r="r" b="b"/>
            <a:pathLst>
              <a:path w="4438" h="2877" extrusionOk="0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5173601" y="3114422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079636" y="311007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5034827" y="3058420"/>
            <a:ext cx="34251" cy="22293"/>
          </a:xfrm>
          <a:custGeom>
            <a:avLst/>
            <a:gdLst/>
            <a:ahLst/>
            <a:cxnLst/>
            <a:rect l="l" t="t" r="r" b="b"/>
            <a:pathLst>
              <a:path w="1836" h="1195" extrusionOk="0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97498" y="305095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894187" y="2925727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871782" y="2882783"/>
            <a:ext cx="500961" cy="264733"/>
          </a:xfrm>
          <a:custGeom>
            <a:avLst/>
            <a:gdLst/>
            <a:ahLst/>
            <a:cxnLst/>
            <a:rect l="l" t="t" r="r" b="b"/>
            <a:pathLst>
              <a:path w="26854" h="1419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4874282" y="2905337"/>
            <a:ext cx="119485" cy="175506"/>
          </a:xfrm>
          <a:custGeom>
            <a:avLst/>
            <a:gdLst/>
            <a:ahLst/>
            <a:cxnLst/>
            <a:rect l="l" t="t" r="r" b="b"/>
            <a:pathLst>
              <a:path w="6405" h="9408" extrusionOk="0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899168" y="2927742"/>
            <a:ext cx="283780" cy="209104"/>
          </a:xfrm>
          <a:custGeom>
            <a:avLst/>
            <a:gdLst/>
            <a:ahLst/>
            <a:cxnLst/>
            <a:rect l="l" t="t" r="r" b="b"/>
            <a:pathLst>
              <a:path w="15212" h="11209" extrusionOk="0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5024865" y="295822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5024865" y="2958224"/>
            <a:ext cx="42347" cy="13711"/>
          </a:xfrm>
          <a:custGeom>
            <a:avLst/>
            <a:gdLst/>
            <a:ahLst/>
            <a:cxnLst/>
            <a:rect l="l" t="t" r="r" b="b"/>
            <a:pathLst>
              <a:path w="2270" h="735" extrusionOk="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5081502" y="2960873"/>
            <a:ext cx="56021" cy="24755"/>
          </a:xfrm>
          <a:custGeom>
            <a:avLst/>
            <a:gdLst/>
            <a:ahLst/>
            <a:cxnLst/>
            <a:rect l="l" t="t" r="r" b="b"/>
            <a:pathLst>
              <a:path w="3003" h="1327" extrusionOk="0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5142485" y="2992605"/>
            <a:ext cx="83407" cy="53391"/>
          </a:xfrm>
          <a:custGeom>
            <a:avLst/>
            <a:gdLst/>
            <a:ahLst/>
            <a:cxnLst/>
            <a:rect l="l" t="t" r="r" b="b"/>
            <a:pathLst>
              <a:path w="4471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5200353" y="3046593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5105772" y="304224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5060962" y="2990590"/>
            <a:ext cx="34866" cy="22293"/>
          </a:xfrm>
          <a:custGeom>
            <a:avLst/>
            <a:gdLst/>
            <a:ahLst/>
            <a:cxnLst/>
            <a:rect l="l" t="t" r="r" b="b"/>
            <a:pathLst>
              <a:path w="1869" h="1195" extrusionOk="0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5023634" y="298312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4851262" y="2855398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828857" y="2812547"/>
            <a:ext cx="500943" cy="264957"/>
          </a:xfrm>
          <a:custGeom>
            <a:avLst/>
            <a:gdLst/>
            <a:ahLst/>
            <a:cxnLst/>
            <a:rect l="l" t="t" r="r" b="b"/>
            <a:pathLst>
              <a:path w="26853" h="14203" extrusionOk="0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5079002" y="2852450"/>
            <a:ext cx="222181" cy="132562"/>
          </a:xfrm>
          <a:custGeom>
            <a:avLst/>
            <a:gdLst/>
            <a:ahLst/>
            <a:cxnLst/>
            <a:rect l="l" t="t" r="r" b="b"/>
            <a:pathLst>
              <a:path w="11910" h="7106" extrusionOk="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231469" y="2893958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4981306" y="288852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4981940" y="2888529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5038558" y="2890917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5098925" y="2922313"/>
            <a:ext cx="83407" cy="53988"/>
          </a:xfrm>
          <a:custGeom>
            <a:avLst/>
            <a:gdLst/>
            <a:ahLst/>
            <a:cxnLst/>
            <a:rect l="l" t="t" r="r" b="b"/>
            <a:pathLst>
              <a:path w="4471" h="2894" extrusionOk="0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5156793" y="2976282"/>
            <a:ext cx="23673" cy="24904"/>
          </a:xfrm>
          <a:custGeom>
            <a:avLst/>
            <a:gdLst/>
            <a:ahLst/>
            <a:cxnLst/>
            <a:rect l="l" t="t" r="r" b="b"/>
            <a:pathLst>
              <a:path w="1269" h="1335" extrusionOk="0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5062828" y="2972551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018019" y="2920895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4980690" y="2913433"/>
            <a:ext cx="54155" cy="51656"/>
          </a:xfrm>
          <a:custGeom>
            <a:avLst/>
            <a:gdLst/>
            <a:ahLst/>
            <a:cxnLst/>
            <a:rect l="l" t="t" r="r" b="b"/>
            <a:pathLst>
              <a:path w="2903" h="2769" extrusionOk="0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68685" y="2782587"/>
            <a:ext cx="458633" cy="264192"/>
          </a:xfrm>
          <a:custGeom>
            <a:avLst/>
            <a:gdLst/>
            <a:ahLst/>
            <a:cxnLst/>
            <a:rect l="l" t="t" r="r" b="b"/>
            <a:pathLst>
              <a:path w="24585" h="14162" extrusionOk="0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849396" y="2739662"/>
            <a:ext cx="500943" cy="264714"/>
          </a:xfrm>
          <a:custGeom>
            <a:avLst/>
            <a:gdLst/>
            <a:ahLst/>
            <a:cxnLst/>
            <a:rect l="l" t="t" r="r" b="b"/>
            <a:pathLst>
              <a:path w="26853" h="14190" extrusionOk="0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5039192" y="2784621"/>
            <a:ext cx="283761" cy="210093"/>
          </a:xfrm>
          <a:custGeom>
            <a:avLst/>
            <a:gdLst/>
            <a:ahLst/>
            <a:cxnLst/>
            <a:rect l="l" t="t" r="r" b="b"/>
            <a:pathLst>
              <a:path w="15211" h="11262" extrusionOk="0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999364" y="2815737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999364" y="2815103"/>
            <a:ext cx="42944" cy="13711"/>
          </a:xfrm>
          <a:custGeom>
            <a:avLst/>
            <a:gdLst/>
            <a:ahLst/>
            <a:cxnLst/>
            <a:rect l="l" t="t" r="r" b="b"/>
            <a:pathLst>
              <a:path w="2302" h="735" extrusionOk="0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5056616" y="2817733"/>
            <a:ext cx="55387" cy="24774"/>
          </a:xfrm>
          <a:custGeom>
            <a:avLst/>
            <a:gdLst/>
            <a:ahLst/>
            <a:cxnLst/>
            <a:rect l="l" t="t" r="r" b="b"/>
            <a:pathLst>
              <a:path w="2969" h="1328" extrusionOk="0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7"/>
          <p:cNvSpPr/>
          <p:nvPr/>
        </p:nvSpPr>
        <p:spPr>
          <a:xfrm>
            <a:off x="5117599" y="2849484"/>
            <a:ext cx="82772" cy="53391"/>
          </a:xfrm>
          <a:custGeom>
            <a:avLst/>
            <a:gdLst/>
            <a:ahLst/>
            <a:cxnLst/>
            <a:rect l="l" t="t" r="r" b="b"/>
            <a:pathLst>
              <a:path w="4437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5174833" y="2903472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5080867" y="2899125"/>
            <a:ext cx="58521" cy="21173"/>
          </a:xfrm>
          <a:custGeom>
            <a:avLst/>
            <a:gdLst/>
            <a:ahLst/>
            <a:cxnLst/>
            <a:rect l="l" t="t" r="r" b="b"/>
            <a:pathLst>
              <a:path w="3137" h="1135" extrusionOk="0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5036077" y="2847469"/>
            <a:ext cx="34232" cy="22274"/>
          </a:xfrm>
          <a:custGeom>
            <a:avLst/>
            <a:gdLst/>
            <a:ahLst/>
            <a:cxnLst/>
            <a:rect l="l" t="t" r="r" b="b"/>
            <a:pathLst>
              <a:path w="1835" h="1194" extrusionOk="0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4998729" y="2840007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4906630" y="2705430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4884244" y="2662654"/>
            <a:ext cx="500943" cy="264882"/>
          </a:xfrm>
          <a:custGeom>
            <a:avLst/>
            <a:gdLst/>
            <a:ahLst/>
            <a:cxnLst/>
            <a:rect l="l" t="t" r="r" b="b"/>
            <a:pathLst>
              <a:path w="26853" h="14199" extrusionOk="0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4911610" y="2707463"/>
            <a:ext cx="283164" cy="210335"/>
          </a:xfrm>
          <a:custGeom>
            <a:avLst/>
            <a:gdLst/>
            <a:ahLst/>
            <a:cxnLst/>
            <a:rect l="l" t="t" r="r" b="b"/>
            <a:pathLst>
              <a:path w="15179" h="11275" extrusionOk="0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5036692" y="2738561"/>
            <a:ext cx="199142" cy="130697"/>
          </a:xfrm>
          <a:custGeom>
            <a:avLst/>
            <a:gdLst/>
            <a:ahLst/>
            <a:cxnLst/>
            <a:rect l="l" t="t" r="r" b="b"/>
            <a:pathLst>
              <a:path w="10675" h="7006" extrusionOk="0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5036692" y="2738561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5093944" y="2740949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5154928" y="2772513"/>
            <a:ext cx="82772" cy="53820"/>
          </a:xfrm>
          <a:custGeom>
            <a:avLst/>
            <a:gdLst/>
            <a:ahLst/>
            <a:cxnLst/>
            <a:rect l="l" t="t" r="r" b="b"/>
            <a:pathLst>
              <a:path w="4437" h="2885" extrusionOk="0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7"/>
          <p:cNvSpPr/>
          <p:nvPr/>
        </p:nvSpPr>
        <p:spPr>
          <a:xfrm>
            <a:off x="5212180" y="2826314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5118215" y="2822584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/>
          <p:nvPr/>
        </p:nvSpPr>
        <p:spPr>
          <a:xfrm>
            <a:off x="5073405" y="2770928"/>
            <a:ext cx="34251" cy="22106"/>
          </a:xfrm>
          <a:custGeom>
            <a:avLst/>
            <a:gdLst/>
            <a:ahLst/>
            <a:cxnLst/>
            <a:rect l="l" t="t" r="r" b="b"/>
            <a:pathLst>
              <a:path w="1836" h="1185" extrusionOk="0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5036207" y="2763466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4880494" y="2635735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4857474" y="2592791"/>
            <a:ext cx="500961" cy="264938"/>
          </a:xfrm>
          <a:custGeom>
            <a:avLst/>
            <a:gdLst/>
            <a:ahLst/>
            <a:cxnLst/>
            <a:rect l="l" t="t" r="r" b="b"/>
            <a:pathLst>
              <a:path w="26854" h="14202" extrusionOk="0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5107637" y="2632788"/>
            <a:ext cx="222162" cy="132562"/>
          </a:xfrm>
          <a:custGeom>
            <a:avLst/>
            <a:gdLst/>
            <a:ahLst/>
            <a:cxnLst/>
            <a:rect l="l" t="t" r="r" b="b"/>
            <a:pathLst>
              <a:path w="11909" h="7106" extrusionOk="0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5260086" y="2673661"/>
            <a:ext cx="64733" cy="62009"/>
          </a:xfrm>
          <a:custGeom>
            <a:avLst/>
            <a:gdLst/>
            <a:ahLst/>
            <a:cxnLst/>
            <a:rect l="l" t="t" r="r" b="b"/>
            <a:pathLst>
              <a:path w="3470" h="3324" extrusionOk="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5010557" y="2668251"/>
            <a:ext cx="197911" cy="130697"/>
          </a:xfrm>
          <a:custGeom>
            <a:avLst/>
            <a:gdLst/>
            <a:ahLst/>
            <a:cxnLst/>
            <a:rect l="l" t="t" r="r" b="b"/>
            <a:pathLst>
              <a:path w="10609" h="7006" extrusionOk="0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5010557" y="2668251"/>
            <a:ext cx="42328" cy="13711"/>
          </a:xfrm>
          <a:custGeom>
            <a:avLst/>
            <a:gdLst/>
            <a:ahLst/>
            <a:cxnLst/>
            <a:rect l="l" t="t" r="r" b="b"/>
            <a:pathLst>
              <a:path w="2269" h="735" extrusionOk="0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5067193" y="2670881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5128176" y="2702352"/>
            <a:ext cx="82772" cy="53652"/>
          </a:xfrm>
          <a:custGeom>
            <a:avLst/>
            <a:gdLst/>
            <a:ahLst/>
            <a:cxnLst/>
            <a:rect l="l" t="t" r="r" b="b"/>
            <a:pathLst>
              <a:path w="4437" h="2876" extrusionOk="0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5186044" y="2756619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5091463" y="2752254"/>
            <a:ext cx="59118" cy="21173"/>
          </a:xfrm>
          <a:custGeom>
            <a:avLst/>
            <a:gdLst/>
            <a:ahLst/>
            <a:cxnLst/>
            <a:rect l="l" t="t" r="r" b="b"/>
            <a:pathLst>
              <a:path w="3169" h="1135" extrusionOk="0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5047270" y="2700617"/>
            <a:ext cx="34251" cy="22274"/>
          </a:xfrm>
          <a:custGeom>
            <a:avLst/>
            <a:gdLst/>
            <a:ahLst/>
            <a:cxnLst/>
            <a:rect l="l" t="t" r="r" b="b"/>
            <a:pathLst>
              <a:path w="1836" h="1194" extrusionOk="0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5009456" y="2693136"/>
            <a:ext cx="54640" cy="52290"/>
          </a:xfrm>
          <a:custGeom>
            <a:avLst/>
            <a:gdLst/>
            <a:ahLst/>
            <a:cxnLst/>
            <a:rect l="l" t="t" r="r" b="b"/>
            <a:pathLst>
              <a:path w="2929" h="2803" extrusionOk="0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7"/>
          <p:cNvSpPr/>
          <p:nvPr/>
        </p:nvSpPr>
        <p:spPr>
          <a:xfrm>
            <a:off x="4878013" y="2519832"/>
            <a:ext cx="500961" cy="264584"/>
          </a:xfrm>
          <a:custGeom>
            <a:avLst/>
            <a:gdLst/>
            <a:ahLst/>
            <a:cxnLst/>
            <a:rect l="l" t="t" r="r" b="b"/>
            <a:pathLst>
              <a:path w="26854" h="14183" extrusionOk="0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4953304" y="2560089"/>
            <a:ext cx="349128" cy="183323"/>
          </a:xfrm>
          <a:custGeom>
            <a:avLst/>
            <a:gdLst/>
            <a:ahLst/>
            <a:cxnLst/>
            <a:rect l="l" t="t" r="r" b="b"/>
            <a:pathLst>
              <a:path w="18715" h="9827" extrusionOk="0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4975709" y="2564324"/>
            <a:ext cx="303069" cy="174891"/>
          </a:xfrm>
          <a:custGeom>
            <a:avLst/>
            <a:gdLst/>
            <a:ahLst/>
            <a:cxnLst/>
            <a:rect l="l" t="t" r="r" b="b"/>
            <a:pathLst>
              <a:path w="16246" h="9375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4976959" y="2588445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5028596" y="259607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7"/>
          <p:cNvSpPr/>
          <p:nvPr/>
        </p:nvSpPr>
        <p:spPr>
          <a:xfrm>
            <a:off x="5027365" y="2595440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7"/>
          <p:cNvSpPr/>
          <p:nvPr/>
        </p:nvSpPr>
        <p:spPr>
          <a:xfrm>
            <a:off x="5027980" y="2595440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7"/>
          <p:cNvSpPr/>
          <p:nvPr/>
        </p:nvSpPr>
        <p:spPr>
          <a:xfrm>
            <a:off x="5085233" y="2597828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/>
          <p:nvPr/>
        </p:nvSpPr>
        <p:spPr>
          <a:xfrm>
            <a:off x="5145600" y="2629224"/>
            <a:ext cx="83388" cy="53988"/>
          </a:xfrm>
          <a:custGeom>
            <a:avLst/>
            <a:gdLst/>
            <a:ahLst/>
            <a:cxnLst/>
            <a:rect l="l" t="t" r="r" b="b"/>
            <a:pathLst>
              <a:path w="4470" h="2894" extrusionOk="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5203468" y="2683193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5109503" y="2679444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5064693" y="2627807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7"/>
          <p:cNvSpPr/>
          <p:nvPr/>
        </p:nvSpPr>
        <p:spPr>
          <a:xfrm>
            <a:off x="5027495" y="2620345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/>
          <p:nvPr/>
        </p:nvSpPr>
        <p:spPr>
          <a:xfrm>
            <a:off x="5349705" y="3200142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7"/>
          <p:cNvSpPr/>
          <p:nvPr/>
        </p:nvSpPr>
        <p:spPr>
          <a:xfrm>
            <a:off x="5327300" y="3157198"/>
            <a:ext cx="500943" cy="264938"/>
          </a:xfrm>
          <a:custGeom>
            <a:avLst/>
            <a:gdLst/>
            <a:ahLst/>
            <a:cxnLst/>
            <a:rect l="l" t="t" r="r" b="b"/>
            <a:pathLst>
              <a:path w="26853" h="14202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5576829" y="3197195"/>
            <a:ext cx="222797" cy="133178"/>
          </a:xfrm>
          <a:custGeom>
            <a:avLst/>
            <a:gdLst/>
            <a:ahLst/>
            <a:cxnLst/>
            <a:rect l="l" t="t" r="r" b="b"/>
            <a:pathLst>
              <a:path w="11943" h="7139" extrusionOk="0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5729296" y="3238702"/>
            <a:ext cx="65348" cy="61897"/>
          </a:xfrm>
          <a:custGeom>
            <a:avLst/>
            <a:gdLst/>
            <a:ahLst/>
            <a:cxnLst/>
            <a:rect l="l" t="t" r="r" b="b"/>
            <a:pathLst>
              <a:path w="3503" h="3318" extrusionOk="0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5480383" y="3233908"/>
            <a:ext cx="198527" cy="130063"/>
          </a:xfrm>
          <a:custGeom>
            <a:avLst/>
            <a:gdLst/>
            <a:ahLst/>
            <a:cxnLst/>
            <a:rect l="l" t="t" r="r" b="b"/>
            <a:pathLst>
              <a:path w="10642" h="6972" extrusionOk="0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5479749" y="3233273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5537001" y="3235288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5597368" y="3267020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655236" y="3321026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5561271" y="3317295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5516462" y="3265640"/>
            <a:ext cx="34866" cy="22069"/>
          </a:xfrm>
          <a:custGeom>
            <a:avLst/>
            <a:gdLst/>
            <a:ahLst/>
            <a:cxnLst/>
            <a:rect l="l" t="t" r="r" b="b"/>
            <a:pathLst>
              <a:path w="1869" h="1183" extrusionOk="0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5479133" y="325754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5375840" y="3132312"/>
            <a:ext cx="458633" cy="264808"/>
          </a:xfrm>
          <a:custGeom>
            <a:avLst/>
            <a:gdLst/>
            <a:ahLst/>
            <a:cxnLst/>
            <a:rect l="l" t="t" r="r" b="b"/>
            <a:pathLst>
              <a:path w="24585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5353436" y="3089387"/>
            <a:ext cx="500943" cy="264920"/>
          </a:xfrm>
          <a:custGeom>
            <a:avLst/>
            <a:gdLst/>
            <a:ahLst/>
            <a:cxnLst/>
            <a:rect l="l" t="t" r="r" b="b"/>
            <a:pathLst>
              <a:path w="26853" h="14201" extrusionOk="0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5380821" y="3134346"/>
            <a:ext cx="283761" cy="210335"/>
          </a:xfrm>
          <a:custGeom>
            <a:avLst/>
            <a:gdLst/>
            <a:ahLst/>
            <a:cxnLst/>
            <a:rect l="l" t="t" r="r" b="b"/>
            <a:pathLst>
              <a:path w="15211" h="11275" extrusionOk="0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5507134" y="316607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5506518" y="3165444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5563136" y="3167682"/>
            <a:ext cx="56021" cy="24550"/>
          </a:xfrm>
          <a:custGeom>
            <a:avLst/>
            <a:gdLst/>
            <a:ahLst/>
            <a:cxnLst/>
            <a:rect l="l" t="t" r="r" b="b"/>
            <a:pathLst>
              <a:path w="3003" h="1316" extrusionOk="0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5624120" y="3199191"/>
            <a:ext cx="82791" cy="54025"/>
          </a:xfrm>
          <a:custGeom>
            <a:avLst/>
            <a:gdLst/>
            <a:ahLst/>
            <a:cxnLst/>
            <a:rect l="l" t="t" r="r" b="b"/>
            <a:pathLst>
              <a:path w="4438" h="2896" extrusionOk="0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681987" y="3253197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87407" y="3249466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543231" y="3197810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505269" y="3189714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349705" y="3062617"/>
            <a:ext cx="458018" cy="264173"/>
          </a:xfrm>
          <a:custGeom>
            <a:avLst/>
            <a:gdLst/>
            <a:ahLst/>
            <a:cxnLst/>
            <a:rect l="l" t="t" r="r" b="b"/>
            <a:pathLst>
              <a:path w="24552" h="14161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5327300" y="3019674"/>
            <a:ext cx="500943" cy="264416"/>
          </a:xfrm>
          <a:custGeom>
            <a:avLst/>
            <a:gdLst/>
            <a:ahLst/>
            <a:cxnLst/>
            <a:rect l="l" t="t" r="r" b="b"/>
            <a:pathLst>
              <a:path w="26853" h="14174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5576829" y="305967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5729296" y="3100543"/>
            <a:ext cx="65348" cy="62009"/>
          </a:xfrm>
          <a:custGeom>
            <a:avLst/>
            <a:gdLst/>
            <a:ahLst/>
            <a:cxnLst/>
            <a:rect l="l" t="t" r="r" b="b"/>
            <a:pathLst>
              <a:path w="3503" h="3324" extrusionOk="0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480383" y="309574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479749" y="3095133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5537001" y="3097521"/>
            <a:ext cx="56021" cy="24382"/>
          </a:xfrm>
          <a:custGeom>
            <a:avLst/>
            <a:gdLst/>
            <a:ahLst/>
            <a:cxnLst/>
            <a:rect l="l" t="t" r="r" b="b"/>
            <a:pathLst>
              <a:path w="3003" h="1307" extrusionOk="0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597368" y="3129234"/>
            <a:ext cx="83407" cy="53652"/>
          </a:xfrm>
          <a:custGeom>
            <a:avLst/>
            <a:gdLst/>
            <a:ahLst/>
            <a:cxnLst/>
            <a:rect l="l" t="t" r="r" b="b"/>
            <a:pathLst>
              <a:path w="4471" h="2876" extrusionOk="0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655236" y="3183502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561271" y="3179137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5516462" y="3127499"/>
            <a:ext cx="34866" cy="22274"/>
          </a:xfrm>
          <a:custGeom>
            <a:avLst/>
            <a:gdLst/>
            <a:ahLst/>
            <a:cxnLst/>
            <a:rect l="l" t="t" r="r" b="b"/>
            <a:pathLst>
              <a:path w="1869" h="1194" extrusionOk="0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5479357" y="3120019"/>
            <a:ext cx="53932" cy="51674"/>
          </a:xfrm>
          <a:custGeom>
            <a:avLst/>
            <a:gdLst/>
            <a:ahLst/>
            <a:cxnLst/>
            <a:rect l="l" t="t" r="r" b="b"/>
            <a:pathLst>
              <a:path w="2891" h="2770" extrusionOk="0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5367128" y="2989341"/>
            <a:ext cx="458633" cy="264640"/>
          </a:xfrm>
          <a:custGeom>
            <a:avLst/>
            <a:gdLst/>
            <a:ahLst/>
            <a:cxnLst/>
            <a:rect l="l" t="t" r="r" b="b"/>
            <a:pathLst>
              <a:path w="24585" h="14186" extrusionOk="0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5347839" y="2946247"/>
            <a:ext cx="500961" cy="264920"/>
          </a:xfrm>
          <a:custGeom>
            <a:avLst/>
            <a:gdLst/>
            <a:ahLst/>
            <a:cxnLst/>
            <a:rect l="l" t="t" r="r" b="b"/>
            <a:pathLst>
              <a:path w="26854" h="14201" extrusionOk="0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5363397" y="2955277"/>
            <a:ext cx="467979" cy="246134"/>
          </a:xfrm>
          <a:custGeom>
            <a:avLst/>
            <a:gdLst/>
            <a:ahLst/>
            <a:cxnLst/>
            <a:rect l="l" t="t" r="r" b="b"/>
            <a:pathLst>
              <a:path w="25086" h="13194" extrusionOk="0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5537635" y="2991206"/>
            <a:ext cx="283761" cy="210111"/>
          </a:xfrm>
          <a:custGeom>
            <a:avLst/>
            <a:gdLst/>
            <a:ahLst/>
            <a:cxnLst/>
            <a:rect l="l" t="t" r="r" b="b"/>
            <a:pathLst>
              <a:path w="15211" h="11263" extrusionOk="0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5429977" y="2991057"/>
            <a:ext cx="333551" cy="175189"/>
          </a:xfrm>
          <a:custGeom>
            <a:avLst/>
            <a:gdLst/>
            <a:ahLst/>
            <a:cxnLst/>
            <a:rect l="l" t="t" r="r" b="b"/>
            <a:pathLst>
              <a:path w="17880" h="9391" extrusionOk="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446151" y="301532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5498422" y="3022957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497172" y="302232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497807" y="3022323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5554424" y="3024710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5614792" y="3056069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5673275" y="3110076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578695" y="3106326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5534520" y="3054689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5496557" y="304659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7146834" y="2870639"/>
            <a:ext cx="688258" cy="491317"/>
          </a:xfrm>
          <a:custGeom>
            <a:avLst/>
            <a:gdLst/>
            <a:ahLst/>
            <a:cxnLst/>
            <a:rect l="l" t="t" r="r" b="b"/>
            <a:pathLst>
              <a:path w="36894" h="26337" extrusionOk="0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7113236" y="2870881"/>
            <a:ext cx="755453" cy="397725"/>
          </a:xfrm>
          <a:custGeom>
            <a:avLst/>
            <a:gdLst/>
            <a:ahLst/>
            <a:cxnLst/>
            <a:rect l="l" t="t" r="r" b="b"/>
            <a:pathLst>
              <a:path w="40496" h="21320" extrusionOk="0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7182931" y="2946415"/>
            <a:ext cx="616063" cy="288742"/>
          </a:xfrm>
          <a:custGeom>
            <a:avLst/>
            <a:gdLst/>
            <a:ahLst/>
            <a:cxnLst/>
            <a:rect l="l" t="t" r="r" b="b"/>
            <a:pathLst>
              <a:path w="33024" h="15478" extrusionOk="0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7093313" y="3224319"/>
            <a:ext cx="165544" cy="128085"/>
          </a:xfrm>
          <a:custGeom>
            <a:avLst/>
            <a:gdLst/>
            <a:ahLst/>
            <a:cxnLst/>
            <a:rect l="l" t="t" r="r" b="b"/>
            <a:pathLst>
              <a:path w="8874" h="6866" extrusionOk="0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7104524" y="3251331"/>
            <a:ext cx="154333" cy="101521"/>
          </a:xfrm>
          <a:custGeom>
            <a:avLst/>
            <a:gdLst/>
            <a:ahLst/>
            <a:cxnLst/>
            <a:rect l="l" t="t" r="r" b="b"/>
            <a:pathLst>
              <a:path w="8273" h="5442" extrusionOk="0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6784050" y="3290488"/>
            <a:ext cx="354725" cy="260797"/>
          </a:xfrm>
          <a:custGeom>
            <a:avLst/>
            <a:gdLst/>
            <a:ahLst/>
            <a:cxnLst/>
            <a:rect l="l" t="t" r="r" b="b"/>
            <a:pathLst>
              <a:path w="19015" h="13980" extrusionOk="0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6811436" y="3316046"/>
            <a:ext cx="327339" cy="235240"/>
          </a:xfrm>
          <a:custGeom>
            <a:avLst/>
            <a:gdLst/>
            <a:ahLst/>
            <a:cxnLst/>
            <a:rect l="l" t="t" r="r" b="b"/>
            <a:pathLst>
              <a:path w="17547" h="12610" extrusionOk="0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8061209" y="1766561"/>
            <a:ext cx="156590" cy="361441"/>
          </a:xfrm>
          <a:custGeom>
            <a:avLst/>
            <a:gdLst/>
            <a:ahLst/>
            <a:cxnLst/>
            <a:rect l="l" t="t" r="r" b="b"/>
            <a:pathLst>
              <a:path w="8394" h="19375" extrusionOk="0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829476" y="2102594"/>
            <a:ext cx="197911" cy="138178"/>
          </a:xfrm>
          <a:custGeom>
            <a:avLst/>
            <a:gdLst/>
            <a:ahLst/>
            <a:cxnLst/>
            <a:rect l="l" t="t" r="r" b="b"/>
            <a:pathLst>
              <a:path w="10609" h="7407" extrusionOk="0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7764221" y="1961972"/>
            <a:ext cx="144931" cy="334036"/>
          </a:xfrm>
          <a:custGeom>
            <a:avLst/>
            <a:gdLst/>
            <a:ahLst/>
            <a:cxnLst/>
            <a:rect l="l" t="t" r="r" b="b"/>
            <a:pathLst>
              <a:path w="7769" h="17906" extrusionOk="0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8141239" y="1935837"/>
            <a:ext cx="187315" cy="130063"/>
          </a:xfrm>
          <a:custGeom>
            <a:avLst/>
            <a:gdLst/>
            <a:ahLst/>
            <a:cxnLst/>
            <a:rect l="l" t="t" r="r" b="b"/>
            <a:pathLst>
              <a:path w="10041" h="6972" extrusionOk="0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8242666" y="1785851"/>
            <a:ext cx="137543" cy="494898"/>
          </a:xfrm>
          <a:custGeom>
            <a:avLst/>
            <a:gdLst/>
            <a:ahLst/>
            <a:cxnLst/>
            <a:rect l="l" t="t" r="r" b="b"/>
            <a:pathLst>
              <a:path w="7373" h="26529" extrusionOk="0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45846" y="1950761"/>
            <a:ext cx="453037" cy="275217"/>
          </a:xfrm>
          <a:custGeom>
            <a:avLst/>
            <a:gdLst/>
            <a:ahLst/>
            <a:cxnLst/>
            <a:rect l="l" t="t" r="r" b="b"/>
            <a:pathLst>
              <a:path w="24285" h="14753" extrusionOk="0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7947712" y="1950145"/>
            <a:ext cx="449306" cy="260741"/>
          </a:xfrm>
          <a:custGeom>
            <a:avLst/>
            <a:gdLst/>
            <a:ahLst/>
            <a:cxnLst/>
            <a:rect l="l" t="t" r="r" b="b"/>
            <a:pathLst>
              <a:path w="24085" h="13977" extrusionOk="0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7945846" y="2141807"/>
            <a:ext cx="121351" cy="83407"/>
          </a:xfrm>
          <a:custGeom>
            <a:avLst/>
            <a:gdLst/>
            <a:ahLst/>
            <a:cxnLst/>
            <a:rect l="l" t="t" r="r" b="b"/>
            <a:pathLst>
              <a:path w="6505" h="4471" extrusionOk="0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8067178" y="2019206"/>
            <a:ext cx="331705" cy="207238"/>
          </a:xfrm>
          <a:custGeom>
            <a:avLst/>
            <a:gdLst/>
            <a:ahLst/>
            <a:cxnLst/>
            <a:rect l="l" t="t" r="r" b="b"/>
            <a:pathLst>
              <a:path w="17781" h="11109" extrusionOk="0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7983175" y="2111772"/>
            <a:ext cx="453037" cy="275236"/>
          </a:xfrm>
          <a:custGeom>
            <a:avLst/>
            <a:gdLst/>
            <a:ahLst/>
            <a:cxnLst/>
            <a:rect l="l" t="t" r="r" b="b"/>
            <a:pathLst>
              <a:path w="24285" h="14754" extrusionOk="0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7985040" y="2111306"/>
            <a:ext cx="449306" cy="260144"/>
          </a:xfrm>
          <a:custGeom>
            <a:avLst/>
            <a:gdLst/>
            <a:ahLst/>
            <a:cxnLst/>
            <a:rect l="l" t="t" r="r" b="b"/>
            <a:pathLst>
              <a:path w="24085" h="13945" extrusionOk="0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7983175" y="2302967"/>
            <a:ext cx="121369" cy="84041"/>
          </a:xfrm>
          <a:custGeom>
            <a:avLst/>
            <a:gdLst/>
            <a:ahLst/>
            <a:cxnLst/>
            <a:rect l="l" t="t" r="r" b="b"/>
            <a:pathLst>
              <a:path w="6506" h="4505" extrusionOk="0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8104526" y="2180385"/>
            <a:ext cx="331686" cy="206623"/>
          </a:xfrm>
          <a:custGeom>
            <a:avLst/>
            <a:gdLst/>
            <a:ahLst/>
            <a:cxnLst/>
            <a:rect l="l" t="t" r="r" b="b"/>
            <a:pathLst>
              <a:path w="17780" h="11076" extrusionOk="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7829476" y="1741526"/>
            <a:ext cx="523982" cy="316445"/>
          </a:xfrm>
          <a:custGeom>
            <a:avLst/>
            <a:gdLst/>
            <a:ahLst/>
            <a:cxnLst/>
            <a:rect l="l" t="t" r="r" b="b"/>
            <a:pathLst>
              <a:path w="28088" h="16963" extrusionOk="0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8021753" y="1851815"/>
            <a:ext cx="331705" cy="206623"/>
          </a:xfrm>
          <a:custGeom>
            <a:avLst/>
            <a:gdLst/>
            <a:ahLst/>
            <a:cxnLst/>
            <a:rect l="l" t="t" r="r" b="b"/>
            <a:pathLst>
              <a:path w="17781" h="11076" extrusionOk="0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7829476" y="1932721"/>
            <a:ext cx="192296" cy="125100"/>
          </a:xfrm>
          <a:custGeom>
            <a:avLst/>
            <a:gdLst/>
            <a:ahLst/>
            <a:cxnLst/>
            <a:rect l="l" t="t" r="r" b="b"/>
            <a:pathLst>
              <a:path w="10308" h="6706" extrusionOk="0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7952693" y="2020456"/>
            <a:ext cx="125082" cy="434997"/>
          </a:xfrm>
          <a:custGeom>
            <a:avLst/>
            <a:gdLst/>
            <a:ahLst/>
            <a:cxnLst/>
            <a:rect l="l" t="t" r="r" b="b"/>
            <a:pathLst>
              <a:path w="6705" h="23318" extrusionOk="0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7904152" y="1860750"/>
            <a:ext cx="441825" cy="240314"/>
          </a:xfrm>
          <a:custGeom>
            <a:avLst/>
            <a:gdLst/>
            <a:ahLst/>
            <a:cxnLst/>
            <a:rect l="l" t="t" r="r" b="b"/>
            <a:pathLst>
              <a:path w="23684" h="12882" extrusionOk="0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7937134" y="1730482"/>
            <a:ext cx="191680" cy="234064"/>
          </a:xfrm>
          <a:custGeom>
            <a:avLst/>
            <a:gdLst/>
            <a:ahLst/>
            <a:cxnLst/>
            <a:rect l="l" t="t" r="r" b="b"/>
            <a:pathLst>
              <a:path w="10275" h="12547" extrusionOk="0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7932769" y="1859911"/>
            <a:ext cx="201026" cy="118907"/>
          </a:xfrm>
          <a:custGeom>
            <a:avLst/>
            <a:gdLst/>
            <a:ahLst/>
            <a:cxnLst/>
            <a:rect l="l" t="t" r="r" b="b"/>
            <a:pathLst>
              <a:path w="10776" h="6374" extrusionOk="0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924057" y="1787343"/>
            <a:ext cx="208488" cy="180730"/>
          </a:xfrm>
          <a:custGeom>
            <a:avLst/>
            <a:gdLst/>
            <a:ahLst/>
            <a:cxnLst/>
            <a:rect l="l" t="t" r="r" b="b"/>
            <a:pathLst>
              <a:path w="11176" h="9688" extrusionOk="0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923442" y="1904011"/>
            <a:ext cx="111408" cy="66113"/>
          </a:xfrm>
          <a:custGeom>
            <a:avLst/>
            <a:gdLst/>
            <a:ahLst/>
            <a:cxnLst/>
            <a:rect l="l" t="t" r="r" b="b"/>
            <a:pathLst>
              <a:path w="5972" h="3544" extrusionOk="0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8178567" y="1757849"/>
            <a:ext cx="170525" cy="314132"/>
          </a:xfrm>
          <a:custGeom>
            <a:avLst/>
            <a:gdLst/>
            <a:ahLst/>
            <a:cxnLst/>
            <a:rect l="l" t="t" r="r" b="b"/>
            <a:pathLst>
              <a:path w="9141" h="16839" extrusionOk="0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8184798" y="1934587"/>
            <a:ext cx="174872" cy="153381"/>
          </a:xfrm>
          <a:custGeom>
            <a:avLst/>
            <a:gdLst/>
            <a:ahLst/>
            <a:cxnLst/>
            <a:rect l="l" t="t" r="r" b="b"/>
            <a:pathLst>
              <a:path w="9374" h="8222" extrusionOk="0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8171721" y="1868809"/>
            <a:ext cx="184834" cy="205671"/>
          </a:xfrm>
          <a:custGeom>
            <a:avLst/>
            <a:gdLst/>
            <a:ahLst/>
            <a:cxnLst/>
            <a:rect l="l" t="t" r="r" b="b"/>
            <a:pathLst>
              <a:path w="9908" h="11025" extrusionOk="0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8170490" y="2014635"/>
            <a:ext cx="115139" cy="64658"/>
          </a:xfrm>
          <a:custGeom>
            <a:avLst/>
            <a:gdLst/>
            <a:ahLst/>
            <a:cxnLst/>
            <a:rect l="l" t="t" r="r" b="b"/>
            <a:pathLst>
              <a:path w="6172" h="3466" extrusionOk="0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7893575" y="1046590"/>
            <a:ext cx="440594" cy="812948"/>
          </a:xfrm>
          <a:custGeom>
            <a:avLst/>
            <a:gdLst/>
            <a:ahLst/>
            <a:cxnLst/>
            <a:rect l="l" t="t" r="r" b="b"/>
            <a:pathLst>
              <a:path w="23618" h="43578" extrusionOk="0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8029850" y="1184115"/>
            <a:ext cx="95234" cy="298088"/>
          </a:xfrm>
          <a:custGeom>
            <a:avLst/>
            <a:gdLst/>
            <a:ahLst/>
            <a:cxnLst/>
            <a:rect l="l" t="t" r="r" b="b"/>
            <a:pathLst>
              <a:path w="5105" h="15979" extrusionOk="0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7541369" y="448287"/>
            <a:ext cx="397016" cy="358698"/>
          </a:xfrm>
          <a:custGeom>
            <a:avLst/>
            <a:gdLst/>
            <a:ahLst/>
            <a:cxnLst/>
            <a:rect l="l" t="t" r="r" b="b"/>
            <a:pathLst>
              <a:path w="21282" h="19228" extrusionOk="0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7647777" y="505838"/>
            <a:ext cx="32366" cy="39847"/>
          </a:xfrm>
          <a:custGeom>
            <a:avLst/>
            <a:gdLst/>
            <a:ahLst/>
            <a:cxnLst/>
            <a:rect l="l" t="t" r="r" b="b"/>
            <a:pathLst>
              <a:path w="1735" h="2136" extrusionOk="0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7796494" y="676344"/>
            <a:ext cx="266972" cy="129447"/>
          </a:xfrm>
          <a:custGeom>
            <a:avLst/>
            <a:gdLst/>
            <a:ahLst/>
            <a:cxnLst/>
            <a:rect l="l" t="t" r="r" b="b"/>
            <a:pathLst>
              <a:path w="14311" h="6939" extrusionOk="0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7785301" y="684049"/>
            <a:ext cx="67214" cy="127955"/>
          </a:xfrm>
          <a:custGeom>
            <a:avLst/>
            <a:gdLst/>
            <a:ahLst/>
            <a:cxnLst/>
            <a:rect l="l" t="t" r="r" b="b"/>
            <a:pathLst>
              <a:path w="3603" h="6859" extrusionOk="0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7969482" y="673695"/>
            <a:ext cx="357206" cy="471039"/>
          </a:xfrm>
          <a:custGeom>
            <a:avLst/>
            <a:gdLst/>
            <a:ahLst/>
            <a:cxnLst/>
            <a:rect l="l" t="t" r="r" b="b"/>
            <a:pathLst>
              <a:path w="19148" h="25250" extrusionOk="0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7863074" y="714923"/>
            <a:ext cx="468595" cy="443336"/>
          </a:xfrm>
          <a:custGeom>
            <a:avLst/>
            <a:gdLst/>
            <a:ahLst/>
            <a:cxnLst/>
            <a:rect l="l" t="t" r="r" b="b"/>
            <a:pathLst>
              <a:path w="25119" h="23765" extrusionOk="0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8191645" y="709326"/>
            <a:ext cx="147486" cy="282530"/>
          </a:xfrm>
          <a:custGeom>
            <a:avLst/>
            <a:gdLst/>
            <a:ahLst/>
            <a:cxnLst/>
            <a:rect l="l" t="t" r="r" b="b"/>
            <a:pathLst>
              <a:path w="7906" h="15145" extrusionOk="0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8177952" y="914587"/>
            <a:ext cx="125716" cy="99823"/>
          </a:xfrm>
          <a:custGeom>
            <a:avLst/>
            <a:gdLst/>
            <a:ahLst/>
            <a:cxnLst/>
            <a:rect l="l" t="t" r="r" b="b"/>
            <a:pathLst>
              <a:path w="6739" h="5351" extrusionOk="0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7937806" y="389692"/>
            <a:ext cx="266916" cy="253689"/>
          </a:xfrm>
          <a:custGeom>
            <a:avLst/>
            <a:gdLst/>
            <a:ahLst/>
            <a:cxnLst/>
            <a:rect l="l" t="t" r="r" b="b"/>
            <a:pathLst>
              <a:path w="14308" h="13599" extrusionOk="0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7975097" y="461887"/>
            <a:ext cx="235855" cy="294749"/>
          </a:xfrm>
          <a:custGeom>
            <a:avLst/>
            <a:gdLst/>
            <a:ahLst/>
            <a:cxnLst/>
            <a:rect l="l" t="t" r="r" b="b"/>
            <a:pathLst>
              <a:path w="12643" h="15800" extrusionOk="0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8063447" y="588591"/>
            <a:ext cx="83407" cy="89003"/>
          </a:xfrm>
          <a:custGeom>
            <a:avLst/>
            <a:gdLst/>
            <a:ahLst/>
            <a:cxnLst/>
            <a:rect l="l" t="t" r="r" b="b"/>
            <a:pathLst>
              <a:path w="4471" h="4771" extrusionOk="0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8063447" y="533802"/>
            <a:ext cx="20409" cy="17890"/>
          </a:xfrm>
          <a:custGeom>
            <a:avLst/>
            <a:gdLst/>
            <a:ahLst/>
            <a:cxnLst/>
            <a:rect l="l" t="t" r="r" b="b"/>
            <a:pathLst>
              <a:path w="1094" h="959" extrusionOk="0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8063447" y="507218"/>
            <a:ext cx="22423" cy="14196"/>
          </a:xfrm>
          <a:custGeom>
            <a:avLst/>
            <a:gdLst/>
            <a:ahLst/>
            <a:cxnLst/>
            <a:rect l="l" t="t" r="r" b="b"/>
            <a:pathLst>
              <a:path w="1202" h="761" extrusionOk="0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7986906" y="511807"/>
            <a:ext cx="21808" cy="14570"/>
          </a:xfrm>
          <a:custGeom>
            <a:avLst/>
            <a:gdLst/>
            <a:ahLst/>
            <a:cxnLst/>
            <a:rect l="l" t="t" r="r" b="b"/>
            <a:pathLst>
              <a:path w="1169" h="781" extrusionOk="0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7993752" y="536824"/>
            <a:ext cx="20278" cy="17349"/>
          </a:xfrm>
          <a:custGeom>
            <a:avLst/>
            <a:gdLst/>
            <a:ahLst/>
            <a:cxnLst/>
            <a:rect l="l" t="t" r="r" b="b"/>
            <a:pathLst>
              <a:path w="1087" h="930" extrusionOk="0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8007445" y="529474"/>
            <a:ext cx="34251" cy="62867"/>
          </a:xfrm>
          <a:custGeom>
            <a:avLst/>
            <a:gdLst/>
            <a:ahLst/>
            <a:cxnLst/>
            <a:rect l="l" t="t" r="r" b="b"/>
            <a:pathLst>
              <a:path w="1836" h="3370" extrusionOk="0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8040427" y="597937"/>
            <a:ext cx="38597" cy="25819"/>
          </a:xfrm>
          <a:custGeom>
            <a:avLst/>
            <a:gdLst/>
            <a:ahLst/>
            <a:cxnLst/>
            <a:rect l="l" t="t" r="r" b="b"/>
            <a:pathLst>
              <a:path w="2069" h="1384" extrusionOk="0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8056601" y="603534"/>
            <a:ext cx="19942" cy="19924"/>
          </a:xfrm>
          <a:custGeom>
            <a:avLst/>
            <a:gdLst/>
            <a:ahLst/>
            <a:cxnLst/>
            <a:rect l="l" t="t" r="r" b="b"/>
            <a:pathLst>
              <a:path w="1069" h="1068" extrusionOk="0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8068428" y="652429"/>
            <a:ext cx="146255" cy="134073"/>
          </a:xfrm>
          <a:custGeom>
            <a:avLst/>
            <a:gdLst/>
            <a:ahLst/>
            <a:cxnLst/>
            <a:rect l="l" t="t" r="r" b="b"/>
            <a:pathLst>
              <a:path w="7840" h="7187" extrusionOk="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8016157" y="665133"/>
            <a:ext cx="52290" cy="95849"/>
          </a:xfrm>
          <a:custGeom>
            <a:avLst/>
            <a:gdLst/>
            <a:ahLst/>
            <a:cxnLst/>
            <a:rect l="l" t="t" r="r" b="b"/>
            <a:pathLst>
              <a:path w="2803" h="5138" extrusionOk="0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2016721" y="505838"/>
            <a:ext cx="605875" cy="62912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6;p38">
            <a:extLst>
              <a:ext uri="{FF2B5EF4-FFF2-40B4-BE49-F238E27FC236}">
                <a16:creationId xmlns:a16="http://schemas.microsoft.com/office/drawing/2014/main" id="{80692ABA-BD18-6DFE-34F0-8EBC97423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99057" y="4070420"/>
            <a:ext cx="3074301" cy="771086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Atia Sultana </a:t>
            </a:r>
            <a:r>
              <a:rPr lang="en-US" dirty="0" err="1"/>
              <a:t>Mim</a:t>
            </a:r>
            <a:endParaRPr lang="en-US" dirty="0"/>
          </a:p>
          <a:p>
            <a:r>
              <a:rPr lang="en-US" dirty="0"/>
              <a:t>ID: 221-15-5375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p65"/>
          <p:cNvSpPr txBox="1">
            <a:spLocks noGrp="1"/>
          </p:cNvSpPr>
          <p:nvPr>
            <p:ph type="title"/>
          </p:nvPr>
        </p:nvSpPr>
        <p:spPr>
          <a:xfrm>
            <a:off x="3515193" y="779797"/>
            <a:ext cx="4925755" cy="1871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Thank You!</a:t>
            </a:r>
            <a:endParaRPr dirty="0"/>
          </a:p>
        </p:txBody>
      </p:sp>
      <p:grpSp>
        <p:nvGrpSpPr>
          <p:cNvPr id="3019" name="Google Shape;3019;p65"/>
          <p:cNvGrpSpPr/>
          <p:nvPr/>
        </p:nvGrpSpPr>
        <p:grpSpPr>
          <a:xfrm>
            <a:off x="915488" y="2023671"/>
            <a:ext cx="2682151" cy="2583861"/>
            <a:chOff x="1418175" y="446100"/>
            <a:chExt cx="4988600" cy="4332750"/>
          </a:xfrm>
        </p:grpSpPr>
        <p:sp>
          <p:nvSpPr>
            <p:cNvPr id="3020" name="Google Shape;3020;p65"/>
            <p:cNvSpPr/>
            <p:nvPr/>
          </p:nvSpPr>
          <p:spPr>
            <a:xfrm>
              <a:off x="1418175" y="2352925"/>
              <a:ext cx="4988600" cy="2425925"/>
            </a:xfrm>
            <a:custGeom>
              <a:avLst/>
              <a:gdLst/>
              <a:ahLst/>
              <a:cxnLst/>
              <a:rect l="l" t="t" r="r" b="b"/>
              <a:pathLst>
                <a:path w="199544" h="97037" extrusionOk="0">
                  <a:moveTo>
                    <a:pt x="99789" y="0"/>
                  </a:moveTo>
                  <a:cubicBezTo>
                    <a:pt x="76530" y="0"/>
                    <a:pt x="53272" y="4737"/>
                    <a:pt x="35526" y="14210"/>
                  </a:cubicBezTo>
                  <a:cubicBezTo>
                    <a:pt x="1" y="33157"/>
                    <a:pt x="1" y="63879"/>
                    <a:pt x="35526" y="82826"/>
                  </a:cubicBezTo>
                  <a:cubicBezTo>
                    <a:pt x="53272" y="92299"/>
                    <a:pt x="76530" y="97036"/>
                    <a:pt x="99789" y="97036"/>
                  </a:cubicBezTo>
                  <a:cubicBezTo>
                    <a:pt x="123047" y="97036"/>
                    <a:pt x="146305" y="92299"/>
                    <a:pt x="164051" y="82826"/>
                  </a:cubicBezTo>
                  <a:cubicBezTo>
                    <a:pt x="199543" y="63879"/>
                    <a:pt x="199543" y="33157"/>
                    <a:pt x="164051" y="14210"/>
                  </a:cubicBezTo>
                  <a:cubicBezTo>
                    <a:pt x="146305" y="4737"/>
                    <a:pt x="123047" y="0"/>
                    <a:pt x="99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5"/>
            <p:cNvSpPr/>
            <p:nvPr/>
          </p:nvSpPr>
          <p:spPr>
            <a:xfrm>
              <a:off x="3891625" y="3104650"/>
              <a:ext cx="1838825" cy="1057875"/>
            </a:xfrm>
            <a:custGeom>
              <a:avLst/>
              <a:gdLst/>
              <a:ahLst/>
              <a:cxnLst/>
              <a:rect l="l" t="t" r="r" b="b"/>
              <a:pathLst>
                <a:path w="73553" h="42315" extrusionOk="0">
                  <a:moveTo>
                    <a:pt x="46763" y="1"/>
                  </a:moveTo>
                  <a:cubicBezTo>
                    <a:pt x="46575" y="1"/>
                    <a:pt x="46383" y="43"/>
                    <a:pt x="46200" y="126"/>
                  </a:cubicBezTo>
                  <a:lnTo>
                    <a:pt x="300" y="26645"/>
                  </a:lnTo>
                  <a:cubicBezTo>
                    <a:pt x="0" y="26745"/>
                    <a:pt x="0" y="27145"/>
                    <a:pt x="300" y="27245"/>
                  </a:cubicBezTo>
                  <a:lnTo>
                    <a:pt x="26219" y="42189"/>
                  </a:lnTo>
                  <a:cubicBezTo>
                    <a:pt x="26402" y="42273"/>
                    <a:pt x="26594" y="42315"/>
                    <a:pt x="26782" y="42315"/>
                  </a:cubicBezTo>
                  <a:cubicBezTo>
                    <a:pt x="26969" y="42315"/>
                    <a:pt x="27153" y="42273"/>
                    <a:pt x="27320" y="42189"/>
                  </a:cubicBezTo>
                  <a:lnTo>
                    <a:pt x="73219" y="15670"/>
                  </a:lnTo>
                  <a:cubicBezTo>
                    <a:pt x="73553" y="15570"/>
                    <a:pt x="73553" y="15137"/>
                    <a:pt x="73219" y="15037"/>
                  </a:cubicBezTo>
                  <a:lnTo>
                    <a:pt x="47300" y="126"/>
                  </a:lnTo>
                  <a:cubicBezTo>
                    <a:pt x="47134" y="43"/>
                    <a:pt x="46950" y="1"/>
                    <a:pt x="46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>
              <a:off x="4863975" y="3684250"/>
              <a:ext cx="1017425" cy="597950"/>
            </a:xfrm>
            <a:custGeom>
              <a:avLst/>
              <a:gdLst/>
              <a:ahLst/>
              <a:cxnLst/>
              <a:rect l="l" t="t" r="r" b="b"/>
              <a:pathLst>
                <a:path w="40697" h="23918" extrusionOk="0">
                  <a:moveTo>
                    <a:pt x="20348" y="0"/>
                  </a:moveTo>
                  <a:cubicBezTo>
                    <a:pt x="19915" y="0"/>
                    <a:pt x="19481" y="109"/>
                    <a:pt x="19081" y="325"/>
                  </a:cubicBezTo>
                  <a:lnTo>
                    <a:pt x="1368" y="10499"/>
                  </a:lnTo>
                  <a:cubicBezTo>
                    <a:pt x="868" y="10800"/>
                    <a:pt x="0" y="11367"/>
                    <a:pt x="0" y="12067"/>
                  </a:cubicBezTo>
                  <a:cubicBezTo>
                    <a:pt x="0" y="12734"/>
                    <a:pt x="467" y="12901"/>
                    <a:pt x="1335" y="13368"/>
                  </a:cubicBezTo>
                  <a:lnTo>
                    <a:pt x="18914" y="23542"/>
                  </a:lnTo>
                  <a:cubicBezTo>
                    <a:pt x="19364" y="23792"/>
                    <a:pt x="19865" y="23917"/>
                    <a:pt x="20365" y="23917"/>
                  </a:cubicBezTo>
                  <a:cubicBezTo>
                    <a:pt x="20865" y="23917"/>
                    <a:pt x="21366" y="23792"/>
                    <a:pt x="21816" y="23542"/>
                  </a:cubicBezTo>
                  <a:lnTo>
                    <a:pt x="39962" y="13135"/>
                  </a:lnTo>
                  <a:cubicBezTo>
                    <a:pt x="40429" y="12868"/>
                    <a:pt x="40696" y="12367"/>
                    <a:pt x="40663" y="11834"/>
                  </a:cubicBezTo>
                  <a:cubicBezTo>
                    <a:pt x="40563" y="11166"/>
                    <a:pt x="39762" y="10833"/>
                    <a:pt x="39329" y="10599"/>
                  </a:cubicBezTo>
                  <a:lnTo>
                    <a:pt x="21616" y="325"/>
                  </a:lnTo>
                  <a:cubicBezTo>
                    <a:pt x="21216" y="109"/>
                    <a:pt x="20782" y="0"/>
                    <a:pt x="20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>
              <a:off x="4368625" y="2598250"/>
              <a:ext cx="803925" cy="385300"/>
            </a:xfrm>
            <a:custGeom>
              <a:avLst/>
              <a:gdLst/>
              <a:ahLst/>
              <a:cxnLst/>
              <a:rect l="l" t="t" r="r" b="b"/>
              <a:pathLst>
                <a:path w="32157" h="15412" fill="none" extrusionOk="0">
                  <a:moveTo>
                    <a:pt x="0" y="2703"/>
                  </a:moveTo>
                  <a:lnTo>
                    <a:pt x="4170" y="268"/>
                  </a:lnTo>
                  <a:cubicBezTo>
                    <a:pt x="4737" y="1"/>
                    <a:pt x="5404" y="1"/>
                    <a:pt x="5971" y="268"/>
                  </a:cubicBezTo>
                  <a:lnTo>
                    <a:pt x="32157" y="15412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>
              <a:off x="4326100" y="2549050"/>
              <a:ext cx="889825" cy="409500"/>
            </a:xfrm>
            <a:custGeom>
              <a:avLst/>
              <a:gdLst/>
              <a:ahLst/>
              <a:cxnLst/>
              <a:rect l="l" t="t" r="r" b="b"/>
              <a:pathLst>
                <a:path w="35593" h="16380" fill="none" extrusionOk="0">
                  <a:moveTo>
                    <a:pt x="0" y="3670"/>
                  </a:moveTo>
                  <a:lnTo>
                    <a:pt x="5871" y="301"/>
                  </a:lnTo>
                  <a:cubicBezTo>
                    <a:pt x="6438" y="1"/>
                    <a:pt x="7105" y="1"/>
                    <a:pt x="7672" y="301"/>
                  </a:cubicBezTo>
                  <a:lnTo>
                    <a:pt x="35592" y="16379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>
              <a:off x="4283550" y="2499850"/>
              <a:ext cx="974075" cy="434500"/>
            </a:xfrm>
            <a:custGeom>
              <a:avLst/>
              <a:gdLst/>
              <a:ahLst/>
              <a:cxnLst/>
              <a:rect l="l" t="t" r="r" b="b"/>
              <a:pathLst>
                <a:path w="38963" h="17380" fill="none" extrusionOk="0">
                  <a:moveTo>
                    <a:pt x="38962" y="17380"/>
                  </a:moveTo>
                  <a:lnTo>
                    <a:pt x="9374" y="301"/>
                  </a:lnTo>
                  <a:cubicBezTo>
                    <a:pt x="8807" y="1"/>
                    <a:pt x="8140" y="1"/>
                    <a:pt x="7573" y="301"/>
                  </a:cubicBezTo>
                  <a:lnTo>
                    <a:pt x="1" y="4671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>
              <a:off x="4241025" y="2451475"/>
              <a:ext cx="1059125" cy="458700"/>
            </a:xfrm>
            <a:custGeom>
              <a:avLst/>
              <a:gdLst/>
              <a:ahLst/>
              <a:cxnLst/>
              <a:rect l="l" t="t" r="r" b="b"/>
              <a:pathLst>
                <a:path w="42365" h="18348" fill="none" extrusionOk="0">
                  <a:moveTo>
                    <a:pt x="42364" y="18347"/>
                  </a:moveTo>
                  <a:lnTo>
                    <a:pt x="11075" y="301"/>
                  </a:lnTo>
                  <a:cubicBezTo>
                    <a:pt x="10508" y="1"/>
                    <a:pt x="9841" y="1"/>
                    <a:pt x="9274" y="301"/>
                  </a:cubicBezTo>
                  <a:lnTo>
                    <a:pt x="1" y="5638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>
              <a:off x="3013475" y="448600"/>
              <a:ext cx="1439400" cy="2722600"/>
            </a:xfrm>
            <a:custGeom>
              <a:avLst/>
              <a:gdLst/>
              <a:ahLst/>
              <a:cxnLst/>
              <a:rect l="l" t="t" r="r" b="b"/>
              <a:pathLst>
                <a:path w="57576" h="108904" extrusionOk="0">
                  <a:moveTo>
                    <a:pt x="28792" y="0"/>
                  </a:moveTo>
                  <a:cubicBezTo>
                    <a:pt x="28480" y="0"/>
                    <a:pt x="28171" y="75"/>
                    <a:pt x="27888" y="225"/>
                  </a:cubicBezTo>
                  <a:lnTo>
                    <a:pt x="902" y="15803"/>
                  </a:lnTo>
                  <a:cubicBezTo>
                    <a:pt x="368" y="16137"/>
                    <a:pt x="34" y="16737"/>
                    <a:pt x="1" y="17371"/>
                  </a:cubicBezTo>
                  <a:lnTo>
                    <a:pt x="1" y="91557"/>
                  </a:lnTo>
                  <a:cubicBezTo>
                    <a:pt x="34" y="92191"/>
                    <a:pt x="368" y="92758"/>
                    <a:pt x="902" y="93125"/>
                  </a:cubicBezTo>
                  <a:lnTo>
                    <a:pt x="27888" y="108703"/>
                  </a:lnTo>
                  <a:cubicBezTo>
                    <a:pt x="28171" y="108836"/>
                    <a:pt x="28480" y="108903"/>
                    <a:pt x="28788" y="108903"/>
                  </a:cubicBezTo>
                  <a:cubicBezTo>
                    <a:pt x="29097" y="108903"/>
                    <a:pt x="29405" y="108836"/>
                    <a:pt x="29689" y="108703"/>
                  </a:cubicBezTo>
                  <a:lnTo>
                    <a:pt x="56675" y="93125"/>
                  </a:lnTo>
                  <a:cubicBezTo>
                    <a:pt x="57208" y="92758"/>
                    <a:pt x="57542" y="92191"/>
                    <a:pt x="57575" y="91557"/>
                  </a:cubicBezTo>
                  <a:lnTo>
                    <a:pt x="57575" y="17371"/>
                  </a:lnTo>
                  <a:cubicBezTo>
                    <a:pt x="57542" y="16737"/>
                    <a:pt x="57208" y="16137"/>
                    <a:pt x="56675" y="15803"/>
                  </a:cubicBezTo>
                  <a:lnTo>
                    <a:pt x="29722" y="225"/>
                  </a:lnTo>
                  <a:cubicBezTo>
                    <a:pt x="29422" y="75"/>
                    <a:pt x="29105" y="0"/>
                    <a:pt x="28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>
              <a:off x="3734000" y="857850"/>
              <a:ext cx="718875" cy="2313500"/>
            </a:xfrm>
            <a:custGeom>
              <a:avLst/>
              <a:gdLst/>
              <a:ahLst/>
              <a:cxnLst/>
              <a:rect l="l" t="t" r="r" b="b"/>
              <a:pathLst>
                <a:path w="28755" h="92540" extrusionOk="0">
                  <a:moveTo>
                    <a:pt x="28454" y="0"/>
                  </a:moveTo>
                  <a:lnTo>
                    <a:pt x="28121" y="267"/>
                  </a:lnTo>
                  <a:lnTo>
                    <a:pt x="27887" y="467"/>
                  </a:lnTo>
                  <a:lnTo>
                    <a:pt x="901" y="16078"/>
                  </a:lnTo>
                  <a:cubicBezTo>
                    <a:pt x="601" y="16212"/>
                    <a:pt x="301" y="16279"/>
                    <a:pt x="1" y="16279"/>
                  </a:cubicBezTo>
                  <a:lnTo>
                    <a:pt x="1" y="92533"/>
                  </a:lnTo>
                  <a:cubicBezTo>
                    <a:pt x="40" y="92538"/>
                    <a:pt x="79" y="92540"/>
                    <a:pt x="119" y="92540"/>
                  </a:cubicBezTo>
                  <a:cubicBezTo>
                    <a:pt x="380" y="92540"/>
                    <a:pt x="640" y="92449"/>
                    <a:pt x="901" y="92333"/>
                  </a:cubicBezTo>
                  <a:lnTo>
                    <a:pt x="27854" y="76755"/>
                  </a:lnTo>
                  <a:cubicBezTo>
                    <a:pt x="28387" y="76388"/>
                    <a:pt x="28721" y="75821"/>
                    <a:pt x="28754" y="75187"/>
                  </a:cubicBezTo>
                  <a:lnTo>
                    <a:pt x="28754" y="1001"/>
                  </a:lnTo>
                  <a:cubicBezTo>
                    <a:pt x="28754" y="634"/>
                    <a:pt x="28621" y="300"/>
                    <a:pt x="28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>
              <a:off x="3097725" y="1062200"/>
              <a:ext cx="550400" cy="542800"/>
            </a:xfrm>
            <a:custGeom>
              <a:avLst/>
              <a:gdLst/>
              <a:ahLst/>
              <a:cxnLst/>
              <a:rect l="l" t="t" r="r" b="b"/>
              <a:pathLst>
                <a:path w="22016" h="21712" extrusionOk="0">
                  <a:moveTo>
                    <a:pt x="488" y="1"/>
                  </a:moveTo>
                  <a:cubicBezTo>
                    <a:pt x="197" y="1"/>
                    <a:pt x="0" y="234"/>
                    <a:pt x="0" y="633"/>
                  </a:cubicBezTo>
                  <a:lnTo>
                    <a:pt x="0" y="8338"/>
                  </a:lnTo>
                  <a:cubicBezTo>
                    <a:pt x="33" y="8972"/>
                    <a:pt x="367" y="9572"/>
                    <a:pt x="901" y="9906"/>
                  </a:cubicBezTo>
                  <a:lnTo>
                    <a:pt x="21115" y="21581"/>
                  </a:lnTo>
                  <a:cubicBezTo>
                    <a:pt x="21263" y="21669"/>
                    <a:pt x="21401" y="21711"/>
                    <a:pt x="21524" y="21711"/>
                  </a:cubicBezTo>
                  <a:cubicBezTo>
                    <a:pt x="21817" y="21711"/>
                    <a:pt x="22016" y="21471"/>
                    <a:pt x="22016" y="21047"/>
                  </a:cubicBezTo>
                  <a:lnTo>
                    <a:pt x="22016" y="13375"/>
                  </a:lnTo>
                  <a:cubicBezTo>
                    <a:pt x="21982" y="12741"/>
                    <a:pt x="21649" y="12141"/>
                    <a:pt x="21115" y="11807"/>
                  </a:cubicBezTo>
                  <a:lnTo>
                    <a:pt x="901" y="132"/>
                  </a:lnTo>
                  <a:cubicBezTo>
                    <a:pt x="752" y="43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>
              <a:off x="3140250" y="1135375"/>
              <a:ext cx="465350" cy="298350"/>
            </a:xfrm>
            <a:custGeom>
              <a:avLst/>
              <a:gdLst/>
              <a:ahLst/>
              <a:cxnLst/>
              <a:rect l="l" t="t" r="r" b="b"/>
              <a:pathLst>
                <a:path w="18614" h="11934" extrusionOk="0">
                  <a:moveTo>
                    <a:pt x="465" y="1"/>
                  </a:moveTo>
                  <a:cubicBezTo>
                    <a:pt x="187" y="1"/>
                    <a:pt x="0" y="210"/>
                    <a:pt x="0" y="574"/>
                  </a:cubicBezTo>
                  <a:cubicBezTo>
                    <a:pt x="34" y="1208"/>
                    <a:pt x="367" y="1742"/>
                    <a:pt x="901" y="2075"/>
                  </a:cubicBezTo>
                  <a:lnTo>
                    <a:pt x="17713" y="11816"/>
                  </a:lnTo>
                  <a:cubicBezTo>
                    <a:pt x="17862" y="11895"/>
                    <a:pt x="18003" y="11933"/>
                    <a:pt x="18126" y="11933"/>
                  </a:cubicBezTo>
                  <a:cubicBezTo>
                    <a:pt x="18417" y="11933"/>
                    <a:pt x="18614" y="11723"/>
                    <a:pt x="18614" y="11349"/>
                  </a:cubicBezTo>
                  <a:cubicBezTo>
                    <a:pt x="18580" y="10715"/>
                    <a:pt x="18247" y="10181"/>
                    <a:pt x="17713" y="9848"/>
                  </a:cubicBezTo>
                  <a:lnTo>
                    <a:pt x="901" y="141"/>
                  </a:lnTo>
                  <a:cubicBezTo>
                    <a:pt x="742" y="46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>
              <a:off x="3140250" y="1232975"/>
              <a:ext cx="465350" cy="298325"/>
            </a:xfrm>
            <a:custGeom>
              <a:avLst/>
              <a:gdLst/>
              <a:ahLst/>
              <a:cxnLst/>
              <a:rect l="l" t="t" r="r" b="b"/>
              <a:pathLst>
                <a:path w="18614" h="11933" extrusionOk="0">
                  <a:moveTo>
                    <a:pt x="470" y="0"/>
                  </a:moveTo>
                  <a:cubicBezTo>
                    <a:pt x="189" y="0"/>
                    <a:pt x="0" y="217"/>
                    <a:pt x="0" y="606"/>
                  </a:cubicBezTo>
                  <a:cubicBezTo>
                    <a:pt x="34" y="1207"/>
                    <a:pt x="367" y="1774"/>
                    <a:pt x="901" y="2107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2"/>
                    <a:pt x="18614" y="11347"/>
                  </a:cubicBezTo>
                  <a:cubicBezTo>
                    <a:pt x="18580" y="10747"/>
                    <a:pt x="18247" y="10180"/>
                    <a:pt x="17713" y="9846"/>
                  </a:cubicBezTo>
                  <a:lnTo>
                    <a:pt x="901" y="139"/>
                  </a:lnTo>
                  <a:cubicBezTo>
                    <a:pt x="744" y="45"/>
                    <a:pt x="597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>
              <a:off x="3140250" y="1232975"/>
              <a:ext cx="254375" cy="186125"/>
            </a:xfrm>
            <a:custGeom>
              <a:avLst/>
              <a:gdLst/>
              <a:ahLst/>
              <a:cxnLst/>
              <a:rect l="l" t="t" r="r" b="b"/>
              <a:pathLst>
                <a:path w="10175" h="7445" extrusionOk="0">
                  <a:moveTo>
                    <a:pt x="470" y="0"/>
                  </a:moveTo>
                  <a:cubicBezTo>
                    <a:pt x="189" y="0"/>
                    <a:pt x="0" y="217"/>
                    <a:pt x="0" y="606"/>
                  </a:cubicBezTo>
                  <a:cubicBezTo>
                    <a:pt x="34" y="1207"/>
                    <a:pt x="367" y="1774"/>
                    <a:pt x="901" y="2107"/>
                  </a:cubicBezTo>
                  <a:lnTo>
                    <a:pt x="10174" y="7445"/>
                  </a:lnTo>
                  <a:lnTo>
                    <a:pt x="10174" y="5477"/>
                  </a:lnTo>
                  <a:lnTo>
                    <a:pt x="901" y="139"/>
                  </a:lnTo>
                  <a:cubicBezTo>
                    <a:pt x="744" y="45"/>
                    <a:pt x="597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>
              <a:off x="3097725" y="1404650"/>
              <a:ext cx="550400" cy="542275"/>
            </a:xfrm>
            <a:custGeom>
              <a:avLst/>
              <a:gdLst/>
              <a:ahLst/>
              <a:cxnLst/>
              <a:rect l="l" t="t" r="r" b="b"/>
              <a:pathLst>
                <a:path w="22016" h="21691" extrusionOk="0">
                  <a:moveTo>
                    <a:pt x="511" y="0"/>
                  </a:moveTo>
                  <a:cubicBezTo>
                    <a:pt x="208" y="0"/>
                    <a:pt x="0" y="236"/>
                    <a:pt x="0" y="644"/>
                  </a:cubicBezTo>
                  <a:lnTo>
                    <a:pt x="0" y="8316"/>
                  </a:lnTo>
                  <a:cubicBezTo>
                    <a:pt x="33" y="8950"/>
                    <a:pt x="367" y="9551"/>
                    <a:pt x="901" y="9884"/>
                  </a:cubicBezTo>
                  <a:lnTo>
                    <a:pt x="21115" y="21559"/>
                  </a:lnTo>
                  <a:cubicBezTo>
                    <a:pt x="21264" y="21649"/>
                    <a:pt x="21404" y="21691"/>
                    <a:pt x="21528" y="21691"/>
                  </a:cubicBezTo>
                  <a:cubicBezTo>
                    <a:pt x="21818" y="21691"/>
                    <a:pt x="22016" y="21457"/>
                    <a:pt x="22016" y="21059"/>
                  </a:cubicBezTo>
                  <a:lnTo>
                    <a:pt x="22016" y="13353"/>
                  </a:lnTo>
                  <a:cubicBezTo>
                    <a:pt x="21982" y="12720"/>
                    <a:pt x="21649" y="12153"/>
                    <a:pt x="21115" y="11786"/>
                  </a:cubicBezTo>
                  <a:lnTo>
                    <a:pt x="901" y="111"/>
                  </a:lnTo>
                  <a:cubicBezTo>
                    <a:pt x="761" y="36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>
              <a:off x="3140250" y="1477850"/>
              <a:ext cx="465350" cy="298150"/>
            </a:xfrm>
            <a:custGeom>
              <a:avLst/>
              <a:gdLst/>
              <a:ahLst/>
              <a:cxnLst/>
              <a:rect l="l" t="t" r="r" b="b"/>
              <a:pathLst>
                <a:path w="18614" h="11926" extrusionOk="0">
                  <a:moveTo>
                    <a:pt x="488" y="0"/>
                  </a:moveTo>
                  <a:cubicBezTo>
                    <a:pt x="197" y="0"/>
                    <a:pt x="0" y="211"/>
                    <a:pt x="0" y="585"/>
                  </a:cubicBezTo>
                  <a:cubicBezTo>
                    <a:pt x="34" y="1185"/>
                    <a:pt x="367" y="1753"/>
                    <a:pt x="901" y="2086"/>
                  </a:cubicBezTo>
                  <a:lnTo>
                    <a:pt x="17713" y="11793"/>
                  </a:lnTo>
                  <a:cubicBezTo>
                    <a:pt x="17864" y="11883"/>
                    <a:pt x="18005" y="11925"/>
                    <a:pt x="18129" y="11925"/>
                  </a:cubicBezTo>
                  <a:cubicBezTo>
                    <a:pt x="18418" y="11925"/>
                    <a:pt x="18614" y="11699"/>
                    <a:pt x="18614" y="11326"/>
                  </a:cubicBezTo>
                  <a:cubicBezTo>
                    <a:pt x="18580" y="10726"/>
                    <a:pt x="18247" y="10159"/>
                    <a:pt x="17713" y="9825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>
              <a:off x="3140250" y="1575425"/>
              <a:ext cx="465350" cy="298325"/>
            </a:xfrm>
            <a:custGeom>
              <a:avLst/>
              <a:gdLst/>
              <a:ahLst/>
              <a:cxnLst/>
              <a:rect l="l" t="t" r="r" b="b"/>
              <a:pathLst>
                <a:path w="18614" h="11933" extrusionOk="0">
                  <a:moveTo>
                    <a:pt x="488" y="0"/>
                  </a:moveTo>
                  <a:cubicBezTo>
                    <a:pt x="197" y="0"/>
                    <a:pt x="0" y="210"/>
                    <a:pt x="0" y="585"/>
                  </a:cubicBezTo>
                  <a:cubicBezTo>
                    <a:pt x="34" y="1185"/>
                    <a:pt x="367" y="1752"/>
                    <a:pt x="901" y="2086"/>
                  </a:cubicBezTo>
                  <a:lnTo>
                    <a:pt x="17713" y="11793"/>
                  </a:lnTo>
                  <a:cubicBezTo>
                    <a:pt x="17871" y="11888"/>
                    <a:pt x="18020" y="11933"/>
                    <a:pt x="18149" y="11933"/>
                  </a:cubicBezTo>
                  <a:cubicBezTo>
                    <a:pt x="18427" y="11933"/>
                    <a:pt x="18614" y="11724"/>
                    <a:pt x="18614" y="11359"/>
                  </a:cubicBezTo>
                  <a:cubicBezTo>
                    <a:pt x="18580" y="10725"/>
                    <a:pt x="18247" y="10158"/>
                    <a:pt x="17713" y="9858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>
              <a:off x="3140250" y="1575425"/>
              <a:ext cx="381125" cy="258975"/>
            </a:xfrm>
            <a:custGeom>
              <a:avLst/>
              <a:gdLst/>
              <a:ahLst/>
              <a:cxnLst/>
              <a:rect l="l" t="t" r="r" b="b"/>
              <a:pathLst>
                <a:path w="15245" h="10359" extrusionOk="0">
                  <a:moveTo>
                    <a:pt x="488" y="0"/>
                  </a:moveTo>
                  <a:cubicBezTo>
                    <a:pt x="197" y="0"/>
                    <a:pt x="0" y="210"/>
                    <a:pt x="0" y="585"/>
                  </a:cubicBezTo>
                  <a:cubicBezTo>
                    <a:pt x="34" y="1185"/>
                    <a:pt x="367" y="1752"/>
                    <a:pt x="901" y="2086"/>
                  </a:cubicBezTo>
                  <a:lnTo>
                    <a:pt x="15244" y="10359"/>
                  </a:lnTo>
                  <a:lnTo>
                    <a:pt x="15244" y="8424"/>
                  </a:ln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>
              <a:off x="3097725" y="1746550"/>
              <a:ext cx="550400" cy="542300"/>
            </a:xfrm>
            <a:custGeom>
              <a:avLst/>
              <a:gdLst/>
              <a:ahLst/>
              <a:cxnLst/>
              <a:rect l="l" t="t" r="r" b="b"/>
              <a:pathLst>
                <a:path w="22016" h="21692" extrusionOk="0">
                  <a:moveTo>
                    <a:pt x="511" y="1"/>
                  </a:moveTo>
                  <a:cubicBezTo>
                    <a:pt x="208" y="1"/>
                    <a:pt x="0" y="236"/>
                    <a:pt x="0" y="645"/>
                  </a:cubicBezTo>
                  <a:lnTo>
                    <a:pt x="0" y="8350"/>
                  </a:lnTo>
                  <a:cubicBezTo>
                    <a:pt x="33" y="8984"/>
                    <a:pt x="367" y="9551"/>
                    <a:pt x="901" y="9918"/>
                  </a:cubicBezTo>
                  <a:lnTo>
                    <a:pt x="21115" y="21560"/>
                  </a:lnTo>
                  <a:cubicBezTo>
                    <a:pt x="21264" y="21649"/>
                    <a:pt x="21404" y="21691"/>
                    <a:pt x="21528" y="21691"/>
                  </a:cubicBezTo>
                  <a:cubicBezTo>
                    <a:pt x="21818" y="21691"/>
                    <a:pt x="22016" y="21458"/>
                    <a:pt x="22016" y="21059"/>
                  </a:cubicBezTo>
                  <a:lnTo>
                    <a:pt x="22016" y="13354"/>
                  </a:lnTo>
                  <a:cubicBezTo>
                    <a:pt x="21982" y="12720"/>
                    <a:pt x="21649" y="12120"/>
                    <a:pt x="21115" y="11786"/>
                  </a:cubicBezTo>
                  <a:lnTo>
                    <a:pt x="901" y="111"/>
                  </a:lnTo>
                  <a:cubicBezTo>
                    <a:pt x="761" y="36"/>
                    <a:pt x="629" y="1"/>
                    <a:pt x="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>
              <a:off x="3140250" y="1820025"/>
              <a:ext cx="465350" cy="298075"/>
            </a:xfrm>
            <a:custGeom>
              <a:avLst/>
              <a:gdLst/>
              <a:ahLst/>
              <a:cxnLst/>
              <a:rect l="l" t="t" r="r" b="b"/>
              <a:pathLst>
                <a:path w="18614" h="11923" extrusionOk="0">
                  <a:moveTo>
                    <a:pt x="465" y="1"/>
                  </a:moveTo>
                  <a:cubicBezTo>
                    <a:pt x="187" y="1"/>
                    <a:pt x="0" y="210"/>
                    <a:pt x="0" y="575"/>
                  </a:cubicBezTo>
                  <a:cubicBezTo>
                    <a:pt x="34" y="1208"/>
                    <a:pt x="367" y="1742"/>
                    <a:pt x="901" y="2076"/>
                  </a:cubicBezTo>
                  <a:lnTo>
                    <a:pt x="17713" y="11783"/>
                  </a:lnTo>
                  <a:cubicBezTo>
                    <a:pt x="17871" y="11878"/>
                    <a:pt x="18020" y="11923"/>
                    <a:pt x="18149" y="11923"/>
                  </a:cubicBezTo>
                  <a:cubicBezTo>
                    <a:pt x="18427" y="11923"/>
                    <a:pt x="18614" y="11714"/>
                    <a:pt x="18614" y="11349"/>
                  </a:cubicBezTo>
                  <a:cubicBezTo>
                    <a:pt x="18580" y="10715"/>
                    <a:pt x="18247" y="10181"/>
                    <a:pt x="17713" y="9848"/>
                  </a:cubicBezTo>
                  <a:lnTo>
                    <a:pt x="901" y="141"/>
                  </a:lnTo>
                  <a:cubicBezTo>
                    <a:pt x="742" y="46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>
              <a:off x="3140250" y="1917625"/>
              <a:ext cx="465350" cy="298325"/>
            </a:xfrm>
            <a:custGeom>
              <a:avLst/>
              <a:gdLst/>
              <a:ahLst/>
              <a:cxnLst/>
              <a:rect l="l" t="t" r="r" b="b"/>
              <a:pathLst>
                <a:path w="18614" h="11933" extrusionOk="0">
                  <a:moveTo>
                    <a:pt x="470" y="1"/>
                  </a:moveTo>
                  <a:cubicBezTo>
                    <a:pt x="189" y="1"/>
                    <a:pt x="0" y="217"/>
                    <a:pt x="0" y="607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17713" y="11815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2"/>
                    <a:pt x="18614" y="11348"/>
                  </a:cubicBezTo>
                  <a:cubicBezTo>
                    <a:pt x="18580" y="10714"/>
                    <a:pt x="18247" y="10180"/>
                    <a:pt x="17713" y="9847"/>
                  </a:cubicBezTo>
                  <a:lnTo>
                    <a:pt x="901" y="140"/>
                  </a:lnTo>
                  <a:cubicBezTo>
                    <a:pt x="744" y="46"/>
                    <a:pt x="597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>
              <a:off x="3140250" y="1917625"/>
              <a:ext cx="169300" cy="136925"/>
            </a:xfrm>
            <a:custGeom>
              <a:avLst/>
              <a:gdLst/>
              <a:ahLst/>
              <a:cxnLst/>
              <a:rect l="l" t="t" r="r" b="b"/>
              <a:pathLst>
                <a:path w="6772" h="5477" extrusionOk="0">
                  <a:moveTo>
                    <a:pt x="470" y="1"/>
                  </a:moveTo>
                  <a:cubicBezTo>
                    <a:pt x="189" y="1"/>
                    <a:pt x="0" y="217"/>
                    <a:pt x="0" y="607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6772" y="5477"/>
                  </a:lnTo>
                  <a:lnTo>
                    <a:pt x="6772" y="3509"/>
                  </a:lnTo>
                  <a:lnTo>
                    <a:pt x="901" y="140"/>
                  </a:lnTo>
                  <a:cubicBezTo>
                    <a:pt x="744" y="46"/>
                    <a:pt x="597" y="1"/>
                    <a:pt x="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>
              <a:off x="3097725" y="2088800"/>
              <a:ext cx="550400" cy="542800"/>
            </a:xfrm>
            <a:custGeom>
              <a:avLst/>
              <a:gdLst/>
              <a:ahLst/>
              <a:cxnLst/>
              <a:rect l="l" t="t" r="r" b="b"/>
              <a:pathLst>
                <a:path w="22016" h="21712" extrusionOk="0">
                  <a:moveTo>
                    <a:pt x="492" y="0"/>
                  </a:moveTo>
                  <a:cubicBezTo>
                    <a:pt x="199" y="0"/>
                    <a:pt x="0" y="241"/>
                    <a:pt x="0" y="665"/>
                  </a:cubicBezTo>
                  <a:lnTo>
                    <a:pt x="0" y="8337"/>
                  </a:lnTo>
                  <a:cubicBezTo>
                    <a:pt x="33" y="8971"/>
                    <a:pt x="367" y="9571"/>
                    <a:pt x="901" y="9905"/>
                  </a:cubicBezTo>
                  <a:lnTo>
                    <a:pt x="21115" y="21580"/>
                  </a:lnTo>
                  <a:cubicBezTo>
                    <a:pt x="21264" y="21669"/>
                    <a:pt x="21404" y="21711"/>
                    <a:pt x="21528" y="21711"/>
                  </a:cubicBezTo>
                  <a:cubicBezTo>
                    <a:pt x="21818" y="21711"/>
                    <a:pt x="22016" y="21477"/>
                    <a:pt x="22016" y="21079"/>
                  </a:cubicBezTo>
                  <a:lnTo>
                    <a:pt x="22016" y="13374"/>
                  </a:lnTo>
                  <a:cubicBezTo>
                    <a:pt x="21982" y="12740"/>
                    <a:pt x="21649" y="12139"/>
                    <a:pt x="21115" y="11806"/>
                  </a:cubicBezTo>
                  <a:lnTo>
                    <a:pt x="901" y="131"/>
                  </a:lnTo>
                  <a:cubicBezTo>
                    <a:pt x="753" y="42"/>
                    <a:pt x="614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>
              <a:off x="3140250" y="2161975"/>
              <a:ext cx="465350" cy="298325"/>
            </a:xfrm>
            <a:custGeom>
              <a:avLst/>
              <a:gdLst/>
              <a:ahLst/>
              <a:cxnLst/>
              <a:rect l="l" t="t" r="r" b="b"/>
              <a:pathLst>
                <a:path w="18614" h="11933" extrusionOk="0">
                  <a:moveTo>
                    <a:pt x="470" y="0"/>
                  </a:moveTo>
                  <a:cubicBezTo>
                    <a:pt x="189" y="0"/>
                    <a:pt x="0" y="217"/>
                    <a:pt x="0" y="606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2"/>
                    <a:pt x="18614" y="11347"/>
                  </a:cubicBezTo>
                  <a:cubicBezTo>
                    <a:pt x="18580" y="10714"/>
                    <a:pt x="18247" y="10180"/>
                    <a:pt x="17713" y="9846"/>
                  </a:cubicBezTo>
                  <a:lnTo>
                    <a:pt x="901" y="139"/>
                  </a:lnTo>
                  <a:cubicBezTo>
                    <a:pt x="744" y="45"/>
                    <a:pt x="597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>
              <a:off x="3140250" y="2260075"/>
              <a:ext cx="465350" cy="298325"/>
            </a:xfrm>
            <a:custGeom>
              <a:avLst/>
              <a:gdLst/>
              <a:ahLst/>
              <a:cxnLst/>
              <a:rect l="l" t="t" r="r" b="b"/>
              <a:pathLst>
                <a:path w="18614" h="11933" extrusionOk="0">
                  <a:moveTo>
                    <a:pt x="488" y="0"/>
                  </a:moveTo>
                  <a:cubicBezTo>
                    <a:pt x="197" y="0"/>
                    <a:pt x="0" y="211"/>
                    <a:pt x="0" y="585"/>
                  </a:cubicBezTo>
                  <a:cubicBezTo>
                    <a:pt x="34" y="1186"/>
                    <a:pt x="367" y="1753"/>
                    <a:pt x="901" y="2086"/>
                  </a:cubicBezTo>
                  <a:lnTo>
                    <a:pt x="17713" y="11793"/>
                  </a:lnTo>
                  <a:cubicBezTo>
                    <a:pt x="17870" y="11887"/>
                    <a:pt x="18016" y="11932"/>
                    <a:pt x="18144" y="11932"/>
                  </a:cubicBezTo>
                  <a:cubicBezTo>
                    <a:pt x="18425" y="11932"/>
                    <a:pt x="18614" y="11716"/>
                    <a:pt x="18614" y="11326"/>
                  </a:cubicBezTo>
                  <a:cubicBezTo>
                    <a:pt x="18580" y="10726"/>
                    <a:pt x="18247" y="10159"/>
                    <a:pt x="17713" y="9825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>
              <a:off x="3140250" y="2260075"/>
              <a:ext cx="254375" cy="185600"/>
            </a:xfrm>
            <a:custGeom>
              <a:avLst/>
              <a:gdLst/>
              <a:ahLst/>
              <a:cxnLst/>
              <a:rect l="l" t="t" r="r" b="b"/>
              <a:pathLst>
                <a:path w="10175" h="7424" extrusionOk="0">
                  <a:moveTo>
                    <a:pt x="488" y="0"/>
                  </a:moveTo>
                  <a:cubicBezTo>
                    <a:pt x="197" y="0"/>
                    <a:pt x="0" y="211"/>
                    <a:pt x="0" y="585"/>
                  </a:cubicBezTo>
                  <a:cubicBezTo>
                    <a:pt x="34" y="1219"/>
                    <a:pt x="367" y="1753"/>
                    <a:pt x="901" y="2086"/>
                  </a:cubicBezTo>
                  <a:lnTo>
                    <a:pt x="10174" y="7423"/>
                  </a:lnTo>
                  <a:lnTo>
                    <a:pt x="10174" y="5455"/>
                  </a:ln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>
              <a:off x="3097725" y="2431225"/>
              <a:ext cx="550400" cy="542275"/>
            </a:xfrm>
            <a:custGeom>
              <a:avLst/>
              <a:gdLst/>
              <a:ahLst/>
              <a:cxnLst/>
              <a:rect l="l" t="t" r="r" b="b"/>
              <a:pathLst>
                <a:path w="22016" h="21691" extrusionOk="0">
                  <a:moveTo>
                    <a:pt x="514" y="1"/>
                  </a:moveTo>
                  <a:cubicBezTo>
                    <a:pt x="209" y="1"/>
                    <a:pt x="0" y="243"/>
                    <a:pt x="0" y="677"/>
                  </a:cubicBezTo>
                  <a:lnTo>
                    <a:pt x="0" y="8316"/>
                  </a:lnTo>
                  <a:cubicBezTo>
                    <a:pt x="33" y="8983"/>
                    <a:pt x="367" y="9550"/>
                    <a:pt x="901" y="9884"/>
                  </a:cubicBezTo>
                  <a:lnTo>
                    <a:pt x="21115" y="21559"/>
                  </a:lnTo>
                  <a:cubicBezTo>
                    <a:pt x="21264" y="21648"/>
                    <a:pt x="21404" y="21691"/>
                    <a:pt x="21528" y="21691"/>
                  </a:cubicBezTo>
                  <a:cubicBezTo>
                    <a:pt x="21818" y="21691"/>
                    <a:pt x="22016" y="21457"/>
                    <a:pt x="22016" y="21059"/>
                  </a:cubicBezTo>
                  <a:lnTo>
                    <a:pt x="22016" y="13353"/>
                  </a:lnTo>
                  <a:cubicBezTo>
                    <a:pt x="21982" y="12719"/>
                    <a:pt x="21649" y="12152"/>
                    <a:pt x="21115" y="11785"/>
                  </a:cubicBezTo>
                  <a:lnTo>
                    <a:pt x="901" y="110"/>
                  </a:lnTo>
                  <a:cubicBezTo>
                    <a:pt x="762" y="36"/>
                    <a:pt x="631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>
              <a:off x="3140250" y="2504425"/>
              <a:ext cx="465350" cy="298325"/>
            </a:xfrm>
            <a:custGeom>
              <a:avLst/>
              <a:gdLst/>
              <a:ahLst/>
              <a:cxnLst/>
              <a:rect l="l" t="t" r="r" b="b"/>
              <a:pathLst>
                <a:path w="18614" h="11933" extrusionOk="0">
                  <a:moveTo>
                    <a:pt x="488" y="0"/>
                  </a:moveTo>
                  <a:cubicBezTo>
                    <a:pt x="197" y="0"/>
                    <a:pt x="0" y="210"/>
                    <a:pt x="0" y="585"/>
                  </a:cubicBezTo>
                  <a:cubicBezTo>
                    <a:pt x="34" y="1185"/>
                    <a:pt x="367" y="1752"/>
                    <a:pt x="901" y="2086"/>
                  </a:cubicBezTo>
                  <a:lnTo>
                    <a:pt x="17713" y="11793"/>
                  </a:lnTo>
                  <a:cubicBezTo>
                    <a:pt x="17871" y="11888"/>
                    <a:pt x="18020" y="11933"/>
                    <a:pt x="18149" y="11933"/>
                  </a:cubicBezTo>
                  <a:cubicBezTo>
                    <a:pt x="18427" y="11933"/>
                    <a:pt x="18614" y="11724"/>
                    <a:pt x="18614" y="11359"/>
                  </a:cubicBezTo>
                  <a:cubicBezTo>
                    <a:pt x="18580" y="10725"/>
                    <a:pt x="18247" y="10158"/>
                    <a:pt x="17713" y="9858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>
              <a:off x="3140250" y="2602250"/>
              <a:ext cx="465350" cy="298075"/>
            </a:xfrm>
            <a:custGeom>
              <a:avLst/>
              <a:gdLst/>
              <a:ahLst/>
              <a:cxnLst/>
              <a:rect l="l" t="t" r="r" b="b"/>
              <a:pathLst>
                <a:path w="18614" h="11923" extrusionOk="0">
                  <a:moveTo>
                    <a:pt x="465" y="1"/>
                  </a:moveTo>
                  <a:cubicBezTo>
                    <a:pt x="187" y="1"/>
                    <a:pt x="0" y="210"/>
                    <a:pt x="0" y="575"/>
                  </a:cubicBezTo>
                  <a:cubicBezTo>
                    <a:pt x="34" y="1208"/>
                    <a:pt x="367" y="1742"/>
                    <a:pt x="901" y="2076"/>
                  </a:cubicBezTo>
                  <a:lnTo>
                    <a:pt x="17713" y="11783"/>
                  </a:lnTo>
                  <a:cubicBezTo>
                    <a:pt x="17871" y="11878"/>
                    <a:pt x="18020" y="11923"/>
                    <a:pt x="18149" y="11923"/>
                  </a:cubicBezTo>
                  <a:cubicBezTo>
                    <a:pt x="18427" y="11923"/>
                    <a:pt x="18614" y="11714"/>
                    <a:pt x="18614" y="11349"/>
                  </a:cubicBezTo>
                  <a:cubicBezTo>
                    <a:pt x="18580" y="10715"/>
                    <a:pt x="18247" y="10181"/>
                    <a:pt x="17713" y="9848"/>
                  </a:cubicBezTo>
                  <a:lnTo>
                    <a:pt x="901" y="141"/>
                  </a:lnTo>
                  <a:cubicBezTo>
                    <a:pt x="742" y="46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>
              <a:off x="3140250" y="2602250"/>
              <a:ext cx="338600" cy="234525"/>
            </a:xfrm>
            <a:custGeom>
              <a:avLst/>
              <a:gdLst/>
              <a:ahLst/>
              <a:cxnLst/>
              <a:rect l="l" t="t" r="r" b="b"/>
              <a:pathLst>
                <a:path w="13544" h="9381" extrusionOk="0">
                  <a:moveTo>
                    <a:pt x="465" y="1"/>
                  </a:moveTo>
                  <a:cubicBezTo>
                    <a:pt x="187" y="1"/>
                    <a:pt x="0" y="210"/>
                    <a:pt x="0" y="575"/>
                  </a:cubicBezTo>
                  <a:cubicBezTo>
                    <a:pt x="34" y="1208"/>
                    <a:pt x="367" y="1742"/>
                    <a:pt x="901" y="2076"/>
                  </a:cubicBezTo>
                  <a:lnTo>
                    <a:pt x="13543" y="9381"/>
                  </a:lnTo>
                  <a:lnTo>
                    <a:pt x="13543" y="7446"/>
                  </a:lnTo>
                  <a:lnTo>
                    <a:pt x="901" y="141"/>
                  </a:lnTo>
                  <a:cubicBezTo>
                    <a:pt x="742" y="46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>
              <a:off x="3796550" y="1377025"/>
              <a:ext cx="85075" cy="1233275"/>
            </a:xfrm>
            <a:custGeom>
              <a:avLst/>
              <a:gdLst/>
              <a:ahLst/>
              <a:cxnLst/>
              <a:rect l="l" t="t" r="r" b="b"/>
              <a:pathLst>
                <a:path w="3403" h="49331" extrusionOk="0">
                  <a:moveTo>
                    <a:pt x="2416" y="1"/>
                  </a:moveTo>
                  <a:cubicBezTo>
                    <a:pt x="2198" y="1"/>
                    <a:pt x="1956" y="70"/>
                    <a:pt x="1702" y="215"/>
                  </a:cubicBezTo>
                  <a:cubicBezTo>
                    <a:pt x="667" y="915"/>
                    <a:pt x="34" y="2050"/>
                    <a:pt x="0" y="3284"/>
                  </a:cubicBezTo>
                  <a:lnTo>
                    <a:pt x="0" y="48016"/>
                  </a:lnTo>
                  <a:cubicBezTo>
                    <a:pt x="0" y="48841"/>
                    <a:pt x="406" y="49331"/>
                    <a:pt x="987" y="49331"/>
                  </a:cubicBezTo>
                  <a:cubicBezTo>
                    <a:pt x="1205" y="49331"/>
                    <a:pt x="1447" y="49262"/>
                    <a:pt x="1702" y="49117"/>
                  </a:cubicBezTo>
                  <a:cubicBezTo>
                    <a:pt x="2702" y="48416"/>
                    <a:pt x="3336" y="47282"/>
                    <a:pt x="3403" y="46048"/>
                  </a:cubicBezTo>
                  <a:lnTo>
                    <a:pt x="3403" y="1316"/>
                  </a:lnTo>
                  <a:cubicBezTo>
                    <a:pt x="3403" y="491"/>
                    <a:pt x="2997" y="1"/>
                    <a:pt x="2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>
              <a:off x="3817625" y="1403825"/>
              <a:ext cx="42325" cy="1178850"/>
            </a:xfrm>
            <a:custGeom>
              <a:avLst/>
              <a:gdLst/>
              <a:ahLst/>
              <a:cxnLst/>
              <a:rect l="l" t="t" r="r" b="b"/>
              <a:pathLst>
                <a:path w="1693" h="47154" extrusionOk="0">
                  <a:moveTo>
                    <a:pt x="1203" y="1"/>
                  </a:moveTo>
                  <a:cubicBezTo>
                    <a:pt x="1096" y="1"/>
                    <a:pt x="979" y="36"/>
                    <a:pt x="859" y="110"/>
                  </a:cubicBezTo>
                  <a:cubicBezTo>
                    <a:pt x="358" y="444"/>
                    <a:pt x="25" y="1044"/>
                    <a:pt x="25" y="1645"/>
                  </a:cubicBezTo>
                  <a:lnTo>
                    <a:pt x="25" y="46510"/>
                  </a:lnTo>
                  <a:cubicBezTo>
                    <a:pt x="1" y="46919"/>
                    <a:pt x="202" y="47154"/>
                    <a:pt x="490" y="47154"/>
                  </a:cubicBezTo>
                  <a:cubicBezTo>
                    <a:pt x="603" y="47154"/>
                    <a:pt x="728" y="47119"/>
                    <a:pt x="859" y="47044"/>
                  </a:cubicBezTo>
                  <a:cubicBezTo>
                    <a:pt x="1359" y="46710"/>
                    <a:pt x="1659" y="46143"/>
                    <a:pt x="1692" y="45509"/>
                  </a:cubicBezTo>
                  <a:lnTo>
                    <a:pt x="1692" y="677"/>
                  </a:lnTo>
                  <a:cubicBezTo>
                    <a:pt x="1692" y="243"/>
                    <a:pt x="1483" y="1"/>
                    <a:pt x="1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>
              <a:off x="3817400" y="2005325"/>
              <a:ext cx="42550" cy="577350"/>
            </a:xfrm>
            <a:custGeom>
              <a:avLst/>
              <a:gdLst/>
              <a:ahLst/>
              <a:cxnLst/>
              <a:rect l="l" t="t" r="r" b="b"/>
              <a:pathLst>
                <a:path w="1702" h="23094" extrusionOk="0">
                  <a:moveTo>
                    <a:pt x="1701" y="1"/>
                  </a:moveTo>
                  <a:lnTo>
                    <a:pt x="0" y="1001"/>
                  </a:lnTo>
                  <a:lnTo>
                    <a:pt x="0" y="22450"/>
                  </a:lnTo>
                  <a:cubicBezTo>
                    <a:pt x="0" y="22859"/>
                    <a:pt x="208" y="23094"/>
                    <a:pt x="499" y="23094"/>
                  </a:cubicBezTo>
                  <a:cubicBezTo>
                    <a:pt x="612" y="23094"/>
                    <a:pt x="737" y="23059"/>
                    <a:pt x="868" y="22984"/>
                  </a:cubicBezTo>
                  <a:cubicBezTo>
                    <a:pt x="1368" y="22650"/>
                    <a:pt x="1668" y="22083"/>
                    <a:pt x="1701" y="21449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>
              <a:off x="3923300" y="1303650"/>
              <a:ext cx="85100" cy="1233275"/>
            </a:xfrm>
            <a:custGeom>
              <a:avLst/>
              <a:gdLst/>
              <a:ahLst/>
              <a:cxnLst/>
              <a:rect l="l" t="t" r="r" b="b"/>
              <a:pathLst>
                <a:path w="3404" h="49331" extrusionOk="0">
                  <a:moveTo>
                    <a:pt x="2416" y="0"/>
                  </a:moveTo>
                  <a:cubicBezTo>
                    <a:pt x="2198" y="0"/>
                    <a:pt x="1956" y="69"/>
                    <a:pt x="1702" y="214"/>
                  </a:cubicBezTo>
                  <a:cubicBezTo>
                    <a:pt x="668" y="915"/>
                    <a:pt x="67" y="2049"/>
                    <a:pt x="1" y="3283"/>
                  </a:cubicBezTo>
                  <a:lnTo>
                    <a:pt x="1" y="48015"/>
                  </a:lnTo>
                  <a:cubicBezTo>
                    <a:pt x="1" y="48841"/>
                    <a:pt x="407" y="49330"/>
                    <a:pt x="988" y="49330"/>
                  </a:cubicBezTo>
                  <a:cubicBezTo>
                    <a:pt x="1205" y="49330"/>
                    <a:pt x="1447" y="49262"/>
                    <a:pt x="1702" y="49116"/>
                  </a:cubicBezTo>
                  <a:cubicBezTo>
                    <a:pt x="2736" y="48416"/>
                    <a:pt x="3370" y="47281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>
              <a:off x="3944975" y="1330450"/>
              <a:ext cx="41725" cy="1178850"/>
            </a:xfrm>
            <a:custGeom>
              <a:avLst/>
              <a:gdLst/>
              <a:ahLst/>
              <a:cxnLst/>
              <a:rect l="l" t="t" r="r" b="b"/>
              <a:pathLst>
                <a:path w="1669" h="47154" extrusionOk="0">
                  <a:moveTo>
                    <a:pt x="1194" y="0"/>
                  </a:moveTo>
                  <a:cubicBezTo>
                    <a:pt x="1086" y="0"/>
                    <a:pt x="964" y="36"/>
                    <a:pt x="835" y="110"/>
                  </a:cubicBezTo>
                  <a:cubicBezTo>
                    <a:pt x="334" y="477"/>
                    <a:pt x="34" y="1044"/>
                    <a:pt x="1" y="1644"/>
                  </a:cubicBezTo>
                  <a:lnTo>
                    <a:pt x="1" y="46510"/>
                  </a:lnTo>
                  <a:cubicBezTo>
                    <a:pt x="1" y="46918"/>
                    <a:pt x="191" y="47154"/>
                    <a:pt x="472" y="47154"/>
                  </a:cubicBezTo>
                  <a:cubicBezTo>
                    <a:pt x="581" y="47154"/>
                    <a:pt x="704" y="47118"/>
                    <a:pt x="835" y="47043"/>
                  </a:cubicBezTo>
                  <a:cubicBezTo>
                    <a:pt x="1335" y="46710"/>
                    <a:pt x="1669" y="46143"/>
                    <a:pt x="1669" y="45509"/>
                  </a:cubicBezTo>
                  <a:lnTo>
                    <a:pt x="1669" y="677"/>
                  </a:lnTo>
                  <a:cubicBezTo>
                    <a:pt x="1669" y="243"/>
                    <a:pt x="1477" y="0"/>
                    <a:pt x="1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5"/>
            <p:cNvSpPr/>
            <p:nvPr/>
          </p:nvSpPr>
          <p:spPr>
            <a:xfrm>
              <a:off x="4050900" y="1230250"/>
              <a:ext cx="84250" cy="1233275"/>
            </a:xfrm>
            <a:custGeom>
              <a:avLst/>
              <a:gdLst/>
              <a:ahLst/>
              <a:cxnLst/>
              <a:rect l="l" t="t" r="r" b="b"/>
              <a:pathLst>
                <a:path w="3370" h="49331" extrusionOk="0">
                  <a:moveTo>
                    <a:pt x="2382" y="1"/>
                  </a:moveTo>
                  <a:cubicBezTo>
                    <a:pt x="2165" y="1"/>
                    <a:pt x="1923" y="70"/>
                    <a:pt x="1668" y="215"/>
                  </a:cubicBezTo>
                  <a:cubicBezTo>
                    <a:pt x="667" y="916"/>
                    <a:pt x="34" y="2050"/>
                    <a:pt x="0" y="3284"/>
                  </a:cubicBezTo>
                  <a:lnTo>
                    <a:pt x="0" y="48016"/>
                  </a:lnTo>
                  <a:cubicBezTo>
                    <a:pt x="0" y="48841"/>
                    <a:pt x="389" y="49331"/>
                    <a:pt x="960" y="49331"/>
                  </a:cubicBezTo>
                  <a:cubicBezTo>
                    <a:pt x="1174" y="49331"/>
                    <a:pt x="1414" y="49262"/>
                    <a:pt x="1668" y="49117"/>
                  </a:cubicBezTo>
                  <a:cubicBezTo>
                    <a:pt x="2702" y="48416"/>
                    <a:pt x="3336" y="47282"/>
                    <a:pt x="3369" y="46048"/>
                  </a:cubicBezTo>
                  <a:lnTo>
                    <a:pt x="3369" y="1316"/>
                  </a:lnTo>
                  <a:cubicBezTo>
                    <a:pt x="3369" y="491"/>
                    <a:pt x="2963" y="1"/>
                    <a:pt x="2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5"/>
            <p:cNvSpPr/>
            <p:nvPr/>
          </p:nvSpPr>
          <p:spPr>
            <a:xfrm>
              <a:off x="4071750" y="1257200"/>
              <a:ext cx="41725" cy="1178725"/>
            </a:xfrm>
            <a:custGeom>
              <a:avLst/>
              <a:gdLst/>
              <a:ahLst/>
              <a:cxnLst/>
              <a:rect l="l" t="t" r="r" b="b"/>
              <a:pathLst>
                <a:path w="1669" h="47149" extrusionOk="0">
                  <a:moveTo>
                    <a:pt x="1180" y="0"/>
                  </a:moveTo>
                  <a:cubicBezTo>
                    <a:pt x="1075" y="0"/>
                    <a:pt x="958" y="34"/>
                    <a:pt x="834" y="104"/>
                  </a:cubicBezTo>
                  <a:cubicBezTo>
                    <a:pt x="334" y="471"/>
                    <a:pt x="34" y="1038"/>
                    <a:pt x="0" y="1639"/>
                  </a:cubicBezTo>
                  <a:lnTo>
                    <a:pt x="0" y="46504"/>
                  </a:lnTo>
                  <a:cubicBezTo>
                    <a:pt x="0" y="46913"/>
                    <a:pt x="191" y="47148"/>
                    <a:pt x="472" y="47148"/>
                  </a:cubicBezTo>
                  <a:cubicBezTo>
                    <a:pt x="581" y="47148"/>
                    <a:pt x="703" y="47113"/>
                    <a:pt x="834" y="47038"/>
                  </a:cubicBezTo>
                  <a:cubicBezTo>
                    <a:pt x="1368" y="46704"/>
                    <a:pt x="1668" y="46137"/>
                    <a:pt x="1668" y="45504"/>
                  </a:cubicBezTo>
                  <a:lnTo>
                    <a:pt x="1668" y="671"/>
                  </a:lnTo>
                  <a:cubicBezTo>
                    <a:pt x="1668" y="255"/>
                    <a:pt x="1470" y="0"/>
                    <a:pt x="1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5"/>
            <p:cNvSpPr/>
            <p:nvPr/>
          </p:nvSpPr>
          <p:spPr>
            <a:xfrm>
              <a:off x="4071750" y="1529150"/>
              <a:ext cx="41725" cy="906775"/>
            </a:xfrm>
            <a:custGeom>
              <a:avLst/>
              <a:gdLst/>
              <a:ahLst/>
              <a:cxnLst/>
              <a:rect l="l" t="t" r="r" b="b"/>
              <a:pathLst>
                <a:path w="1669" h="36271" extrusionOk="0">
                  <a:moveTo>
                    <a:pt x="1668" y="1"/>
                  </a:moveTo>
                  <a:lnTo>
                    <a:pt x="0" y="968"/>
                  </a:lnTo>
                  <a:lnTo>
                    <a:pt x="0" y="35626"/>
                  </a:lnTo>
                  <a:cubicBezTo>
                    <a:pt x="0" y="36035"/>
                    <a:pt x="191" y="36270"/>
                    <a:pt x="472" y="36270"/>
                  </a:cubicBezTo>
                  <a:cubicBezTo>
                    <a:pt x="581" y="36270"/>
                    <a:pt x="703" y="36235"/>
                    <a:pt x="834" y="36160"/>
                  </a:cubicBezTo>
                  <a:cubicBezTo>
                    <a:pt x="1368" y="35826"/>
                    <a:pt x="1668" y="35259"/>
                    <a:pt x="1668" y="34626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5"/>
            <p:cNvSpPr/>
            <p:nvPr/>
          </p:nvSpPr>
          <p:spPr>
            <a:xfrm>
              <a:off x="4177650" y="1156875"/>
              <a:ext cx="85075" cy="1234100"/>
            </a:xfrm>
            <a:custGeom>
              <a:avLst/>
              <a:gdLst/>
              <a:ahLst/>
              <a:cxnLst/>
              <a:rect l="l" t="t" r="r" b="b"/>
              <a:pathLst>
                <a:path w="3403" h="49364" extrusionOk="0">
                  <a:moveTo>
                    <a:pt x="2416" y="1"/>
                  </a:moveTo>
                  <a:cubicBezTo>
                    <a:pt x="2198" y="1"/>
                    <a:pt x="1956" y="69"/>
                    <a:pt x="1702" y="215"/>
                  </a:cubicBezTo>
                  <a:cubicBezTo>
                    <a:pt x="668" y="915"/>
                    <a:pt x="34" y="2049"/>
                    <a:pt x="1" y="3283"/>
                  </a:cubicBezTo>
                  <a:lnTo>
                    <a:pt x="1" y="48049"/>
                  </a:lnTo>
                  <a:cubicBezTo>
                    <a:pt x="1" y="48874"/>
                    <a:pt x="407" y="49364"/>
                    <a:pt x="988" y="49364"/>
                  </a:cubicBezTo>
                  <a:cubicBezTo>
                    <a:pt x="1205" y="49364"/>
                    <a:pt x="1447" y="49295"/>
                    <a:pt x="1702" y="49150"/>
                  </a:cubicBezTo>
                  <a:cubicBezTo>
                    <a:pt x="2702" y="48449"/>
                    <a:pt x="3336" y="47282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1"/>
                    <a:pt x="2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5"/>
            <p:cNvSpPr/>
            <p:nvPr/>
          </p:nvSpPr>
          <p:spPr>
            <a:xfrm>
              <a:off x="4198725" y="1183800"/>
              <a:ext cx="42325" cy="1179100"/>
            </a:xfrm>
            <a:custGeom>
              <a:avLst/>
              <a:gdLst/>
              <a:ahLst/>
              <a:cxnLst/>
              <a:rect l="l" t="t" r="r" b="b"/>
              <a:pathLst>
                <a:path w="1693" h="47164" extrusionOk="0">
                  <a:moveTo>
                    <a:pt x="1190" y="1"/>
                  </a:moveTo>
                  <a:cubicBezTo>
                    <a:pt x="1087" y="1"/>
                    <a:pt x="974" y="34"/>
                    <a:pt x="859" y="105"/>
                  </a:cubicBezTo>
                  <a:cubicBezTo>
                    <a:pt x="358" y="472"/>
                    <a:pt x="25" y="1039"/>
                    <a:pt x="25" y="1639"/>
                  </a:cubicBezTo>
                  <a:lnTo>
                    <a:pt x="25" y="46505"/>
                  </a:lnTo>
                  <a:cubicBezTo>
                    <a:pt x="1" y="46911"/>
                    <a:pt x="200" y="47163"/>
                    <a:pt x="486" y="47163"/>
                  </a:cubicBezTo>
                  <a:cubicBezTo>
                    <a:pt x="599" y="47163"/>
                    <a:pt x="726" y="47124"/>
                    <a:pt x="859" y="47039"/>
                  </a:cubicBezTo>
                  <a:cubicBezTo>
                    <a:pt x="1359" y="46705"/>
                    <a:pt x="1659" y="46138"/>
                    <a:pt x="1693" y="45537"/>
                  </a:cubicBezTo>
                  <a:lnTo>
                    <a:pt x="1693" y="672"/>
                  </a:lnTo>
                  <a:cubicBezTo>
                    <a:pt x="1693" y="255"/>
                    <a:pt x="1477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5"/>
            <p:cNvSpPr/>
            <p:nvPr/>
          </p:nvSpPr>
          <p:spPr>
            <a:xfrm>
              <a:off x="4198500" y="2132925"/>
              <a:ext cx="42550" cy="229975"/>
            </a:xfrm>
            <a:custGeom>
              <a:avLst/>
              <a:gdLst/>
              <a:ahLst/>
              <a:cxnLst/>
              <a:rect l="l" t="t" r="r" b="b"/>
              <a:pathLst>
                <a:path w="1702" h="9199" extrusionOk="0">
                  <a:moveTo>
                    <a:pt x="1702" y="0"/>
                  </a:moveTo>
                  <a:lnTo>
                    <a:pt x="0" y="968"/>
                  </a:lnTo>
                  <a:lnTo>
                    <a:pt x="0" y="8540"/>
                  </a:lnTo>
                  <a:cubicBezTo>
                    <a:pt x="0" y="8946"/>
                    <a:pt x="206" y="9198"/>
                    <a:pt x="494" y="9198"/>
                  </a:cubicBezTo>
                  <a:cubicBezTo>
                    <a:pt x="608" y="9198"/>
                    <a:pt x="735" y="9159"/>
                    <a:pt x="868" y="9074"/>
                  </a:cubicBezTo>
                  <a:cubicBezTo>
                    <a:pt x="1368" y="8740"/>
                    <a:pt x="1668" y="8173"/>
                    <a:pt x="1702" y="757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5"/>
            <p:cNvSpPr/>
            <p:nvPr/>
          </p:nvSpPr>
          <p:spPr>
            <a:xfrm>
              <a:off x="4304400" y="1083500"/>
              <a:ext cx="85100" cy="1233400"/>
            </a:xfrm>
            <a:custGeom>
              <a:avLst/>
              <a:gdLst/>
              <a:ahLst/>
              <a:cxnLst/>
              <a:rect l="l" t="t" r="r" b="b"/>
              <a:pathLst>
                <a:path w="3404" h="49336" extrusionOk="0">
                  <a:moveTo>
                    <a:pt x="2416" y="0"/>
                  </a:moveTo>
                  <a:cubicBezTo>
                    <a:pt x="2199" y="0"/>
                    <a:pt x="1956" y="69"/>
                    <a:pt x="1702" y="214"/>
                  </a:cubicBezTo>
                  <a:cubicBezTo>
                    <a:pt x="668" y="915"/>
                    <a:pt x="68" y="2049"/>
                    <a:pt x="1" y="3283"/>
                  </a:cubicBezTo>
                  <a:lnTo>
                    <a:pt x="1" y="48015"/>
                  </a:lnTo>
                  <a:cubicBezTo>
                    <a:pt x="1" y="48858"/>
                    <a:pt x="400" y="49335"/>
                    <a:pt x="974" y="49335"/>
                  </a:cubicBezTo>
                  <a:cubicBezTo>
                    <a:pt x="1195" y="49335"/>
                    <a:pt x="1442" y="49264"/>
                    <a:pt x="1702" y="49116"/>
                  </a:cubicBezTo>
                  <a:cubicBezTo>
                    <a:pt x="2736" y="48415"/>
                    <a:pt x="3370" y="47281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5"/>
            <p:cNvSpPr/>
            <p:nvPr/>
          </p:nvSpPr>
          <p:spPr>
            <a:xfrm>
              <a:off x="4326100" y="1110425"/>
              <a:ext cx="41700" cy="1179075"/>
            </a:xfrm>
            <a:custGeom>
              <a:avLst/>
              <a:gdLst/>
              <a:ahLst/>
              <a:cxnLst/>
              <a:rect l="l" t="t" r="r" b="b"/>
              <a:pathLst>
                <a:path w="1668" h="47163" extrusionOk="0">
                  <a:moveTo>
                    <a:pt x="1180" y="0"/>
                  </a:moveTo>
                  <a:cubicBezTo>
                    <a:pt x="1075" y="0"/>
                    <a:pt x="958" y="34"/>
                    <a:pt x="834" y="105"/>
                  </a:cubicBezTo>
                  <a:cubicBezTo>
                    <a:pt x="334" y="471"/>
                    <a:pt x="33" y="1039"/>
                    <a:pt x="0" y="1639"/>
                  </a:cubicBezTo>
                  <a:lnTo>
                    <a:pt x="0" y="46504"/>
                  </a:lnTo>
                  <a:cubicBezTo>
                    <a:pt x="0" y="46911"/>
                    <a:pt x="188" y="47163"/>
                    <a:pt x="467" y="47163"/>
                  </a:cubicBezTo>
                  <a:cubicBezTo>
                    <a:pt x="577" y="47163"/>
                    <a:pt x="702" y="47123"/>
                    <a:pt x="834" y="47038"/>
                  </a:cubicBezTo>
                  <a:cubicBezTo>
                    <a:pt x="1334" y="46705"/>
                    <a:pt x="1635" y="46137"/>
                    <a:pt x="1668" y="45537"/>
                  </a:cubicBezTo>
                  <a:lnTo>
                    <a:pt x="1668" y="672"/>
                  </a:lnTo>
                  <a:cubicBezTo>
                    <a:pt x="1668" y="255"/>
                    <a:pt x="1470" y="0"/>
                    <a:pt x="1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5"/>
            <p:cNvSpPr/>
            <p:nvPr/>
          </p:nvSpPr>
          <p:spPr>
            <a:xfrm>
              <a:off x="4325250" y="1663425"/>
              <a:ext cx="42550" cy="626075"/>
            </a:xfrm>
            <a:custGeom>
              <a:avLst/>
              <a:gdLst/>
              <a:ahLst/>
              <a:cxnLst/>
              <a:rect l="l" t="t" r="r" b="b"/>
              <a:pathLst>
                <a:path w="1702" h="25043" extrusionOk="0">
                  <a:moveTo>
                    <a:pt x="1702" y="0"/>
                  </a:moveTo>
                  <a:lnTo>
                    <a:pt x="1" y="968"/>
                  </a:lnTo>
                  <a:lnTo>
                    <a:pt x="1" y="24384"/>
                  </a:lnTo>
                  <a:cubicBezTo>
                    <a:pt x="25" y="24791"/>
                    <a:pt x="220" y="25043"/>
                    <a:pt x="500" y="25043"/>
                  </a:cubicBezTo>
                  <a:cubicBezTo>
                    <a:pt x="611" y="25043"/>
                    <a:pt x="736" y="25003"/>
                    <a:pt x="868" y="24918"/>
                  </a:cubicBezTo>
                  <a:cubicBezTo>
                    <a:pt x="1368" y="24585"/>
                    <a:pt x="1669" y="24017"/>
                    <a:pt x="1702" y="2341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5"/>
            <p:cNvSpPr/>
            <p:nvPr/>
          </p:nvSpPr>
          <p:spPr>
            <a:xfrm>
              <a:off x="3796550" y="2417175"/>
              <a:ext cx="592950" cy="570675"/>
            </a:xfrm>
            <a:custGeom>
              <a:avLst/>
              <a:gdLst/>
              <a:ahLst/>
              <a:cxnLst/>
              <a:rect l="l" t="t" r="r" b="b"/>
              <a:pathLst>
                <a:path w="23718" h="22827" extrusionOk="0">
                  <a:moveTo>
                    <a:pt x="23336" y="0"/>
                  </a:moveTo>
                  <a:cubicBezTo>
                    <a:pt x="23234" y="0"/>
                    <a:pt x="23115" y="34"/>
                    <a:pt x="22983" y="105"/>
                  </a:cubicBezTo>
                  <a:lnTo>
                    <a:pt x="734" y="12948"/>
                  </a:lnTo>
                  <a:cubicBezTo>
                    <a:pt x="301" y="13215"/>
                    <a:pt x="34" y="13682"/>
                    <a:pt x="0" y="14215"/>
                  </a:cubicBezTo>
                  <a:lnTo>
                    <a:pt x="0" y="22321"/>
                  </a:lnTo>
                  <a:cubicBezTo>
                    <a:pt x="0" y="22647"/>
                    <a:pt x="146" y="22826"/>
                    <a:pt x="381" y="22826"/>
                  </a:cubicBezTo>
                  <a:cubicBezTo>
                    <a:pt x="484" y="22826"/>
                    <a:pt x="603" y="22792"/>
                    <a:pt x="734" y="22721"/>
                  </a:cubicBezTo>
                  <a:lnTo>
                    <a:pt x="22983" y="9879"/>
                  </a:lnTo>
                  <a:cubicBezTo>
                    <a:pt x="23417" y="9579"/>
                    <a:pt x="23684" y="9145"/>
                    <a:pt x="23717" y="8611"/>
                  </a:cubicBezTo>
                  <a:lnTo>
                    <a:pt x="23717" y="506"/>
                  </a:lnTo>
                  <a:cubicBezTo>
                    <a:pt x="23717" y="180"/>
                    <a:pt x="23571" y="0"/>
                    <a:pt x="23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5"/>
            <p:cNvSpPr/>
            <p:nvPr/>
          </p:nvSpPr>
          <p:spPr>
            <a:xfrm>
              <a:off x="3837400" y="2491350"/>
              <a:ext cx="511225" cy="324200"/>
            </a:xfrm>
            <a:custGeom>
              <a:avLst/>
              <a:gdLst/>
              <a:ahLst/>
              <a:cxnLst/>
              <a:rect l="l" t="t" r="r" b="b"/>
              <a:pathLst>
                <a:path w="20449" h="12968" extrusionOk="0">
                  <a:moveTo>
                    <a:pt x="19969" y="0"/>
                  </a:moveTo>
                  <a:cubicBezTo>
                    <a:pt x="19841" y="0"/>
                    <a:pt x="19696" y="45"/>
                    <a:pt x="19548" y="140"/>
                  </a:cubicBezTo>
                  <a:lnTo>
                    <a:pt x="935" y="10881"/>
                  </a:lnTo>
                  <a:cubicBezTo>
                    <a:pt x="401" y="11215"/>
                    <a:pt x="34" y="11782"/>
                    <a:pt x="1" y="12383"/>
                  </a:cubicBezTo>
                  <a:cubicBezTo>
                    <a:pt x="1" y="12757"/>
                    <a:pt x="214" y="12967"/>
                    <a:pt x="503" y="12967"/>
                  </a:cubicBezTo>
                  <a:cubicBezTo>
                    <a:pt x="626" y="12967"/>
                    <a:pt x="762" y="12929"/>
                    <a:pt x="901" y="12850"/>
                  </a:cubicBezTo>
                  <a:lnTo>
                    <a:pt x="19548" y="2075"/>
                  </a:lnTo>
                  <a:cubicBezTo>
                    <a:pt x="20048" y="1742"/>
                    <a:pt x="20382" y="1208"/>
                    <a:pt x="20449" y="574"/>
                  </a:cubicBezTo>
                  <a:cubicBezTo>
                    <a:pt x="20449" y="209"/>
                    <a:pt x="20246" y="0"/>
                    <a:pt x="19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5"/>
            <p:cNvSpPr/>
            <p:nvPr/>
          </p:nvSpPr>
          <p:spPr>
            <a:xfrm>
              <a:off x="3837400" y="2567400"/>
              <a:ext cx="361125" cy="248150"/>
            </a:xfrm>
            <a:custGeom>
              <a:avLst/>
              <a:gdLst/>
              <a:ahLst/>
              <a:cxnLst/>
              <a:rect l="l" t="t" r="r" b="b"/>
              <a:pathLst>
                <a:path w="14445" h="9926" extrusionOk="0">
                  <a:moveTo>
                    <a:pt x="14444" y="1"/>
                  </a:moveTo>
                  <a:lnTo>
                    <a:pt x="935" y="7839"/>
                  </a:lnTo>
                  <a:cubicBezTo>
                    <a:pt x="401" y="8173"/>
                    <a:pt x="34" y="8740"/>
                    <a:pt x="1" y="9341"/>
                  </a:cubicBezTo>
                  <a:cubicBezTo>
                    <a:pt x="1" y="9715"/>
                    <a:pt x="214" y="9925"/>
                    <a:pt x="503" y="9925"/>
                  </a:cubicBezTo>
                  <a:cubicBezTo>
                    <a:pt x="626" y="9925"/>
                    <a:pt x="762" y="9887"/>
                    <a:pt x="901" y="9808"/>
                  </a:cubicBezTo>
                  <a:lnTo>
                    <a:pt x="14444" y="1969"/>
                  </a:lnTo>
                  <a:lnTo>
                    <a:pt x="14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5"/>
            <p:cNvSpPr/>
            <p:nvPr/>
          </p:nvSpPr>
          <p:spPr>
            <a:xfrm>
              <a:off x="3837400" y="2588925"/>
              <a:ext cx="511225" cy="324725"/>
            </a:xfrm>
            <a:custGeom>
              <a:avLst/>
              <a:gdLst/>
              <a:ahLst/>
              <a:cxnLst/>
              <a:rect l="l" t="t" r="r" b="b"/>
              <a:pathLst>
                <a:path w="20449" h="12989" extrusionOk="0">
                  <a:moveTo>
                    <a:pt x="19969" y="0"/>
                  </a:moveTo>
                  <a:cubicBezTo>
                    <a:pt x="19841" y="0"/>
                    <a:pt x="19696" y="45"/>
                    <a:pt x="19548" y="140"/>
                  </a:cubicBezTo>
                  <a:lnTo>
                    <a:pt x="935" y="10881"/>
                  </a:lnTo>
                  <a:cubicBezTo>
                    <a:pt x="401" y="11215"/>
                    <a:pt x="34" y="11782"/>
                    <a:pt x="1" y="12382"/>
                  </a:cubicBezTo>
                  <a:cubicBezTo>
                    <a:pt x="1" y="12772"/>
                    <a:pt x="205" y="12988"/>
                    <a:pt x="485" y="12988"/>
                  </a:cubicBezTo>
                  <a:cubicBezTo>
                    <a:pt x="612" y="12988"/>
                    <a:pt x="755" y="12943"/>
                    <a:pt x="901" y="12849"/>
                  </a:cubicBezTo>
                  <a:lnTo>
                    <a:pt x="19548" y="2075"/>
                  </a:lnTo>
                  <a:cubicBezTo>
                    <a:pt x="20048" y="1775"/>
                    <a:pt x="20382" y="1208"/>
                    <a:pt x="20449" y="574"/>
                  </a:cubicBezTo>
                  <a:cubicBezTo>
                    <a:pt x="20449" y="209"/>
                    <a:pt x="20246" y="0"/>
                    <a:pt x="19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5"/>
            <p:cNvSpPr/>
            <p:nvPr/>
          </p:nvSpPr>
          <p:spPr>
            <a:xfrm>
              <a:off x="3837400" y="2788400"/>
              <a:ext cx="150150" cy="125250"/>
            </a:xfrm>
            <a:custGeom>
              <a:avLst/>
              <a:gdLst/>
              <a:ahLst/>
              <a:cxnLst/>
              <a:rect l="l" t="t" r="r" b="b"/>
              <a:pathLst>
                <a:path w="6006" h="5010" extrusionOk="0">
                  <a:moveTo>
                    <a:pt x="6005" y="0"/>
                  </a:moveTo>
                  <a:lnTo>
                    <a:pt x="901" y="2902"/>
                  </a:lnTo>
                  <a:cubicBezTo>
                    <a:pt x="368" y="3236"/>
                    <a:pt x="34" y="3803"/>
                    <a:pt x="1" y="4403"/>
                  </a:cubicBezTo>
                  <a:cubicBezTo>
                    <a:pt x="1" y="4793"/>
                    <a:pt x="205" y="5009"/>
                    <a:pt x="485" y="5009"/>
                  </a:cubicBezTo>
                  <a:cubicBezTo>
                    <a:pt x="612" y="5009"/>
                    <a:pt x="755" y="4964"/>
                    <a:pt x="901" y="4870"/>
                  </a:cubicBezTo>
                  <a:lnTo>
                    <a:pt x="6005" y="1935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5"/>
            <p:cNvSpPr/>
            <p:nvPr/>
          </p:nvSpPr>
          <p:spPr>
            <a:xfrm>
              <a:off x="3023500" y="448600"/>
              <a:ext cx="1419375" cy="816225"/>
            </a:xfrm>
            <a:custGeom>
              <a:avLst/>
              <a:gdLst/>
              <a:ahLst/>
              <a:cxnLst/>
              <a:rect l="l" t="t" r="r" b="b"/>
              <a:pathLst>
                <a:path w="56775" h="32649" extrusionOk="0">
                  <a:moveTo>
                    <a:pt x="28391" y="0"/>
                  </a:moveTo>
                  <a:cubicBezTo>
                    <a:pt x="28079" y="0"/>
                    <a:pt x="27770" y="75"/>
                    <a:pt x="27487" y="225"/>
                  </a:cubicBezTo>
                  <a:lnTo>
                    <a:pt x="501" y="15803"/>
                  </a:lnTo>
                  <a:cubicBezTo>
                    <a:pt x="0" y="15970"/>
                    <a:pt x="0" y="16670"/>
                    <a:pt x="501" y="16837"/>
                  </a:cubicBezTo>
                  <a:lnTo>
                    <a:pt x="27487" y="32448"/>
                  </a:lnTo>
                  <a:cubicBezTo>
                    <a:pt x="27770" y="32582"/>
                    <a:pt x="28079" y="32649"/>
                    <a:pt x="28387" y="32649"/>
                  </a:cubicBezTo>
                  <a:cubicBezTo>
                    <a:pt x="28696" y="32649"/>
                    <a:pt x="29004" y="32582"/>
                    <a:pt x="29288" y="32448"/>
                  </a:cubicBezTo>
                  <a:lnTo>
                    <a:pt x="56274" y="16871"/>
                  </a:lnTo>
                  <a:cubicBezTo>
                    <a:pt x="56774" y="16704"/>
                    <a:pt x="56774" y="15970"/>
                    <a:pt x="56274" y="15803"/>
                  </a:cubicBezTo>
                  <a:lnTo>
                    <a:pt x="29321" y="225"/>
                  </a:lnTo>
                  <a:cubicBezTo>
                    <a:pt x="29021" y="75"/>
                    <a:pt x="28704" y="0"/>
                    <a:pt x="28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5"/>
            <p:cNvSpPr/>
            <p:nvPr/>
          </p:nvSpPr>
          <p:spPr>
            <a:xfrm>
              <a:off x="3182775" y="493825"/>
              <a:ext cx="1100800" cy="675725"/>
            </a:xfrm>
            <a:custGeom>
              <a:avLst/>
              <a:gdLst/>
              <a:ahLst/>
              <a:cxnLst/>
              <a:rect l="l" t="t" r="r" b="b"/>
              <a:pathLst>
                <a:path w="44032" h="27029" extrusionOk="0">
                  <a:moveTo>
                    <a:pt x="22012" y="1"/>
                  </a:moveTo>
                  <a:cubicBezTo>
                    <a:pt x="21824" y="1"/>
                    <a:pt x="21633" y="51"/>
                    <a:pt x="21449" y="151"/>
                  </a:cubicBezTo>
                  <a:lnTo>
                    <a:pt x="534" y="12226"/>
                  </a:lnTo>
                  <a:cubicBezTo>
                    <a:pt x="201" y="12460"/>
                    <a:pt x="0" y="12793"/>
                    <a:pt x="0" y="13160"/>
                  </a:cubicBezTo>
                  <a:lnTo>
                    <a:pt x="0" y="13894"/>
                  </a:lnTo>
                  <a:cubicBezTo>
                    <a:pt x="0" y="14261"/>
                    <a:pt x="201" y="14595"/>
                    <a:pt x="534" y="14828"/>
                  </a:cubicBezTo>
                  <a:lnTo>
                    <a:pt x="21482" y="26903"/>
                  </a:lnTo>
                  <a:cubicBezTo>
                    <a:pt x="21649" y="26987"/>
                    <a:pt x="21833" y="27028"/>
                    <a:pt x="22016" y="27028"/>
                  </a:cubicBezTo>
                  <a:cubicBezTo>
                    <a:pt x="22200" y="27028"/>
                    <a:pt x="22383" y="26987"/>
                    <a:pt x="22550" y="26903"/>
                  </a:cubicBezTo>
                  <a:lnTo>
                    <a:pt x="43498" y="14828"/>
                  </a:lnTo>
                  <a:cubicBezTo>
                    <a:pt x="43798" y="14595"/>
                    <a:pt x="43999" y="14261"/>
                    <a:pt x="44032" y="13861"/>
                  </a:cubicBezTo>
                  <a:lnTo>
                    <a:pt x="44032" y="13160"/>
                  </a:lnTo>
                  <a:cubicBezTo>
                    <a:pt x="43999" y="12793"/>
                    <a:pt x="43798" y="12426"/>
                    <a:pt x="43498" y="12226"/>
                  </a:cubicBezTo>
                  <a:lnTo>
                    <a:pt x="22550" y="151"/>
                  </a:lnTo>
                  <a:cubicBezTo>
                    <a:pt x="22383" y="51"/>
                    <a:pt x="22200" y="1"/>
                    <a:pt x="2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5"/>
            <p:cNvSpPr/>
            <p:nvPr/>
          </p:nvSpPr>
          <p:spPr>
            <a:xfrm>
              <a:off x="3188600" y="504675"/>
              <a:ext cx="1089150" cy="616500"/>
            </a:xfrm>
            <a:custGeom>
              <a:avLst/>
              <a:gdLst/>
              <a:ahLst/>
              <a:cxnLst/>
              <a:rect l="l" t="t" r="r" b="b"/>
              <a:pathLst>
                <a:path w="43566" h="24660" extrusionOk="0">
                  <a:moveTo>
                    <a:pt x="21783" y="0"/>
                  </a:moveTo>
                  <a:cubicBezTo>
                    <a:pt x="21600" y="0"/>
                    <a:pt x="21416" y="50"/>
                    <a:pt x="21249" y="151"/>
                  </a:cubicBezTo>
                  <a:lnTo>
                    <a:pt x="301" y="11826"/>
                  </a:lnTo>
                  <a:cubicBezTo>
                    <a:pt x="1" y="11992"/>
                    <a:pt x="1" y="12259"/>
                    <a:pt x="301" y="12426"/>
                  </a:cubicBezTo>
                  <a:lnTo>
                    <a:pt x="21249" y="24535"/>
                  </a:lnTo>
                  <a:cubicBezTo>
                    <a:pt x="21416" y="24618"/>
                    <a:pt x="21600" y="24660"/>
                    <a:pt x="21783" y="24660"/>
                  </a:cubicBezTo>
                  <a:cubicBezTo>
                    <a:pt x="21967" y="24660"/>
                    <a:pt x="22150" y="24618"/>
                    <a:pt x="22317" y="24535"/>
                  </a:cubicBezTo>
                  <a:lnTo>
                    <a:pt x="43265" y="12426"/>
                  </a:lnTo>
                  <a:cubicBezTo>
                    <a:pt x="43565" y="12259"/>
                    <a:pt x="43565" y="11992"/>
                    <a:pt x="43265" y="11826"/>
                  </a:cubicBezTo>
                  <a:lnTo>
                    <a:pt x="22317" y="151"/>
                  </a:lnTo>
                  <a:cubicBezTo>
                    <a:pt x="22150" y="50"/>
                    <a:pt x="21967" y="0"/>
                    <a:pt x="21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5"/>
            <p:cNvSpPr/>
            <p:nvPr/>
          </p:nvSpPr>
          <p:spPr>
            <a:xfrm>
              <a:off x="3182775" y="801975"/>
              <a:ext cx="550425" cy="367775"/>
            </a:xfrm>
            <a:custGeom>
              <a:avLst/>
              <a:gdLst/>
              <a:ahLst/>
              <a:cxnLst/>
              <a:rect l="l" t="t" r="r" b="b"/>
              <a:pathLst>
                <a:path w="22017" h="14711" extrusionOk="0">
                  <a:moveTo>
                    <a:pt x="434" y="0"/>
                  </a:moveTo>
                  <a:lnTo>
                    <a:pt x="434" y="0"/>
                  </a:lnTo>
                  <a:cubicBezTo>
                    <a:pt x="167" y="200"/>
                    <a:pt x="0" y="534"/>
                    <a:pt x="0" y="868"/>
                  </a:cubicBezTo>
                  <a:lnTo>
                    <a:pt x="0" y="1568"/>
                  </a:lnTo>
                  <a:cubicBezTo>
                    <a:pt x="0" y="1935"/>
                    <a:pt x="201" y="2302"/>
                    <a:pt x="534" y="2502"/>
                  </a:cubicBezTo>
                  <a:lnTo>
                    <a:pt x="21482" y="14577"/>
                  </a:lnTo>
                  <a:cubicBezTo>
                    <a:pt x="21649" y="14677"/>
                    <a:pt x="21816" y="14711"/>
                    <a:pt x="22016" y="14711"/>
                  </a:cubicBezTo>
                  <a:lnTo>
                    <a:pt x="22016" y="12776"/>
                  </a:lnTo>
                  <a:cubicBezTo>
                    <a:pt x="21816" y="12776"/>
                    <a:pt x="21616" y="12709"/>
                    <a:pt x="21449" y="12643"/>
                  </a:cubicBezTo>
                  <a:lnTo>
                    <a:pt x="534" y="534"/>
                  </a:lnTo>
                  <a:cubicBezTo>
                    <a:pt x="267" y="401"/>
                    <a:pt x="234" y="167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5"/>
            <p:cNvSpPr/>
            <p:nvPr/>
          </p:nvSpPr>
          <p:spPr>
            <a:xfrm>
              <a:off x="3351225" y="446950"/>
              <a:ext cx="763075" cy="576150"/>
            </a:xfrm>
            <a:custGeom>
              <a:avLst/>
              <a:gdLst/>
              <a:ahLst/>
              <a:cxnLst/>
              <a:rect l="l" t="t" r="r" b="b"/>
              <a:pathLst>
                <a:path w="30523" h="23046" extrusionOk="0">
                  <a:moveTo>
                    <a:pt x="15456" y="0"/>
                  </a:moveTo>
                  <a:cubicBezTo>
                    <a:pt x="15245" y="0"/>
                    <a:pt x="15038" y="89"/>
                    <a:pt x="14911" y="258"/>
                  </a:cubicBezTo>
                  <a:lnTo>
                    <a:pt x="10575" y="6095"/>
                  </a:lnTo>
                  <a:cubicBezTo>
                    <a:pt x="10308" y="6429"/>
                    <a:pt x="10008" y="6696"/>
                    <a:pt x="9641" y="6929"/>
                  </a:cubicBezTo>
                  <a:lnTo>
                    <a:pt x="568" y="12166"/>
                  </a:lnTo>
                  <a:cubicBezTo>
                    <a:pt x="234" y="12367"/>
                    <a:pt x="34" y="12734"/>
                    <a:pt x="1" y="13100"/>
                  </a:cubicBezTo>
                  <a:lnTo>
                    <a:pt x="1" y="13801"/>
                  </a:lnTo>
                  <a:cubicBezTo>
                    <a:pt x="34" y="14168"/>
                    <a:pt x="234" y="14535"/>
                    <a:pt x="568" y="14735"/>
                  </a:cubicBezTo>
                  <a:lnTo>
                    <a:pt x="14744" y="22908"/>
                  </a:lnTo>
                  <a:cubicBezTo>
                    <a:pt x="14919" y="22995"/>
                    <a:pt x="15111" y="23045"/>
                    <a:pt x="15303" y="23045"/>
                  </a:cubicBezTo>
                  <a:cubicBezTo>
                    <a:pt x="15478" y="23045"/>
                    <a:pt x="15653" y="23003"/>
                    <a:pt x="15812" y="22908"/>
                  </a:cubicBezTo>
                  <a:lnTo>
                    <a:pt x="29989" y="14735"/>
                  </a:lnTo>
                  <a:cubicBezTo>
                    <a:pt x="30322" y="14535"/>
                    <a:pt x="30522" y="14201"/>
                    <a:pt x="30522" y="13801"/>
                  </a:cubicBezTo>
                  <a:lnTo>
                    <a:pt x="30522" y="9198"/>
                  </a:lnTo>
                  <a:cubicBezTo>
                    <a:pt x="30522" y="8797"/>
                    <a:pt x="30322" y="8464"/>
                    <a:pt x="29989" y="8264"/>
                  </a:cubicBezTo>
                  <a:lnTo>
                    <a:pt x="15812" y="91"/>
                  </a:lnTo>
                  <a:cubicBezTo>
                    <a:pt x="15702" y="30"/>
                    <a:pt x="15578" y="0"/>
                    <a:pt x="15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5"/>
            <p:cNvSpPr/>
            <p:nvPr/>
          </p:nvSpPr>
          <p:spPr>
            <a:xfrm>
              <a:off x="3357075" y="446100"/>
              <a:ext cx="753050" cy="527850"/>
            </a:xfrm>
            <a:custGeom>
              <a:avLst/>
              <a:gdLst/>
              <a:ahLst/>
              <a:cxnLst/>
              <a:rect l="l" t="t" r="r" b="b"/>
              <a:pathLst>
                <a:path w="30122" h="21114" extrusionOk="0">
                  <a:moveTo>
                    <a:pt x="15197" y="1"/>
                  </a:moveTo>
                  <a:cubicBezTo>
                    <a:pt x="14993" y="1"/>
                    <a:pt x="14792" y="90"/>
                    <a:pt x="14644" y="259"/>
                  </a:cubicBezTo>
                  <a:lnTo>
                    <a:pt x="10307" y="6096"/>
                  </a:lnTo>
                  <a:cubicBezTo>
                    <a:pt x="10074" y="6430"/>
                    <a:pt x="9807" y="6697"/>
                    <a:pt x="9474" y="6930"/>
                  </a:cubicBezTo>
                  <a:lnTo>
                    <a:pt x="300" y="12134"/>
                  </a:lnTo>
                  <a:cubicBezTo>
                    <a:pt x="0" y="12234"/>
                    <a:pt x="0" y="12667"/>
                    <a:pt x="300" y="12768"/>
                  </a:cubicBezTo>
                  <a:lnTo>
                    <a:pt x="14477" y="20940"/>
                  </a:lnTo>
                  <a:cubicBezTo>
                    <a:pt x="14667" y="21054"/>
                    <a:pt x="14877" y="21114"/>
                    <a:pt x="15091" y="21114"/>
                  </a:cubicBezTo>
                  <a:cubicBezTo>
                    <a:pt x="15254" y="21114"/>
                    <a:pt x="15419" y="21079"/>
                    <a:pt x="15578" y="21007"/>
                  </a:cubicBezTo>
                  <a:lnTo>
                    <a:pt x="24651" y="15770"/>
                  </a:lnTo>
                  <a:cubicBezTo>
                    <a:pt x="25018" y="15536"/>
                    <a:pt x="25318" y="15236"/>
                    <a:pt x="25585" y="14936"/>
                  </a:cubicBezTo>
                  <a:lnTo>
                    <a:pt x="29921" y="9098"/>
                  </a:lnTo>
                  <a:cubicBezTo>
                    <a:pt x="30122" y="8831"/>
                    <a:pt x="30055" y="8398"/>
                    <a:pt x="29721" y="8264"/>
                  </a:cubicBezTo>
                  <a:lnTo>
                    <a:pt x="15545" y="92"/>
                  </a:lnTo>
                  <a:cubicBezTo>
                    <a:pt x="15434" y="31"/>
                    <a:pt x="15315" y="1"/>
                    <a:pt x="15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5"/>
            <p:cNvSpPr/>
            <p:nvPr/>
          </p:nvSpPr>
          <p:spPr>
            <a:xfrm>
              <a:off x="3603075" y="446950"/>
              <a:ext cx="507050" cy="384225"/>
            </a:xfrm>
            <a:custGeom>
              <a:avLst/>
              <a:gdLst/>
              <a:ahLst/>
              <a:cxnLst/>
              <a:rect l="l" t="t" r="r" b="b"/>
              <a:pathLst>
                <a:path w="20282" h="15369" extrusionOk="0">
                  <a:moveTo>
                    <a:pt x="5349" y="0"/>
                  </a:moveTo>
                  <a:cubicBezTo>
                    <a:pt x="5138" y="0"/>
                    <a:pt x="4931" y="89"/>
                    <a:pt x="4804" y="258"/>
                  </a:cubicBezTo>
                  <a:lnTo>
                    <a:pt x="467" y="6095"/>
                  </a:lnTo>
                  <a:cubicBezTo>
                    <a:pt x="334" y="6262"/>
                    <a:pt x="167" y="6429"/>
                    <a:pt x="0" y="6562"/>
                  </a:cubicBezTo>
                  <a:cubicBezTo>
                    <a:pt x="0" y="6562"/>
                    <a:pt x="15311" y="15369"/>
                    <a:pt x="15311" y="15369"/>
                  </a:cubicBezTo>
                  <a:cubicBezTo>
                    <a:pt x="15445" y="15235"/>
                    <a:pt x="15612" y="15069"/>
                    <a:pt x="15745" y="14902"/>
                  </a:cubicBezTo>
                  <a:lnTo>
                    <a:pt x="20081" y="9064"/>
                  </a:lnTo>
                  <a:cubicBezTo>
                    <a:pt x="20282" y="8797"/>
                    <a:pt x="20182" y="8397"/>
                    <a:pt x="19881" y="8264"/>
                  </a:cubicBezTo>
                  <a:lnTo>
                    <a:pt x="5705" y="91"/>
                  </a:lnTo>
                  <a:cubicBezTo>
                    <a:pt x="5594" y="30"/>
                    <a:pt x="5471" y="0"/>
                    <a:pt x="5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5"/>
            <p:cNvSpPr/>
            <p:nvPr/>
          </p:nvSpPr>
          <p:spPr>
            <a:xfrm>
              <a:off x="3442950" y="75067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68" y="1"/>
                  </a:moveTo>
                  <a:cubicBezTo>
                    <a:pt x="751" y="1"/>
                    <a:pt x="535" y="51"/>
                    <a:pt x="334" y="151"/>
                  </a:cubicBezTo>
                  <a:cubicBezTo>
                    <a:pt x="1" y="284"/>
                    <a:pt x="1" y="785"/>
                    <a:pt x="334" y="885"/>
                  </a:cubicBezTo>
                  <a:cubicBezTo>
                    <a:pt x="535" y="985"/>
                    <a:pt x="751" y="1035"/>
                    <a:pt x="968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785"/>
                    <a:pt x="1969" y="284"/>
                    <a:pt x="1602" y="151"/>
                  </a:cubicBezTo>
                  <a:cubicBezTo>
                    <a:pt x="1402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5"/>
            <p:cNvSpPr/>
            <p:nvPr/>
          </p:nvSpPr>
          <p:spPr>
            <a:xfrm>
              <a:off x="3506350" y="787375"/>
              <a:ext cx="48375" cy="25875"/>
            </a:xfrm>
            <a:custGeom>
              <a:avLst/>
              <a:gdLst/>
              <a:ahLst/>
              <a:cxnLst/>
              <a:rect l="l" t="t" r="r" b="b"/>
              <a:pathLst>
                <a:path w="1935" h="1035" extrusionOk="0">
                  <a:moveTo>
                    <a:pt x="967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5"/>
                    <a:pt x="751" y="1035"/>
                    <a:pt x="967" y="1035"/>
                  </a:cubicBezTo>
                  <a:cubicBezTo>
                    <a:pt x="1184" y="1035"/>
                    <a:pt x="1401" y="985"/>
                    <a:pt x="1601" y="884"/>
                  </a:cubicBezTo>
                  <a:cubicBezTo>
                    <a:pt x="1935" y="784"/>
                    <a:pt x="1935" y="284"/>
                    <a:pt x="1601" y="151"/>
                  </a:cubicBezTo>
                  <a:cubicBezTo>
                    <a:pt x="1401" y="51"/>
                    <a:pt x="1184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5"/>
            <p:cNvSpPr/>
            <p:nvPr/>
          </p:nvSpPr>
          <p:spPr>
            <a:xfrm>
              <a:off x="3570550" y="82407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68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1" y="284"/>
                    <a:pt x="1" y="784"/>
                    <a:pt x="334" y="884"/>
                  </a:cubicBezTo>
                  <a:cubicBezTo>
                    <a:pt x="534" y="984"/>
                    <a:pt x="751" y="1034"/>
                    <a:pt x="968" y="1034"/>
                  </a:cubicBezTo>
                  <a:cubicBezTo>
                    <a:pt x="1185" y="1034"/>
                    <a:pt x="1402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02" y="50"/>
                    <a:pt x="1185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5"/>
            <p:cNvSpPr/>
            <p:nvPr/>
          </p:nvSpPr>
          <p:spPr>
            <a:xfrm>
              <a:off x="3633100" y="860750"/>
              <a:ext cx="49225" cy="25900"/>
            </a:xfrm>
            <a:custGeom>
              <a:avLst/>
              <a:gdLst/>
              <a:ahLst/>
              <a:cxnLst/>
              <a:rect l="l" t="t" r="r" b="b"/>
              <a:pathLst>
                <a:path w="1969" h="1036" extrusionOk="0">
                  <a:moveTo>
                    <a:pt x="968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285"/>
                    <a:pt x="0" y="785"/>
                    <a:pt x="334" y="885"/>
                  </a:cubicBezTo>
                  <a:cubicBezTo>
                    <a:pt x="534" y="985"/>
                    <a:pt x="751" y="1035"/>
                    <a:pt x="968" y="1035"/>
                  </a:cubicBezTo>
                  <a:cubicBezTo>
                    <a:pt x="1185" y="1035"/>
                    <a:pt x="1401" y="985"/>
                    <a:pt x="1601" y="885"/>
                  </a:cubicBezTo>
                  <a:cubicBezTo>
                    <a:pt x="1968" y="785"/>
                    <a:pt x="1968" y="285"/>
                    <a:pt x="1601" y="151"/>
                  </a:cubicBezTo>
                  <a:cubicBezTo>
                    <a:pt x="1401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5"/>
            <p:cNvSpPr/>
            <p:nvPr/>
          </p:nvSpPr>
          <p:spPr>
            <a:xfrm>
              <a:off x="3492150" y="723575"/>
              <a:ext cx="45075" cy="25875"/>
            </a:xfrm>
            <a:custGeom>
              <a:avLst/>
              <a:gdLst/>
              <a:ahLst/>
              <a:cxnLst/>
              <a:rect l="l" t="t" r="r" b="b"/>
              <a:pathLst>
                <a:path w="1803" h="1035" extrusionOk="0">
                  <a:moveTo>
                    <a:pt x="902" y="1"/>
                  </a:moveTo>
                  <a:cubicBezTo>
                    <a:pt x="401" y="1"/>
                    <a:pt x="1" y="234"/>
                    <a:pt x="1" y="501"/>
                  </a:cubicBezTo>
                  <a:cubicBezTo>
                    <a:pt x="1" y="801"/>
                    <a:pt x="401" y="1035"/>
                    <a:pt x="902" y="1035"/>
                  </a:cubicBezTo>
                  <a:cubicBezTo>
                    <a:pt x="1402" y="1035"/>
                    <a:pt x="1802" y="801"/>
                    <a:pt x="1802" y="501"/>
                  </a:cubicBezTo>
                  <a:cubicBezTo>
                    <a:pt x="1802" y="234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5"/>
            <p:cNvSpPr/>
            <p:nvPr/>
          </p:nvSpPr>
          <p:spPr>
            <a:xfrm>
              <a:off x="3553875" y="759850"/>
              <a:ext cx="48400" cy="25875"/>
            </a:xfrm>
            <a:custGeom>
              <a:avLst/>
              <a:gdLst/>
              <a:ahLst/>
              <a:cxnLst/>
              <a:rect l="l" t="t" r="r" b="b"/>
              <a:pathLst>
                <a:path w="1936" h="1035" extrusionOk="0">
                  <a:moveTo>
                    <a:pt x="968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351"/>
                    <a:pt x="0" y="685"/>
                    <a:pt x="334" y="885"/>
                  </a:cubicBezTo>
                  <a:cubicBezTo>
                    <a:pt x="534" y="985"/>
                    <a:pt x="751" y="1035"/>
                    <a:pt x="968" y="1035"/>
                  </a:cubicBezTo>
                  <a:cubicBezTo>
                    <a:pt x="1185" y="1035"/>
                    <a:pt x="1401" y="985"/>
                    <a:pt x="1602" y="885"/>
                  </a:cubicBezTo>
                  <a:cubicBezTo>
                    <a:pt x="1935" y="785"/>
                    <a:pt x="1935" y="284"/>
                    <a:pt x="1602" y="151"/>
                  </a:cubicBezTo>
                  <a:cubicBezTo>
                    <a:pt x="1401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5"/>
            <p:cNvSpPr/>
            <p:nvPr/>
          </p:nvSpPr>
          <p:spPr>
            <a:xfrm>
              <a:off x="3619750" y="796975"/>
              <a:ext cx="44225" cy="25875"/>
            </a:xfrm>
            <a:custGeom>
              <a:avLst/>
              <a:gdLst/>
              <a:ahLst/>
              <a:cxnLst/>
              <a:rect l="l" t="t" r="r" b="b"/>
              <a:pathLst>
                <a:path w="1769" h="1035" extrusionOk="0">
                  <a:moveTo>
                    <a:pt x="868" y="0"/>
                  </a:moveTo>
                  <a:cubicBezTo>
                    <a:pt x="401" y="0"/>
                    <a:pt x="1" y="234"/>
                    <a:pt x="1" y="500"/>
                  </a:cubicBezTo>
                  <a:cubicBezTo>
                    <a:pt x="1" y="801"/>
                    <a:pt x="401" y="1034"/>
                    <a:pt x="868" y="1034"/>
                  </a:cubicBezTo>
                  <a:cubicBezTo>
                    <a:pt x="1368" y="1034"/>
                    <a:pt x="1769" y="801"/>
                    <a:pt x="1769" y="500"/>
                  </a:cubicBezTo>
                  <a:cubicBezTo>
                    <a:pt x="1769" y="234"/>
                    <a:pt x="1368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5"/>
            <p:cNvSpPr/>
            <p:nvPr/>
          </p:nvSpPr>
          <p:spPr>
            <a:xfrm>
              <a:off x="3680625" y="83325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72" y="0"/>
                  </a:moveTo>
                  <a:cubicBezTo>
                    <a:pt x="760" y="0"/>
                    <a:pt x="551" y="50"/>
                    <a:pt x="368" y="150"/>
                  </a:cubicBezTo>
                  <a:cubicBezTo>
                    <a:pt x="1" y="284"/>
                    <a:pt x="1" y="784"/>
                    <a:pt x="368" y="884"/>
                  </a:cubicBezTo>
                  <a:cubicBezTo>
                    <a:pt x="551" y="984"/>
                    <a:pt x="760" y="1034"/>
                    <a:pt x="972" y="1034"/>
                  </a:cubicBezTo>
                  <a:cubicBezTo>
                    <a:pt x="1185" y="1034"/>
                    <a:pt x="1402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02" y="50"/>
                    <a:pt x="1185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5"/>
            <p:cNvSpPr/>
            <p:nvPr/>
          </p:nvSpPr>
          <p:spPr>
            <a:xfrm>
              <a:off x="3538025" y="695650"/>
              <a:ext cx="48400" cy="25875"/>
            </a:xfrm>
            <a:custGeom>
              <a:avLst/>
              <a:gdLst/>
              <a:ahLst/>
              <a:cxnLst/>
              <a:rect l="l" t="t" r="r" b="b"/>
              <a:pathLst>
                <a:path w="1936" h="1035" extrusionOk="0">
                  <a:moveTo>
                    <a:pt x="968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1" y="284"/>
                    <a:pt x="1" y="784"/>
                    <a:pt x="334" y="884"/>
                  </a:cubicBezTo>
                  <a:cubicBezTo>
                    <a:pt x="534" y="984"/>
                    <a:pt x="751" y="1034"/>
                    <a:pt x="968" y="1034"/>
                  </a:cubicBezTo>
                  <a:cubicBezTo>
                    <a:pt x="1185" y="1034"/>
                    <a:pt x="1402" y="984"/>
                    <a:pt x="1602" y="884"/>
                  </a:cubicBezTo>
                  <a:cubicBezTo>
                    <a:pt x="1935" y="784"/>
                    <a:pt x="1935" y="284"/>
                    <a:pt x="1602" y="150"/>
                  </a:cubicBezTo>
                  <a:cubicBezTo>
                    <a:pt x="1402" y="50"/>
                    <a:pt x="1185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5"/>
            <p:cNvSpPr/>
            <p:nvPr/>
          </p:nvSpPr>
          <p:spPr>
            <a:xfrm>
              <a:off x="3601400" y="732325"/>
              <a:ext cx="48400" cy="25900"/>
            </a:xfrm>
            <a:custGeom>
              <a:avLst/>
              <a:gdLst/>
              <a:ahLst/>
              <a:cxnLst/>
              <a:rect l="l" t="t" r="r" b="b"/>
              <a:pathLst>
                <a:path w="1936" h="1036" extrusionOk="0">
                  <a:moveTo>
                    <a:pt x="972" y="1"/>
                  </a:moveTo>
                  <a:cubicBezTo>
                    <a:pt x="760" y="1"/>
                    <a:pt x="551" y="51"/>
                    <a:pt x="368" y="151"/>
                  </a:cubicBezTo>
                  <a:cubicBezTo>
                    <a:pt x="1" y="284"/>
                    <a:pt x="1" y="785"/>
                    <a:pt x="368" y="885"/>
                  </a:cubicBezTo>
                  <a:cubicBezTo>
                    <a:pt x="551" y="985"/>
                    <a:pt x="760" y="1035"/>
                    <a:pt x="972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35" y="785"/>
                    <a:pt x="1935" y="284"/>
                    <a:pt x="1602" y="151"/>
                  </a:cubicBezTo>
                  <a:cubicBezTo>
                    <a:pt x="1402" y="51"/>
                    <a:pt x="1185" y="1"/>
                    <a:pt x="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5"/>
            <p:cNvSpPr/>
            <p:nvPr/>
          </p:nvSpPr>
          <p:spPr>
            <a:xfrm>
              <a:off x="3664775" y="76902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72" y="1"/>
                  </a:moveTo>
                  <a:cubicBezTo>
                    <a:pt x="760" y="1"/>
                    <a:pt x="551" y="51"/>
                    <a:pt x="368" y="151"/>
                  </a:cubicBezTo>
                  <a:cubicBezTo>
                    <a:pt x="1" y="284"/>
                    <a:pt x="1" y="785"/>
                    <a:pt x="368" y="885"/>
                  </a:cubicBezTo>
                  <a:cubicBezTo>
                    <a:pt x="551" y="985"/>
                    <a:pt x="760" y="1035"/>
                    <a:pt x="972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785"/>
                    <a:pt x="1969" y="284"/>
                    <a:pt x="1602" y="151"/>
                  </a:cubicBezTo>
                  <a:cubicBezTo>
                    <a:pt x="1402" y="51"/>
                    <a:pt x="1185" y="1"/>
                    <a:pt x="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5"/>
            <p:cNvSpPr/>
            <p:nvPr/>
          </p:nvSpPr>
          <p:spPr>
            <a:xfrm>
              <a:off x="3697300" y="89662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68" y="0"/>
                  </a:moveTo>
                  <a:cubicBezTo>
                    <a:pt x="751" y="0"/>
                    <a:pt x="535" y="50"/>
                    <a:pt x="334" y="150"/>
                  </a:cubicBezTo>
                  <a:cubicBezTo>
                    <a:pt x="1" y="284"/>
                    <a:pt x="1" y="784"/>
                    <a:pt x="334" y="884"/>
                  </a:cubicBezTo>
                  <a:cubicBezTo>
                    <a:pt x="535" y="984"/>
                    <a:pt x="751" y="1034"/>
                    <a:pt x="968" y="1034"/>
                  </a:cubicBezTo>
                  <a:cubicBezTo>
                    <a:pt x="1185" y="1034"/>
                    <a:pt x="1402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02" y="50"/>
                    <a:pt x="1185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5"/>
            <p:cNvSpPr/>
            <p:nvPr/>
          </p:nvSpPr>
          <p:spPr>
            <a:xfrm>
              <a:off x="3746500" y="869525"/>
              <a:ext cx="45075" cy="25875"/>
            </a:xfrm>
            <a:custGeom>
              <a:avLst/>
              <a:gdLst/>
              <a:ahLst/>
              <a:cxnLst/>
              <a:rect l="l" t="t" r="r" b="b"/>
              <a:pathLst>
                <a:path w="1803" h="1035" extrusionOk="0">
                  <a:moveTo>
                    <a:pt x="902" y="0"/>
                  </a:moveTo>
                  <a:cubicBezTo>
                    <a:pt x="401" y="0"/>
                    <a:pt x="1" y="234"/>
                    <a:pt x="1" y="501"/>
                  </a:cubicBezTo>
                  <a:cubicBezTo>
                    <a:pt x="1" y="801"/>
                    <a:pt x="401" y="1034"/>
                    <a:pt x="902" y="1034"/>
                  </a:cubicBezTo>
                  <a:cubicBezTo>
                    <a:pt x="1402" y="1034"/>
                    <a:pt x="1802" y="801"/>
                    <a:pt x="1802" y="501"/>
                  </a:cubicBezTo>
                  <a:cubicBezTo>
                    <a:pt x="1802" y="234"/>
                    <a:pt x="1402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5"/>
            <p:cNvSpPr/>
            <p:nvPr/>
          </p:nvSpPr>
          <p:spPr>
            <a:xfrm>
              <a:off x="3728175" y="80572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84" y="0"/>
                  </a:moveTo>
                  <a:cubicBezTo>
                    <a:pt x="776" y="0"/>
                    <a:pt x="567" y="50"/>
                    <a:pt x="367" y="150"/>
                  </a:cubicBezTo>
                  <a:cubicBezTo>
                    <a:pt x="0" y="284"/>
                    <a:pt x="0" y="784"/>
                    <a:pt x="367" y="884"/>
                  </a:cubicBezTo>
                  <a:cubicBezTo>
                    <a:pt x="567" y="984"/>
                    <a:pt x="776" y="1034"/>
                    <a:pt x="984" y="1034"/>
                  </a:cubicBezTo>
                  <a:cubicBezTo>
                    <a:pt x="1193" y="1034"/>
                    <a:pt x="1401" y="984"/>
                    <a:pt x="1601" y="884"/>
                  </a:cubicBezTo>
                  <a:cubicBezTo>
                    <a:pt x="1968" y="784"/>
                    <a:pt x="1968" y="284"/>
                    <a:pt x="1601" y="150"/>
                  </a:cubicBezTo>
                  <a:cubicBezTo>
                    <a:pt x="1401" y="50"/>
                    <a:pt x="1193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5"/>
            <p:cNvSpPr/>
            <p:nvPr/>
          </p:nvSpPr>
          <p:spPr>
            <a:xfrm>
              <a:off x="3585550" y="668125"/>
              <a:ext cx="49250" cy="25875"/>
            </a:xfrm>
            <a:custGeom>
              <a:avLst/>
              <a:gdLst/>
              <a:ahLst/>
              <a:cxnLst/>
              <a:rect l="l" t="t" r="r" b="b"/>
              <a:pathLst>
                <a:path w="1970" h="1035" extrusionOk="0">
                  <a:moveTo>
                    <a:pt x="985" y="0"/>
                  </a:moveTo>
                  <a:cubicBezTo>
                    <a:pt x="760" y="0"/>
                    <a:pt x="535" y="50"/>
                    <a:pt x="335" y="151"/>
                  </a:cubicBezTo>
                  <a:cubicBezTo>
                    <a:pt x="1" y="284"/>
                    <a:pt x="1" y="784"/>
                    <a:pt x="335" y="884"/>
                  </a:cubicBezTo>
                  <a:cubicBezTo>
                    <a:pt x="535" y="984"/>
                    <a:pt x="752" y="1035"/>
                    <a:pt x="972" y="1035"/>
                  </a:cubicBezTo>
                  <a:cubicBezTo>
                    <a:pt x="1193" y="1035"/>
                    <a:pt x="1419" y="984"/>
                    <a:pt x="1635" y="884"/>
                  </a:cubicBezTo>
                  <a:cubicBezTo>
                    <a:pt x="1969" y="784"/>
                    <a:pt x="1969" y="284"/>
                    <a:pt x="1635" y="151"/>
                  </a:cubicBezTo>
                  <a:cubicBezTo>
                    <a:pt x="1435" y="50"/>
                    <a:pt x="1210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5"/>
            <p:cNvSpPr/>
            <p:nvPr/>
          </p:nvSpPr>
          <p:spPr>
            <a:xfrm>
              <a:off x="3651450" y="705225"/>
              <a:ext cx="44225" cy="25875"/>
            </a:xfrm>
            <a:custGeom>
              <a:avLst/>
              <a:gdLst/>
              <a:ahLst/>
              <a:cxnLst/>
              <a:rect l="l" t="t" r="r" b="b"/>
              <a:pathLst>
                <a:path w="1769" h="1035" extrusionOk="0">
                  <a:moveTo>
                    <a:pt x="901" y="1"/>
                  </a:moveTo>
                  <a:cubicBezTo>
                    <a:pt x="400" y="1"/>
                    <a:pt x="0" y="234"/>
                    <a:pt x="0" y="501"/>
                  </a:cubicBezTo>
                  <a:cubicBezTo>
                    <a:pt x="0" y="801"/>
                    <a:pt x="400" y="1035"/>
                    <a:pt x="901" y="1035"/>
                  </a:cubicBezTo>
                  <a:cubicBezTo>
                    <a:pt x="1368" y="1035"/>
                    <a:pt x="1768" y="801"/>
                    <a:pt x="1768" y="501"/>
                  </a:cubicBezTo>
                  <a:cubicBezTo>
                    <a:pt x="1768" y="234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5"/>
            <p:cNvSpPr/>
            <p:nvPr/>
          </p:nvSpPr>
          <p:spPr>
            <a:xfrm>
              <a:off x="3712325" y="74150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84" y="1"/>
                  </a:moveTo>
                  <a:cubicBezTo>
                    <a:pt x="776" y="1"/>
                    <a:pt x="567" y="51"/>
                    <a:pt x="367" y="151"/>
                  </a:cubicBezTo>
                  <a:cubicBezTo>
                    <a:pt x="0" y="284"/>
                    <a:pt x="0" y="785"/>
                    <a:pt x="367" y="885"/>
                  </a:cubicBezTo>
                  <a:cubicBezTo>
                    <a:pt x="567" y="985"/>
                    <a:pt x="776" y="1035"/>
                    <a:pt x="984" y="1035"/>
                  </a:cubicBezTo>
                  <a:cubicBezTo>
                    <a:pt x="1193" y="1035"/>
                    <a:pt x="1401" y="985"/>
                    <a:pt x="1601" y="885"/>
                  </a:cubicBezTo>
                  <a:cubicBezTo>
                    <a:pt x="1968" y="785"/>
                    <a:pt x="1968" y="284"/>
                    <a:pt x="1601" y="151"/>
                  </a:cubicBezTo>
                  <a:cubicBezTo>
                    <a:pt x="1401" y="51"/>
                    <a:pt x="1193" y="1"/>
                    <a:pt x="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5"/>
            <p:cNvSpPr/>
            <p:nvPr/>
          </p:nvSpPr>
          <p:spPr>
            <a:xfrm>
              <a:off x="3778200" y="778625"/>
              <a:ext cx="45050" cy="25875"/>
            </a:xfrm>
            <a:custGeom>
              <a:avLst/>
              <a:gdLst/>
              <a:ahLst/>
              <a:cxnLst/>
              <a:rect l="l" t="t" r="r" b="b"/>
              <a:pathLst>
                <a:path w="1802" h="1035" extrusionOk="0">
                  <a:moveTo>
                    <a:pt x="901" y="0"/>
                  </a:moveTo>
                  <a:cubicBezTo>
                    <a:pt x="401" y="0"/>
                    <a:pt x="0" y="234"/>
                    <a:pt x="0" y="501"/>
                  </a:cubicBezTo>
                  <a:cubicBezTo>
                    <a:pt x="0" y="801"/>
                    <a:pt x="401" y="1034"/>
                    <a:pt x="901" y="1034"/>
                  </a:cubicBezTo>
                  <a:cubicBezTo>
                    <a:pt x="1401" y="1034"/>
                    <a:pt x="1802" y="801"/>
                    <a:pt x="1802" y="501"/>
                  </a:cubicBezTo>
                  <a:cubicBezTo>
                    <a:pt x="1802" y="234"/>
                    <a:pt x="14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5"/>
            <p:cNvSpPr/>
            <p:nvPr/>
          </p:nvSpPr>
          <p:spPr>
            <a:xfrm>
              <a:off x="3792375" y="84157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85" y="1"/>
                  </a:moveTo>
                  <a:cubicBezTo>
                    <a:pt x="759" y="1"/>
                    <a:pt x="534" y="51"/>
                    <a:pt x="334" y="151"/>
                  </a:cubicBezTo>
                  <a:cubicBezTo>
                    <a:pt x="1" y="284"/>
                    <a:pt x="1" y="785"/>
                    <a:pt x="334" y="885"/>
                  </a:cubicBezTo>
                  <a:cubicBezTo>
                    <a:pt x="534" y="985"/>
                    <a:pt x="759" y="1035"/>
                    <a:pt x="985" y="1035"/>
                  </a:cubicBezTo>
                  <a:cubicBezTo>
                    <a:pt x="1210" y="1035"/>
                    <a:pt x="1435" y="985"/>
                    <a:pt x="1635" y="885"/>
                  </a:cubicBezTo>
                  <a:cubicBezTo>
                    <a:pt x="1969" y="785"/>
                    <a:pt x="1969" y="284"/>
                    <a:pt x="1635" y="151"/>
                  </a:cubicBezTo>
                  <a:cubicBezTo>
                    <a:pt x="1435" y="51"/>
                    <a:pt x="1210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5"/>
            <p:cNvSpPr/>
            <p:nvPr/>
          </p:nvSpPr>
          <p:spPr>
            <a:xfrm>
              <a:off x="3839900" y="814050"/>
              <a:ext cx="49225" cy="25900"/>
            </a:xfrm>
            <a:custGeom>
              <a:avLst/>
              <a:gdLst/>
              <a:ahLst/>
              <a:cxnLst/>
              <a:rect l="l" t="t" r="r" b="b"/>
              <a:pathLst>
                <a:path w="1969" h="1036" extrusionOk="0">
                  <a:moveTo>
                    <a:pt x="972" y="1"/>
                  </a:moveTo>
                  <a:cubicBezTo>
                    <a:pt x="760" y="1"/>
                    <a:pt x="551" y="51"/>
                    <a:pt x="368" y="151"/>
                  </a:cubicBezTo>
                  <a:cubicBezTo>
                    <a:pt x="1" y="284"/>
                    <a:pt x="1" y="785"/>
                    <a:pt x="368" y="885"/>
                  </a:cubicBezTo>
                  <a:cubicBezTo>
                    <a:pt x="551" y="985"/>
                    <a:pt x="760" y="1035"/>
                    <a:pt x="972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685"/>
                    <a:pt x="1969" y="351"/>
                    <a:pt x="1602" y="151"/>
                  </a:cubicBezTo>
                  <a:cubicBezTo>
                    <a:pt x="1402" y="51"/>
                    <a:pt x="1185" y="1"/>
                    <a:pt x="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5"/>
            <p:cNvSpPr/>
            <p:nvPr/>
          </p:nvSpPr>
          <p:spPr>
            <a:xfrm>
              <a:off x="3351225" y="752775"/>
              <a:ext cx="382800" cy="270200"/>
            </a:xfrm>
            <a:custGeom>
              <a:avLst/>
              <a:gdLst/>
              <a:ahLst/>
              <a:cxnLst/>
              <a:rect l="l" t="t" r="r" b="b"/>
              <a:pathLst>
                <a:path w="15312" h="10808" extrusionOk="0">
                  <a:moveTo>
                    <a:pt x="468" y="0"/>
                  </a:moveTo>
                  <a:lnTo>
                    <a:pt x="468" y="0"/>
                  </a:lnTo>
                  <a:cubicBezTo>
                    <a:pt x="201" y="200"/>
                    <a:pt x="34" y="534"/>
                    <a:pt x="1" y="867"/>
                  </a:cubicBezTo>
                  <a:lnTo>
                    <a:pt x="1" y="1568"/>
                  </a:lnTo>
                  <a:cubicBezTo>
                    <a:pt x="34" y="1968"/>
                    <a:pt x="234" y="2302"/>
                    <a:pt x="568" y="2502"/>
                  </a:cubicBezTo>
                  <a:lnTo>
                    <a:pt x="14744" y="10675"/>
                  </a:lnTo>
                  <a:cubicBezTo>
                    <a:pt x="14911" y="10775"/>
                    <a:pt x="15111" y="10808"/>
                    <a:pt x="15312" y="10808"/>
                  </a:cubicBezTo>
                  <a:lnTo>
                    <a:pt x="15312" y="8873"/>
                  </a:lnTo>
                  <a:cubicBezTo>
                    <a:pt x="15111" y="8873"/>
                    <a:pt x="14911" y="8840"/>
                    <a:pt x="14744" y="8740"/>
                  </a:cubicBezTo>
                  <a:lnTo>
                    <a:pt x="568" y="567"/>
                  </a:lnTo>
                  <a:cubicBezTo>
                    <a:pt x="301" y="434"/>
                    <a:pt x="267" y="167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5"/>
            <p:cNvSpPr/>
            <p:nvPr/>
          </p:nvSpPr>
          <p:spPr>
            <a:xfrm>
              <a:off x="3658950" y="588775"/>
              <a:ext cx="332750" cy="197075"/>
            </a:xfrm>
            <a:custGeom>
              <a:avLst/>
              <a:gdLst/>
              <a:ahLst/>
              <a:cxnLst/>
              <a:rect l="l" t="t" r="r" b="b"/>
              <a:pathLst>
                <a:path w="13310" h="7883" extrusionOk="0">
                  <a:moveTo>
                    <a:pt x="502" y="1"/>
                  </a:moveTo>
                  <a:cubicBezTo>
                    <a:pt x="360" y="1"/>
                    <a:pt x="219" y="61"/>
                    <a:pt x="134" y="189"/>
                  </a:cubicBezTo>
                  <a:cubicBezTo>
                    <a:pt x="0" y="356"/>
                    <a:pt x="34" y="623"/>
                    <a:pt x="234" y="723"/>
                  </a:cubicBezTo>
                  <a:lnTo>
                    <a:pt x="12576" y="7828"/>
                  </a:lnTo>
                  <a:cubicBezTo>
                    <a:pt x="12648" y="7864"/>
                    <a:pt x="12724" y="7882"/>
                    <a:pt x="12800" y="7882"/>
                  </a:cubicBezTo>
                  <a:cubicBezTo>
                    <a:pt x="12935" y="7882"/>
                    <a:pt x="13070" y="7823"/>
                    <a:pt x="13176" y="7694"/>
                  </a:cubicBezTo>
                  <a:cubicBezTo>
                    <a:pt x="13310" y="7528"/>
                    <a:pt x="13243" y="7261"/>
                    <a:pt x="13076" y="7161"/>
                  </a:cubicBezTo>
                  <a:lnTo>
                    <a:pt x="734" y="56"/>
                  </a:lnTo>
                  <a:cubicBezTo>
                    <a:pt x="662" y="20"/>
                    <a:pt x="582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5"/>
            <p:cNvSpPr/>
            <p:nvPr/>
          </p:nvSpPr>
          <p:spPr>
            <a:xfrm>
              <a:off x="3658125" y="588775"/>
              <a:ext cx="248525" cy="150675"/>
            </a:xfrm>
            <a:custGeom>
              <a:avLst/>
              <a:gdLst/>
              <a:ahLst/>
              <a:cxnLst/>
              <a:rect l="l" t="t" r="r" b="b"/>
              <a:pathLst>
                <a:path w="9941" h="6027" extrusionOk="0">
                  <a:moveTo>
                    <a:pt x="535" y="1"/>
                  </a:moveTo>
                  <a:cubicBezTo>
                    <a:pt x="393" y="1"/>
                    <a:pt x="252" y="61"/>
                    <a:pt x="167" y="189"/>
                  </a:cubicBezTo>
                  <a:cubicBezTo>
                    <a:pt x="0" y="356"/>
                    <a:pt x="67" y="623"/>
                    <a:pt x="267" y="756"/>
                  </a:cubicBezTo>
                  <a:lnTo>
                    <a:pt x="9440" y="6026"/>
                  </a:lnTo>
                  <a:lnTo>
                    <a:pt x="9940" y="5359"/>
                  </a:lnTo>
                  <a:lnTo>
                    <a:pt x="767" y="56"/>
                  </a:lnTo>
                  <a:cubicBezTo>
                    <a:pt x="695" y="20"/>
                    <a:pt x="61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5"/>
            <p:cNvSpPr/>
            <p:nvPr/>
          </p:nvSpPr>
          <p:spPr>
            <a:xfrm>
              <a:off x="3683975" y="554600"/>
              <a:ext cx="333575" cy="197700"/>
            </a:xfrm>
            <a:custGeom>
              <a:avLst/>
              <a:gdLst/>
              <a:ahLst/>
              <a:cxnLst/>
              <a:rect l="l" t="t" r="r" b="b"/>
              <a:pathLst>
                <a:path w="13343" h="7908" extrusionOk="0">
                  <a:moveTo>
                    <a:pt x="519" y="0"/>
                  </a:moveTo>
                  <a:cubicBezTo>
                    <a:pt x="375" y="0"/>
                    <a:pt x="240" y="60"/>
                    <a:pt x="134" y="188"/>
                  </a:cubicBezTo>
                  <a:cubicBezTo>
                    <a:pt x="0" y="355"/>
                    <a:pt x="67" y="622"/>
                    <a:pt x="267" y="722"/>
                  </a:cubicBezTo>
                  <a:lnTo>
                    <a:pt x="12576" y="7860"/>
                  </a:lnTo>
                  <a:cubicBezTo>
                    <a:pt x="12640" y="7893"/>
                    <a:pt x="12711" y="7908"/>
                    <a:pt x="12782" y="7908"/>
                  </a:cubicBezTo>
                  <a:cubicBezTo>
                    <a:pt x="12933" y="7908"/>
                    <a:pt x="13086" y="7840"/>
                    <a:pt x="13176" y="7727"/>
                  </a:cubicBezTo>
                  <a:cubicBezTo>
                    <a:pt x="13343" y="7527"/>
                    <a:pt x="13276" y="7293"/>
                    <a:pt x="13076" y="7193"/>
                  </a:cubicBezTo>
                  <a:lnTo>
                    <a:pt x="767" y="55"/>
                  </a:lnTo>
                  <a:cubicBezTo>
                    <a:pt x="684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5"/>
            <p:cNvSpPr/>
            <p:nvPr/>
          </p:nvSpPr>
          <p:spPr>
            <a:xfrm>
              <a:off x="3683975" y="554600"/>
              <a:ext cx="95075" cy="62250"/>
            </a:xfrm>
            <a:custGeom>
              <a:avLst/>
              <a:gdLst/>
              <a:ahLst/>
              <a:cxnLst/>
              <a:rect l="l" t="t" r="r" b="b"/>
              <a:pathLst>
                <a:path w="3803" h="2490" extrusionOk="0">
                  <a:moveTo>
                    <a:pt x="519" y="0"/>
                  </a:moveTo>
                  <a:cubicBezTo>
                    <a:pt x="375" y="0"/>
                    <a:pt x="240" y="60"/>
                    <a:pt x="134" y="188"/>
                  </a:cubicBezTo>
                  <a:cubicBezTo>
                    <a:pt x="0" y="355"/>
                    <a:pt x="67" y="622"/>
                    <a:pt x="234" y="722"/>
                  </a:cubicBezTo>
                  <a:lnTo>
                    <a:pt x="3302" y="2490"/>
                  </a:lnTo>
                  <a:lnTo>
                    <a:pt x="3803" y="1823"/>
                  </a:lnTo>
                  <a:lnTo>
                    <a:pt x="767" y="55"/>
                  </a:lnTo>
                  <a:cubicBezTo>
                    <a:pt x="684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5"/>
            <p:cNvSpPr/>
            <p:nvPr/>
          </p:nvSpPr>
          <p:spPr>
            <a:xfrm>
              <a:off x="3709825" y="520600"/>
              <a:ext cx="332750" cy="197700"/>
            </a:xfrm>
            <a:custGeom>
              <a:avLst/>
              <a:gdLst/>
              <a:ahLst/>
              <a:cxnLst/>
              <a:rect l="l" t="t" r="r" b="b"/>
              <a:pathLst>
                <a:path w="13310" h="7908" extrusionOk="0">
                  <a:moveTo>
                    <a:pt x="528" y="0"/>
                  </a:moveTo>
                  <a:cubicBezTo>
                    <a:pt x="377" y="0"/>
                    <a:pt x="224" y="67"/>
                    <a:pt x="134" y="181"/>
                  </a:cubicBezTo>
                  <a:cubicBezTo>
                    <a:pt x="0" y="347"/>
                    <a:pt x="34" y="614"/>
                    <a:pt x="234" y="714"/>
                  </a:cubicBezTo>
                  <a:lnTo>
                    <a:pt x="12576" y="7853"/>
                  </a:lnTo>
                  <a:cubicBezTo>
                    <a:pt x="12648" y="7889"/>
                    <a:pt x="12728" y="7907"/>
                    <a:pt x="12808" y="7907"/>
                  </a:cubicBezTo>
                  <a:cubicBezTo>
                    <a:pt x="12950" y="7907"/>
                    <a:pt x="13091" y="7848"/>
                    <a:pt x="13176" y="7719"/>
                  </a:cubicBezTo>
                  <a:cubicBezTo>
                    <a:pt x="13310" y="7553"/>
                    <a:pt x="13243" y="7286"/>
                    <a:pt x="13076" y="7186"/>
                  </a:cubicBezTo>
                  <a:lnTo>
                    <a:pt x="734" y="47"/>
                  </a:lnTo>
                  <a:cubicBezTo>
                    <a:pt x="670" y="15"/>
                    <a:pt x="599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5"/>
            <p:cNvSpPr/>
            <p:nvPr/>
          </p:nvSpPr>
          <p:spPr>
            <a:xfrm>
              <a:off x="3708975" y="520600"/>
              <a:ext cx="180150" cy="111275"/>
            </a:xfrm>
            <a:custGeom>
              <a:avLst/>
              <a:gdLst/>
              <a:ahLst/>
              <a:cxnLst/>
              <a:rect l="l" t="t" r="r" b="b"/>
              <a:pathLst>
                <a:path w="7206" h="4451" extrusionOk="0">
                  <a:moveTo>
                    <a:pt x="562" y="0"/>
                  </a:moveTo>
                  <a:cubicBezTo>
                    <a:pt x="411" y="0"/>
                    <a:pt x="258" y="67"/>
                    <a:pt x="168" y="181"/>
                  </a:cubicBezTo>
                  <a:cubicBezTo>
                    <a:pt x="1" y="347"/>
                    <a:pt x="68" y="648"/>
                    <a:pt x="268" y="748"/>
                  </a:cubicBezTo>
                  <a:lnTo>
                    <a:pt x="6672" y="4450"/>
                  </a:lnTo>
                  <a:lnTo>
                    <a:pt x="7206" y="3750"/>
                  </a:lnTo>
                  <a:lnTo>
                    <a:pt x="768" y="47"/>
                  </a:lnTo>
                  <a:cubicBezTo>
                    <a:pt x="704" y="15"/>
                    <a:pt x="633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5"/>
            <p:cNvSpPr/>
            <p:nvPr/>
          </p:nvSpPr>
          <p:spPr>
            <a:xfrm>
              <a:off x="3734825" y="486400"/>
              <a:ext cx="333600" cy="197250"/>
            </a:xfrm>
            <a:custGeom>
              <a:avLst/>
              <a:gdLst/>
              <a:ahLst/>
              <a:cxnLst/>
              <a:rect l="l" t="t" r="r" b="b"/>
              <a:pathLst>
                <a:path w="13344" h="7890" extrusionOk="0">
                  <a:moveTo>
                    <a:pt x="546" y="1"/>
                  </a:moveTo>
                  <a:cubicBezTo>
                    <a:pt x="392" y="1"/>
                    <a:pt x="248" y="68"/>
                    <a:pt x="134" y="181"/>
                  </a:cubicBezTo>
                  <a:cubicBezTo>
                    <a:pt x="1" y="348"/>
                    <a:pt x="68" y="615"/>
                    <a:pt x="268" y="715"/>
                  </a:cubicBezTo>
                  <a:lnTo>
                    <a:pt x="12610" y="7820"/>
                  </a:lnTo>
                  <a:cubicBezTo>
                    <a:pt x="12681" y="7867"/>
                    <a:pt x="12756" y="7889"/>
                    <a:pt x="12831" y="7889"/>
                  </a:cubicBezTo>
                  <a:cubicBezTo>
                    <a:pt x="12967" y="7889"/>
                    <a:pt x="13103" y="7816"/>
                    <a:pt x="13210" y="7686"/>
                  </a:cubicBezTo>
                  <a:cubicBezTo>
                    <a:pt x="13344" y="7520"/>
                    <a:pt x="13277" y="7253"/>
                    <a:pt x="13110" y="7153"/>
                  </a:cubicBezTo>
                  <a:lnTo>
                    <a:pt x="768" y="48"/>
                  </a:lnTo>
                  <a:cubicBezTo>
                    <a:pt x="693" y="16"/>
                    <a:pt x="618" y="1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5"/>
            <p:cNvSpPr/>
            <p:nvPr/>
          </p:nvSpPr>
          <p:spPr>
            <a:xfrm>
              <a:off x="3734825" y="486400"/>
              <a:ext cx="298575" cy="179675"/>
            </a:xfrm>
            <a:custGeom>
              <a:avLst/>
              <a:gdLst/>
              <a:ahLst/>
              <a:cxnLst/>
              <a:rect l="l" t="t" r="r" b="b"/>
              <a:pathLst>
                <a:path w="11943" h="7187" extrusionOk="0">
                  <a:moveTo>
                    <a:pt x="546" y="1"/>
                  </a:moveTo>
                  <a:cubicBezTo>
                    <a:pt x="392" y="1"/>
                    <a:pt x="248" y="68"/>
                    <a:pt x="134" y="181"/>
                  </a:cubicBezTo>
                  <a:cubicBezTo>
                    <a:pt x="1" y="348"/>
                    <a:pt x="68" y="615"/>
                    <a:pt x="268" y="715"/>
                  </a:cubicBezTo>
                  <a:lnTo>
                    <a:pt x="11442" y="7186"/>
                  </a:lnTo>
                  <a:lnTo>
                    <a:pt x="11943" y="6519"/>
                  </a:lnTo>
                  <a:lnTo>
                    <a:pt x="768" y="48"/>
                  </a:lnTo>
                  <a:cubicBezTo>
                    <a:pt x="693" y="16"/>
                    <a:pt x="618" y="1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5"/>
            <p:cNvSpPr/>
            <p:nvPr/>
          </p:nvSpPr>
          <p:spPr>
            <a:xfrm>
              <a:off x="3182775" y="3115300"/>
              <a:ext cx="804775" cy="541250"/>
            </a:xfrm>
            <a:custGeom>
              <a:avLst/>
              <a:gdLst/>
              <a:ahLst/>
              <a:cxnLst/>
              <a:rect l="l" t="t" r="r" b="b"/>
              <a:pathLst>
                <a:path w="32191" h="21650" fill="none" extrusionOk="0">
                  <a:moveTo>
                    <a:pt x="0" y="9407"/>
                  </a:moveTo>
                  <a:lnTo>
                    <a:pt x="4170" y="6972"/>
                  </a:lnTo>
                  <a:cubicBezTo>
                    <a:pt x="4737" y="6705"/>
                    <a:pt x="5404" y="6705"/>
                    <a:pt x="5971" y="6972"/>
                  </a:cubicBezTo>
                  <a:lnTo>
                    <a:pt x="30789" y="21315"/>
                  </a:lnTo>
                  <a:cubicBezTo>
                    <a:pt x="31423" y="21649"/>
                    <a:pt x="32157" y="21215"/>
                    <a:pt x="32190" y="20515"/>
                  </a:cubicBezTo>
                  <a:lnTo>
                    <a:pt x="32190" y="0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5"/>
            <p:cNvSpPr/>
            <p:nvPr/>
          </p:nvSpPr>
          <p:spPr>
            <a:xfrm>
              <a:off x="3140250" y="3115300"/>
              <a:ext cx="888975" cy="517050"/>
            </a:xfrm>
            <a:custGeom>
              <a:avLst/>
              <a:gdLst/>
              <a:ahLst/>
              <a:cxnLst/>
              <a:rect l="l" t="t" r="r" b="b"/>
              <a:pathLst>
                <a:path w="35559" h="20682" fill="none" extrusionOk="0">
                  <a:moveTo>
                    <a:pt x="0" y="8406"/>
                  </a:moveTo>
                  <a:lnTo>
                    <a:pt x="5871" y="5037"/>
                  </a:lnTo>
                  <a:cubicBezTo>
                    <a:pt x="6438" y="4737"/>
                    <a:pt x="7105" y="4737"/>
                    <a:pt x="7672" y="5037"/>
                  </a:cubicBezTo>
                  <a:lnTo>
                    <a:pt x="34191" y="20315"/>
                  </a:lnTo>
                  <a:cubicBezTo>
                    <a:pt x="34792" y="20682"/>
                    <a:pt x="35559" y="20248"/>
                    <a:pt x="35559" y="19548"/>
                  </a:cubicBezTo>
                  <a:lnTo>
                    <a:pt x="35559" y="0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5"/>
            <p:cNvSpPr/>
            <p:nvPr/>
          </p:nvSpPr>
          <p:spPr>
            <a:xfrm>
              <a:off x="3097725" y="3117800"/>
              <a:ext cx="974050" cy="490375"/>
            </a:xfrm>
            <a:custGeom>
              <a:avLst/>
              <a:gdLst/>
              <a:ahLst/>
              <a:cxnLst/>
              <a:rect l="l" t="t" r="r" b="b"/>
              <a:pathLst>
                <a:path w="38962" h="19615" fill="none" extrusionOk="0">
                  <a:moveTo>
                    <a:pt x="0" y="7339"/>
                  </a:moveTo>
                  <a:lnTo>
                    <a:pt x="7572" y="2969"/>
                  </a:lnTo>
                  <a:cubicBezTo>
                    <a:pt x="8139" y="2669"/>
                    <a:pt x="8806" y="2669"/>
                    <a:pt x="9373" y="2969"/>
                  </a:cubicBezTo>
                  <a:lnTo>
                    <a:pt x="37594" y="19247"/>
                  </a:lnTo>
                  <a:cubicBezTo>
                    <a:pt x="38194" y="19614"/>
                    <a:pt x="38961" y="19181"/>
                    <a:pt x="38961" y="18447"/>
                  </a:cubicBezTo>
                  <a:lnTo>
                    <a:pt x="38961" y="0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5"/>
            <p:cNvSpPr/>
            <p:nvPr/>
          </p:nvSpPr>
          <p:spPr>
            <a:xfrm>
              <a:off x="3055175" y="3117800"/>
              <a:ext cx="1058300" cy="465350"/>
            </a:xfrm>
            <a:custGeom>
              <a:avLst/>
              <a:gdLst/>
              <a:ahLst/>
              <a:cxnLst/>
              <a:rect l="l" t="t" r="r" b="b"/>
              <a:pathLst>
                <a:path w="42332" h="18614" fill="none" extrusionOk="0">
                  <a:moveTo>
                    <a:pt x="1" y="6371"/>
                  </a:moveTo>
                  <a:lnTo>
                    <a:pt x="9274" y="1001"/>
                  </a:lnTo>
                  <a:cubicBezTo>
                    <a:pt x="9841" y="734"/>
                    <a:pt x="10508" y="734"/>
                    <a:pt x="11075" y="1001"/>
                  </a:cubicBezTo>
                  <a:lnTo>
                    <a:pt x="40963" y="18280"/>
                  </a:lnTo>
                  <a:cubicBezTo>
                    <a:pt x="41564" y="18614"/>
                    <a:pt x="42331" y="18180"/>
                    <a:pt x="42331" y="17479"/>
                  </a:cubicBezTo>
                  <a:lnTo>
                    <a:pt x="42331" y="0"/>
                  </a:lnTo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5"/>
            <p:cNvSpPr/>
            <p:nvPr/>
          </p:nvSpPr>
          <p:spPr>
            <a:xfrm>
              <a:off x="1785100" y="1157425"/>
              <a:ext cx="1440225" cy="2722600"/>
            </a:xfrm>
            <a:custGeom>
              <a:avLst/>
              <a:gdLst/>
              <a:ahLst/>
              <a:cxnLst/>
              <a:rect l="l" t="t" r="r" b="b"/>
              <a:pathLst>
                <a:path w="57609" h="108904" extrusionOk="0">
                  <a:moveTo>
                    <a:pt x="28788" y="1"/>
                  </a:moveTo>
                  <a:cubicBezTo>
                    <a:pt x="28480" y="1"/>
                    <a:pt x="28171" y="76"/>
                    <a:pt x="27887" y="226"/>
                  </a:cubicBezTo>
                  <a:lnTo>
                    <a:pt x="902" y="15804"/>
                  </a:lnTo>
                  <a:cubicBezTo>
                    <a:pt x="368" y="16137"/>
                    <a:pt x="34" y="16738"/>
                    <a:pt x="1" y="17372"/>
                  </a:cubicBezTo>
                  <a:lnTo>
                    <a:pt x="1" y="91558"/>
                  </a:lnTo>
                  <a:cubicBezTo>
                    <a:pt x="34" y="92192"/>
                    <a:pt x="368" y="92759"/>
                    <a:pt x="902" y="93126"/>
                  </a:cubicBezTo>
                  <a:lnTo>
                    <a:pt x="27887" y="108704"/>
                  </a:lnTo>
                  <a:cubicBezTo>
                    <a:pt x="28171" y="108837"/>
                    <a:pt x="28480" y="108904"/>
                    <a:pt x="28788" y="108904"/>
                  </a:cubicBezTo>
                  <a:cubicBezTo>
                    <a:pt x="29097" y="108904"/>
                    <a:pt x="29405" y="108837"/>
                    <a:pt x="29689" y="108704"/>
                  </a:cubicBezTo>
                  <a:lnTo>
                    <a:pt x="56675" y="93126"/>
                  </a:lnTo>
                  <a:cubicBezTo>
                    <a:pt x="57208" y="92759"/>
                    <a:pt x="57542" y="92192"/>
                    <a:pt x="57609" y="91558"/>
                  </a:cubicBezTo>
                  <a:lnTo>
                    <a:pt x="57609" y="17372"/>
                  </a:lnTo>
                  <a:cubicBezTo>
                    <a:pt x="57542" y="16738"/>
                    <a:pt x="57208" y="16137"/>
                    <a:pt x="56675" y="15804"/>
                  </a:cubicBezTo>
                  <a:lnTo>
                    <a:pt x="29689" y="226"/>
                  </a:lnTo>
                  <a:cubicBezTo>
                    <a:pt x="29405" y="76"/>
                    <a:pt x="29097" y="1"/>
                    <a:pt x="28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5"/>
            <p:cNvSpPr/>
            <p:nvPr/>
          </p:nvSpPr>
          <p:spPr>
            <a:xfrm>
              <a:off x="2504800" y="1566675"/>
              <a:ext cx="719700" cy="2313525"/>
            </a:xfrm>
            <a:custGeom>
              <a:avLst/>
              <a:gdLst/>
              <a:ahLst/>
              <a:cxnLst/>
              <a:rect l="l" t="t" r="r" b="b"/>
              <a:pathLst>
                <a:path w="28788" h="92541" extrusionOk="0">
                  <a:moveTo>
                    <a:pt x="28454" y="1"/>
                  </a:moveTo>
                  <a:lnTo>
                    <a:pt x="28120" y="268"/>
                  </a:lnTo>
                  <a:lnTo>
                    <a:pt x="27887" y="468"/>
                  </a:lnTo>
                  <a:lnTo>
                    <a:pt x="901" y="16046"/>
                  </a:lnTo>
                  <a:cubicBezTo>
                    <a:pt x="634" y="16212"/>
                    <a:pt x="300" y="16279"/>
                    <a:pt x="0" y="16279"/>
                  </a:cubicBezTo>
                  <a:lnTo>
                    <a:pt x="0" y="92534"/>
                  </a:lnTo>
                  <a:cubicBezTo>
                    <a:pt x="40" y="92538"/>
                    <a:pt x="80" y="92540"/>
                    <a:pt x="120" y="92540"/>
                  </a:cubicBezTo>
                  <a:cubicBezTo>
                    <a:pt x="387" y="92540"/>
                    <a:pt x="669" y="92449"/>
                    <a:pt x="901" y="92334"/>
                  </a:cubicBezTo>
                  <a:lnTo>
                    <a:pt x="27887" y="76756"/>
                  </a:lnTo>
                  <a:cubicBezTo>
                    <a:pt x="28420" y="76389"/>
                    <a:pt x="28754" y="75822"/>
                    <a:pt x="28787" y="75188"/>
                  </a:cubicBezTo>
                  <a:lnTo>
                    <a:pt x="28787" y="1002"/>
                  </a:lnTo>
                  <a:cubicBezTo>
                    <a:pt x="28787" y="635"/>
                    <a:pt x="28654" y="301"/>
                    <a:pt x="2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5"/>
            <p:cNvSpPr/>
            <p:nvPr/>
          </p:nvSpPr>
          <p:spPr>
            <a:xfrm>
              <a:off x="1870175" y="1771050"/>
              <a:ext cx="550425" cy="542650"/>
            </a:xfrm>
            <a:custGeom>
              <a:avLst/>
              <a:gdLst/>
              <a:ahLst/>
              <a:cxnLst/>
              <a:rect l="l" t="t" r="r" b="b"/>
              <a:pathLst>
                <a:path w="22017" h="21706" extrusionOk="0">
                  <a:moveTo>
                    <a:pt x="488" y="0"/>
                  </a:moveTo>
                  <a:cubicBezTo>
                    <a:pt x="198" y="0"/>
                    <a:pt x="0" y="234"/>
                    <a:pt x="0" y="632"/>
                  </a:cubicBezTo>
                  <a:lnTo>
                    <a:pt x="0" y="8338"/>
                  </a:lnTo>
                  <a:cubicBezTo>
                    <a:pt x="34" y="8971"/>
                    <a:pt x="367" y="9539"/>
                    <a:pt x="901" y="9905"/>
                  </a:cubicBezTo>
                  <a:lnTo>
                    <a:pt x="21115" y="21580"/>
                  </a:lnTo>
                  <a:cubicBezTo>
                    <a:pt x="21248" y="21666"/>
                    <a:pt x="21378" y="21705"/>
                    <a:pt x="21496" y="21705"/>
                  </a:cubicBezTo>
                  <a:cubicBezTo>
                    <a:pt x="21793" y="21705"/>
                    <a:pt x="22016" y="21453"/>
                    <a:pt x="22016" y="21047"/>
                  </a:cubicBezTo>
                  <a:lnTo>
                    <a:pt x="22016" y="13375"/>
                  </a:lnTo>
                  <a:cubicBezTo>
                    <a:pt x="21983" y="12741"/>
                    <a:pt x="21649" y="12140"/>
                    <a:pt x="21115" y="11807"/>
                  </a:cubicBezTo>
                  <a:lnTo>
                    <a:pt x="901" y="132"/>
                  </a:lnTo>
                  <a:cubicBezTo>
                    <a:pt x="752" y="42"/>
                    <a:pt x="612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5"/>
            <p:cNvSpPr/>
            <p:nvPr/>
          </p:nvSpPr>
          <p:spPr>
            <a:xfrm>
              <a:off x="1912700" y="1844225"/>
              <a:ext cx="465350" cy="298325"/>
            </a:xfrm>
            <a:custGeom>
              <a:avLst/>
              <a:gdLst/>
              <a:ahLst/>
              <a:cxnLst/>
              <a:rect l="l" t="t" r="r" b="b"/>
              <a:pathLst>
                <a:path w="18614" h="11933" extrusionOk="0">
                  <a:moveTo>
                    <a:pt x="465" y="0"/>
                  </a:moveTo>
                  <a:cubicBezTo>
                    <a:pt x="187" y="0"/>
                    <a:pt x="1" y="209"/>
                    <a:pt x="1" y="574"/>
                  </a:cubicBezTo>
                  <a:cubicBezTo>
                    <a:pt x="34" y="1208"/>
                    <a:pt x="367" y="1741"/>
                    <a:pt x="901" y="2075"/>
                  </a:cubicBezTo>
                  <a:lnTo>
                    <a:pt x="17713" y="11815"/>
                  </a:lnTo>
                  <a:cubicBezTo>
                    <a:pt x="17862" y="11895"/>
                    <a:pt x="18003" y="11933"/>
                    <a:pt x="18126" y="11933"/>
                  </a:cubicBezTo>
                  <a:cubicBezTo>
                    <a:pt x="18417" y="11933"/>
                    <a:pt x="18614" y="11723"/>
                    <a:pt x="18614" y="11348"/>
                  </a:cubicBezTo>
                  <a:cubicBezTo>
                    <a:pt x="18580" y="10714"/>
                    <a:pt x="18247" y="10181"/>
                    <a:pt x="17713" y="9847"/>
                  </a:cubicBezTo>
                  <a:lnTo>
                    <a:pt x="901" y="140"/>
                  </a:lnTo>
                  <a:cubicBezTo>
                    <a:pt x="743" y="45"/>
                    <a:pt x="594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5"/>
            <p:cNvSpPr/>
            <p:nvPr/>
          </p:nvSpPr>
          <p:spPr>
            <a:xfrm>
              <a:off x="1912700" y="1941825"/>
              <a:ext cx="465350" cy="298300"/>
            </a:xfrm>
            <a:custGeom>
              <a:avLst/>
              <a:gdLst/>
              <a:ahLst/>
              <a:cxnLst/>
              <a:rect l="l" t="t" r="r" b="b"/>
              <a:pathLst>
                <a:path w="18614" h="11932" extrusionOk="0">
                  <a:moveTo>
                    <a:pt x="470" y="0"/>
                  </a:moveTo>
                  <a:cubicBezTo>
                    <a:pt x="189" y="0"/>
                    <a:pt x="1" y="216"/>
                    <a:pt x="1" y="606"/>
                  </a:cubicBezTo>
                  <a:cubicBezTo>
                    <a:pt x="34" y="1206"/>
                    <a:pt x="367" y="1774"/>
                    <a:pt x="901" y="2107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1"/>
                    <a:pt x="18614" y="11347"/>
                  </a:cubicBezTo>
                  <a:cubicBezTo>
                    <a:pt x="18580" y="10747"/>
                    <a:pt x="18247" y="10180"/>
                    <a:pt x="17713" y="9846"/>
                  </a:cubicBez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5"/>
            <p:cNvSpPr/>
            <p:nvPr/>
          </p:nvSpPr>
          <p:spPr>
            <a:xfrm>
              <a:off x="1912700" y="1941825"/>
              <a:ext cx="253550" cy="186125"/>
            </a:xfrm>
            <a:custGeom>
              <a:avLst/>
              <a:gdLst/>
              <a:ahLst/>
              <a:cxnLst/>
              <a:rect l="l" t="t" r="r" b="b"/>
              <a:pathLst>
                <a:path w="10142" h="7445" extrusionOk="0">
                  <a:moveTo>
                    <a:pt x="470" y="0"/>
                  </a:moveTo>
                  <a:cubicBezTo>
                    <a:pt x="189" y="0"/>
                    <a:pt x="1" y="216"/>
                    <a:pt x="1" y="606"/>
                  </a:cubicBezTo>
                  <a:cubicBezTo>
                    <a:pt x="34" y="1206"/>
                    <a:pt x="367" y="1774"/>
                    <a:pt x="901" y="2107"/>
                  </a:cubicBezTo>
                  <a:lnTo>
                    <a:pt x="10141" y="7444"/>
                  </a:lnTo>
                  <a:lnTo>
                    <a:pt x="10141" y="5476"/>
                  </a:ln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5"/>
            <p:cNvSpPr/>
            <p:nvPr/>
          </p:nvSpPr>
          <p:spPr>
            <a:xfrm>
              <a:off x="1870175" y="2113500"/>
              <a:ext cx="550425" cy="542275"/>
            </a:xfrm>
            <a:custGeom>
              <a:avLst/>
              <a:gdLst/>
              <a:ahLst/>
              <a:cxnLst/>
              <a:rect l="l" t="t" r="r" b="b"/>
              <a:pathLst>
                <a:path w="22017" h="21691" extrusionOk="0">
                  <a:moveTo>
                    <a:pt x="511" y="0"/>
                  </a:moveTo>
                  <a:cubicBezTo>
                    <a:pt x="208" y="0"/>
                    <a:pt x="0" y="236"/>
                    <a:pt x="0" y="644"/>
                  </a:cubicBezTo>
                  <a:lnTo>
                    <a:pt x="0" y="8316"/>
                  </a:lnTo>
                  <a:cubicBezTo>
                    <a:pt x="34" y="8950"/>
                    <a:pt x="367" y="9550"/>
                    <a:pt x="901" y="9884"/>
                  </a:cubicBezTo>
                  <a:lnTo>
                    <a:pt x="21115" y="21559"/>
                  </a:lnTo>
                  <a:cubicBezTo>
                    <a:pt x="21254" y="21648"/>
                    <a:pt x="21391" y="21690"/>
                    <a:pt x="21513" y="21690"/>
                  </a:cubicBezTo>
                  <a:cubicBezTo>
                    <a:pt x="21802" y="21690"/>
                    <a:pt x="22016" y="21457"/>
                    <a:pt x="22016" y="21059"/>
                  </a:cubicBezTo>
                  <a:lnTo>
                    <a:pt x="22016" y="13353"/>
                  </a:lnTo>
                  <a:cubicBezTo>
                    <a:pt x="21983" y="12719"/>
                    <a:pt x="21649" y="12152"/>
                    <a:pt x="21115" y="11785"/>
                  </a:cubicBezTo>
                  <a:lnTo>
                    <a:pt x="901" y="110"/>
                  </a:lnTo>
                  <a:cubicBezTo>
                    <a:pt x="761" y="36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5"/>
            <p:cNvSpPr/>
            <p:nvPr/>
          </p:nvSpPr>
          <p:spPr>
            <a:xfrm>
              <a:off x="1912700" y="2186675"/>
              <a:ext cx="465350" cy="298175"/>
            </a:xfrm>
            <a:custGeom>
              <a:avLst/>
              <a:gdLst/>
              <a:ahLst/>
              <a:cxnLst/>
              <a:rect l="l" t="t" r="r" b="b"/>
              <a:pathLst>
                <a:path w="18614" h="11927" extrusionOk="0">
                  <a:moveTo>
                    <a:pt x="488" y="1"/>
                  </a:moveTo>
                  <a:cubicBezTo>
                    <a:pt x="198" y="1"/>
                    <a:pt x="1" y="211"/>
                    <a:pt x="1" y="586"/>
                  </a:cubicBezTo>
                  <a:cubicBezTo>
                    <a:pt x="34" y="1186"/>
                    <a:pt x="367" y="1753"/>
                    <a:pt x="901" y="2087"/>
                  </a:cubicBezTo>
                  <a:lnTo>
                    <a:pt x="17713" y="11794"/>
                  </a:lnTo>
                  <a:cubicBezTo>
                    <a:pt x="17864" y="11884"/>
                    <a:pt x="18005" y="11926"/>
                    <a:pt x="18130" y="11926"/>
                  </a:cubicBezTo>
                  <a:cubicBezTo>
                    <a:pt x="18418" y="11926"/>
                    <a:pt x="18614" y="11700"/>
                    <a:pt x="18614" y="11327"/>
                  </a:cubicBezTo>
                  <a:cubicBezTo>
                    <a:pt x="18580" y="10726"/>
                    <a:pt x="18247" y="10159"/>
                    <a:pt x="17713" y="9826"/>
                  </a:cubicBezTo>
                  <a:lnTo>
                    <a:pt x="901" y="119"/>
                  </a:lnTo>
                  <a:cubicBezTo>
                    <a:pt x="752" y="39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5"/>
            <p:cNvSpPr/>
            <p:nvPr/>
          </p:nvSpPr>
          <p:spPr>
            <a:xfrm>
              <a:off x="1912700" y="2284250"/>
              <a:ext cx="465350" cy="298350"/>
            </a:xfrm>
            <a:custGeom>
              <a:avLst/>
              <a:gdLst/>
              <a:ahLst/>
              <a:cxnLst/>
              <a:rect l="l" t="t" r="r" b="b"/>
              <a:pathLst>
                <a:path w="18614" h="11934" extrusionOk="0">
                  <a:moveTo>
                    <a:pt x="488" y="1"/>
                  </a:moveTo>
                  <a:cubicBezTo>
                    <a:pt x="198" y="1"/>
                    <a:pt x="1" y="211"/>
                    <a:pt x="1" y="585"/>
                  </a:cubicBezTo>
                  <a:cubicBezTo>
                    <a:pt x="34" y="1186"/>
                    <a:pt x="367" y="1753"/>
                    <a:pt x="901" y="2087"/>
                  </a:cubicBezTo>
                  <a:lnTo>
                    <a:pt x="17713" y="11794"/>
                  </a:lnTo>
                  <a:cubicBezTo>
                    <a:pt x="17872" y="11889"/>
                    <a:pt x="18020" y="11933"/>
                    <a:pt x="18149" y="11933"/>
                  </a:cubicBezTo>
                  <a:cubicBezTo>
                    <a:pt x="18427" y="11933"/>
                    <a:pt x="18614" y="11725"/>
                    <a:pt x="18614" y="11360"/>
                  </a:cubicBezTo>
                  <a:cubicBezTo>
                    <a:pt x="18580" y="10726"/>
                    <a:pt x="18247" y="10159"/>
                    <a:pt x="17713" y="9859"/>
                  </a:cubicBezTo>
                  <a:lnTo>
                    <a:pt x="901" y="118"/>
                  </a:lnTo>
                  <a:cubicBezTo>
                    <a:pt x="752" y="39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5"/>
            <p:cNvSpPr/>
            <p:nvPr/>
          </p:nvSpPr>
          <p:spPr>
            <a:xfrm>
              <a:off x="1912700" y="2284250"/>
              <a:ext cx="380300" cy="259000"/>
            </a:xfrm>
            <a:custGeom>
              <a:avLst/>
              <a:gdLst/>
              <a:ahLst/>
              <a:cxnLst/>
              <a:rect l="l" t="t" r="r" b="b"/>
              <a:pathLst>
                <a:path w="15212" h="10360" extrusionOk="0">
                  <a:moveTo>
                    <a:pt x="488" y="1"/>
                  </a:moveTo>
                  <a:cubicBezTo>
                    <a:pt x="198" y="1"/>
                    <a:pt x="1" y="211"/>
                    <a:pt x="1" y="585"/>
                  </a:cubicBezTo>
                  <a:cubicBezTo>
                    <a:pt x="34" y="1186"/>
                    <a:pt x="367" y="1753"/>
                    <a:pt x="901" y="2087"/>
                  </a:cubicBezTo>
                  <a:lnTo>
                    <a:pt x="15211" y="10359"/>
                  </a:lnTo>
                  <a:lnTo>
                    <a:pt x="15211" y="8424"/>
                  </a:lnTo>
                  <a:lnTo>
                    <a:pt x="901" y="118"/>
                  </a:lnTo>
                  <a:cubicBezTo>
                    <a:pt x="752" y="39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5"/>
            <p:cNvSpPr/>
            <p:nvPr/>
          </p:nvSpPr>
          <p:spPr>
            <a:xfrm>
              <a:off x="1870175" y="2455400"/>
              <a:ext cx="550425" cy="542275"/>
            </a:xfrm>
            <a:custGeom>
              <a:avLst/>
              <a:gdLst/>
              <a:ahLst/>
              <a:cxnLst/>
              <a:rect l="l" t="t" r="r" b="b"/>
              <a:pathLst>
                <a:path w="22017" h="21691" extrusionOk="0">
                  <a:moveTo>
                    <a:pt x="511" y="1"/>
                  </a:moveTo>
                  <a:cubicBezTo>
                    <a:pt x="208" y="1"/>
                    <a:pt x="0" y="236"/>
                    <a:pt x="0" y="644"/>
                  </a:cubicBezTo>
                  <a:lnTo>
                    <a:pt x="0" y="8317"/>
                  </a:lnTo>
                  <a:cubicBezTo>
                    <a:pt x="34" y="8950"/>
                    <a:pt x="367" y="9551"/>
                    <a:pt x="901" y="9884"/>
                  </a:cubicBezTo>
                  <a:lnTo>
                    <a:pt x="21115" y="21559"/>
                  </a:lnTo>
                  <a:cubicBezTo>
                    <a:pt x="21254" y="21649"/>
                    <a:pt x="21391" y="21691"/>
                    <a:pt x="21513" y="21691"/>
                  </a:cubicBezTo>
                  <a:cubicBezTo>
                    <a:pt x="21802" y="21691"/>
                    <a:pt x="22016" y="21457"/>
                    <a:pt x="22016" y="21059"/>
                  </a:cubicBezTo>
                  <a:lnTo>
                    <a:pt x="22016" y="13354"/>
                  </a:lnTo>
                  <a:cubicBezTo>
                    <a:pt x="21983" y="12720"/>
                    <a:pt x="21649" y="12119"/>
                    <a:pt x="21115" y="11786"/>
                  </a:cubicBezTo>
                  <a:lnTo>
                    <a:pt x="901" y="111"/>
                  </a:lnTo>
                  <a:cubicBezTo>
                    <a:pt x="761" y="36"/>
                    <a:pt x="629" y="1"/>
                    <a:pt x="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5"/>
            <p:cNvSpPr/>
            <p:nvPr/>
          </p:nvSpPr>
          <p:spPr>
            <a:xfrm>
              <a:off x="1912700" y="2528875"/>
              <a:ext cx="465350" cy="298075"/>
            </a:xfrm>
            <a:custGeom>
              <a:avLst/>
              <a:gdLst/>
              <a:ahLst/>
              <a:cxnLst/>
              <a:rect l="l" t="t" r="r" b="b"/>
              <a:pathLst>
                <a:path w="18614" h="11923" extrusionOk="0">
                  <a:moveTo>
                    <a:pt x="465" y="1"/>
                  </a:moveTo>
                  <a:cubicBezTo>
                    <a:pt x="187" y="1"/>
                    <a:pt x="1" y="209"/>
                    <a:pt x="1" y="574"/>
                  </a:cubicBezTo>
                  <a:cubicBezTo>
                    <a:pt x="34" y="1208"/>
                    <a:pt x="367" y="1742"/>
                    <a:pt x="901" y="2075"/>
                  </a:cubicBezTo>
                  <a:lnTo>
                    <a:pt x="17713" y="11782"/>
                  </a:lnTo>
                  <a:cubicBezTo>
                    <a:pt x="17872" y="11877"/>
                    <a:pt x="18020" y="11922"/>
                    <a:pt x="18149" y="11922"/>
                  </a:cubicBezTo>
                  <a:cubicBezTo>
                    <a:pt x="18427" y="11922"/>
                    <a:pt x="18614" y="11713"/>
                    <a:pt x="18614" y="11349"/>
                  </a:cubicBezTo>
                  <a:cubicBezTo>
                    <a:pt x="18580" y="10715"/>
                    <a:pt x="18247" y="10181"/>
                    <a:pt x="17713" y="9847"/>
                  </a:cubicBezTo>
                  <a:lnTo>
                    <a:pt x="901" y="140"/>
                  </a:lnTo>
                  <a:cubicBezTo>
                    <a:pt x="743" y="45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5"/>
            <p:cNvSpPr/>
            <p:nvPr/>
          </p:nvSpPr>
          <p:spPr>
            <a:xfrm>
              <a:off x="1912700" y="2626475"/>
              <a:ext cx="465350" cy="298300"/>
            </a:xfrm>
            <a:custGeom>
              <a:avLst/>
              <a:gdLst/>
              <a:ahLst/>
              <a:cxnLst/>
              <a:rect l="l" t="t" r="r" b="b"/>
              <a:pathLst>
                <a:path w="18614" h="11932" extrusionOk="0">
                  <a:moveTo>
                    <a:pt x="470" y="0"/>
                  </a:moveTo>
                  <a:cubicBezTo>
                    <a:pt x="189" y="0"/>
                    <a:pt x="1" y="217"/>
                    <a:pt x="1" y="606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2"/>
                    <a:pt x="18614" y="11347"/>
                  </a:cubicBezTo>
                  <a:cubicBezTo>
                    <a:pt x="18580" y="10714"/>
                    <a:pt x="18247" y="10180"/>
                    <a:pt x="17713" y="9846"/>
                  </a:cubicBez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5"/>
            <p:cNvSpPr/>
            <p:nvPr/>
          </p:nvSpPr>
          <p:spPr>
            <a:xfrm>
              <a:off x="1912700" y="2626475"/>
              <a:ext cx="169325" cy="136925"/>
            </a:xfrm>
            <a:custGeom>
              <a:avLst/>
              <a:gdLst/>
              <a:ahLst/>
              <a:cxnLst/>
              <a:rect l="l" t="t" r="r" b="b"/>
              <a:pathLst>
                <a:path w="6773" h="5477" extrusionOk="0">
                  <a:moveTo>
                    <a:pt x="470" y="0"/>
                  </a:moveTo>
                  <a:cubicBezTo>
                    <a:pt x="189" y="0"/>
                    <a:pt x="1" y="217"/>
                    <a:pt x="1" y="606"/>
                  </a:cubicBezTo>
                  <a:cubicBezTo>
                    <a:pt x="34" y="1207"/>
                    <a:pt x="367" y="1774"/>
                    <a:pt x="901" y="2074"/>
                  </a:cubicBezTo>
                  <a:lnTo>
                    <a:pt x="6772" y="5476"/>
                  </a:lnTo>
                  <a:lnTo>
                    <a:pt x="6772" y="3508"/>
                  </a:ln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5"/>
            <p:cNvSpPr/>
            <p:nvPr/>
          </p:nvSpPr>
          <p:spPr>
            <a:xfrm>
              <a:off x="1870175" y="2797625"/>
              <a:ext cx="550425" cy="542800"/>
            </a:xfrm>
            <a:custGeom>
              <a:avLst/>
              <a:gdLst/>
              <a:ahLst/>
              <a:cxnLst/>
              <a:rect l="l" t="t" r="r" b="b"/>
              <a:pathLst>
                <a:path w="22017" h="21712" extrusionOk="0">
                  <a:moveTo>
                    <a:pt x="492" y="1"/>
                  </a:moveTo>
                  <a:cubicBezTo>
                    <a:pt x="199" y="1"/>
                    <a:pt x="0" y="242"/>
                    <a:pt x="0" y="665"/>
                  </a:cubicBezTo>
                  <a:lnTo>
                    <a:pt x="0" y="8337"/>
                  </a:lnTo>
                  <a:cubicBezTo>
                    <a:pt x="34" y="8971"/>
                    <a:pt x="367" y="9572"/>
                    <a:pt x="901" y="9905"/>
                  </a:cubicBezTo>
                  <a:lnTo>
                    <a:pt x="21115" y="21580"/>
                  </a:lnTo>
                  <a:cubicBezTo>
                    <a:pt x="21254" y="21670"/>
                    <a:pt x="21391" y="21712"/>
                    <a:pt x="21513" y="21712"/>
                  </a:cubicBezTo>
                  <a:cubicBezTo>
                    <a:pt x="21802" y="21712"/>
                    <a:pt x="22016" y="21478"/>
                    <a:pt x="22016" y="21080"/>
                  </a:cubicBezTo>
                  <a:lnTo>
                    <a:pt x="22016" y="13374"/>
                  </a:lnTo>
                  <a:cubicBezTo>
                    <a:pt x="21983" y="12741"/>
                    <a:pt x="21649" y="12140"/>
                    <a:pt x="21115" y="11807"/>
                  </a:cubicBezTo>
                  <a:lnTo>
                    <a:pt x="901" y="132"/>
                  </a:lnTo>
                  <a:cubicBezTo>
                    <a:pt x="753" y="43"/>
                    <a:pt x="615" y="1"/>
                    <a:pt x="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5"/>
            <p:cNvSpPr/>
            <p:nvPr/>
          </p:nvSpPr>
          <p:spPr>
            <a:xfrm>
              <a:off x="1912700" y="2870825"/>
              <a:ext cx="465350" cy="298300"/>
            </a:xfrm>
            <a:custGeom>
              <a:avLst/>
              <a:gdLst/>
              <a:ahLst/>
              <a:cxnLst/>
              <a:rect l="l" t="t" r="r" b="b"/>
              <a:pathLst>
                <a:path w="18614" h="11932" extrusionOk="0">
                  <a:moveTo>
                    <a:pt x="470" y="0"/>
                  </a:moveTo>
                  <a:cubicBezTo>
                    <a:pt x="189" y="0"/>
                    <a:pt x="1" y="216"/>
                    <a:pt x="1" y="606"/>
                  </a:cubicBezTo>
                  <a:cubicBezTo>
                    <a:pt x="34" y="1206"/>
                    <a:pt x="367" y="1773"/>
                    <a:pt x="901" y="2074"/>
                  </a:cubicBezTo>
                  <a:lnTo>
                    <a:pt x="17713" y="11814"/>
                  </a:lnTo>
                  <a:cubicBezTo>
                    <a:pt x="17862" y="11894"/>
                    <a:pt x="18003" y="11932"/>
                    <a:pt x="18126" y="11932"/>
                  </a:cubicBezTo>
                  <a:cubicBezTo>
                    <a:pt x="18417" y="11932"/>
                    <a:pt x="18614" y="11721"/>
                    <a:pt x="18614" y="11347"/>
                  </a:cubicBezTo>
                  <a:cubicBezTo>
                    <a:pt x="18580" y="10747"/>
                    <a:pt x="18247" y="10179"/>
                    <a:pt x="17713" y="9846"/>
                  </a:cubicBezTo>
                  <a:lnTo>
                    <a:pt x="901" y="139"/>
                  </a:lnTo>
                  <a:cubicBezTo>
                    <a:pt x="745" y="45"/>
                    <a:pt x="598" y="0"/>
                    <a:pt x="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5"/>
            <p:cNvSpPr/>
            <p:nvPr/>
          </p:nvSpPr>
          <p:spPr>
            <a:xfrm>
              <a:off x="1912700" y="2968925"/>
              <a:ext cx="465350" cy="298325"/>
            </a:xfrm>
            <a:custGeom>
              <a:avLst/>
              <a:gdLst/>
              <a:ahLst/>
              <a:cxnLst/>
              <a:rect l="l" t="t" r="r" b="b"/>
              <a:pathLst>
                <a:path w="18614" h="11933" extrusionOk="0">
                  <a:moveTo>
                    <a:pt x="488" y="0"/>
                  </a:moveTo>
                  <a:cubicBezTo>
                    <a:pt x="198" y="0"/>
                    <a:pt x="1" y="210"/>
                    <a:pt x="1" y="585"/>
                  </a:cubicBezTo>
                  <a:cubicBezTo>
                    <a:pt x="34" y="1185"/>
                    <a:pt x="367" y="1752"/>
                    <a:pt x="901" y="2086"/>
                  </a:cubicBezTo>
                  <a:lnTo>
                    <a:pt x="17713" y="11793"/>
                  </a:lnTo>
                  <a:cubicBezTo>
                    <a:pt x="17872" y="11888"/>
                    <a:pt x="18020" y="11933"/>
                    <a:pt x="18149" y="11933"/>
                  </a:cubicBezTo>
                  <a:cubicBezTo>
                    <a:pt x="18427" y="11933"/>
                    <a:pt x="18614" y="11724"/>
                    <a:pt x="18614" y="11359"/>
                  </a:cubicBezTo>
                  <a:cubicBezTo>
                    <a:pt x="18580" y="10725"/>
                    <a:pt x="18247" y="10158"/>
                    <a:pt x="17713" y="9858"/>
                  </a:cubicBez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5"/>
            <p:cNvSpPr/>
            <p:nvPr/>
          </p:nvSpPr>
          <p:spPr>
            <a:xfrm>
              <a:off x="1912700" y="2968925"/>
              <a:ext cx="253550" cy="185575"/>
            </a:xfrm>
            <a:custGeom>
              <a:avLst/>
              <a:gdLst/>
              <a:ahLst/>
              <a:cxnLst/>
              <a:rect l="l" t="t" r="r" b="b"/>
              <a:pathLst>
                <a:path w="10142" h="7423" extrusionOk="0">
                  <a:moveTo>
                    <a:pt x="488" y="0"/>
                  </a:moveTo>
                  <a:cubicBezTo>
                    <a:pt x="198" y="0"/>
                    <a:pt x="1" y="210"/>
                    <a:pt x="1" y="585"/>
                  </a:cubicBezTo>
                  <a:cubicBezTo>
                    <a:pt x="34" y="1219"/>
                    <a:pt x="367" y="1752"/>
                    <a:pt x="901" y="2086"/>
                  </a:cubicBezTo>
                  <a:lnTo>
                    <a:pt x="10141" y="7423"/>
                  </a:lnTo>
                  <a:lnTo>
                    <a:pt x="10141" y="5488"/>
                  </a:lnTo>
                  <a:lnTo>
                    <a:pt x="901" y="118"/>
                  </a:lnTo>
                  <a:cubicBezTo>
                    <a:pt x="752" y="38"/>
                    <a:pt x="611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5"/>
            <p:cNvSpPr/>
            <p:nvPr/>
          </p:nvSpPr>
          <p:spPr>
            <a:xfrm>
              <a:off x="1870175" y="3140075"/>
              <a:ext cx="550425" cy="542275"/>
            </a:xfrm>
            <a:custGeom>
              <a:avLst/>
              <a:gdLst/>
              <a:ahLst/>
              <a:cxnLst/>
              <a:rect l="l" t="t" r="r" b="b"/>
              <a:pathLst>
                <a:path w="22017" h="21691" extrusionOk="0">
                  <a:moveTo>
                    <a:pt x="515" y="1"/>
                  </a:moveTo>
                  <a:cubicBezTo>
                    <a:pt x="210" y="1"/>
                    <a:pt x="0" y="243"/>
                    <a:pt x="0" y="677"/>
                  </a:cubicBezTo>
                  <a:lnTo>
                    <a:pt x="0" y="8316"/>
                  </a:lnTo>
                  <a:cubicBezTo>
                    <a:pt x="34" y="8983"/>
                    <a:pt x="367" y="9550"/>
                    <a:pt x="901" y="9884"/>
                  </a:cubicBezTo>
                  <a:lnTo>
                    <a:pt x="21115" y="21559"/>
                  </a:lnTo>
                  <a:cubicBezTo>
                    <a:pt x="21254" y="21648"/>
                    <a:pt x="21391" y="21690"/>
                    <a:pt x="21513" y="21690"/>
                  </a:cubicBezTo>
                  <a:cubicBezTo>
                    <a:pt x="21802" y="21690"/>
                    <a:pt x="22016" y="21456"/>
                    <a:pt x="22016" y="21058"/>
                  </a:cubicBezTo>
                  <a:lnTo>
                    <a:pt x="22016" y="13353"/>
                  </a:lnTo>
                  <a:cubicBezTo>
                    <a:pt x="21983" y="12719"/>
                    <a:pt x="21649" y="12152"/>
                    <a:pt x="21115" y="11785"/>
                  </a:cubicBezTo>
                  <a:lnTo>
                    <a:pt x="901" y="110"/>
                  </a:lnTo>
                  <a:cubicBezTo>
                    <a:pt x="762" y="36"/>
                    <a:pt x="632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5"/>
            <p:cNvSpPr/>
            <p:nvPr/>
          </p:nvSpPr>
          <p:spPr>
            <a:xfrm>
              <a:off x="1912700" y="3213250"/>
              <a:ext cx="465350" cy="298350"/>
            </a:xfrm>
            <a:custGeom>
              <a:avLst/>
              <a:gdLst/>
              <a:ahLst/>
              <a:cxnLst/>
              <a:rect l="l" t="t" r="r" b="b"/>
              <a:pathLst>
                <a:path w="18614" h="11934" extrusionOk="0">
                  <a:moveTo>
                    <a:pt x="488" y="1"/>
                  </a:moveTo>
                  <a:cubicBezTo>
                    <a:pt x="198" y="1"/>
                    <a:pt x="1" y="211"/>
                    <a:pt x="1" y="585"/>
                  </a:cubicBezTo>
                  <a:cubicBezTo>
                    <a:pt x="34" y="1186"/>
                    <a:pt x="367" y="1753"/>
                    <a:pt x="901" y="2086"/>
                  </a:cubicBezTo>
                  <a:lnTo>
                    <a:pt x="17713" y="11793"/>
                  </a:lnTo>
                  <a:cubicBezTo>
                    <a:pt x="17872" y="11889"/>
                    <a:pt x="18020" y="11933"/>
                    <a:pt x="18149" y="11933"/>
                  </a:cubicBezTo>
                  <a:cubicBezTo>
                    <a:pt x="18427" y="11933"/>
                    <a:pt x="18614" y="11724"/>
                    <a:pt x="18614" y="11360"/>
                  </a:cubicBezTo>
                  <a:cubicBezTo>
                    <a:pt x="18580" y="10726"/>
                    <a:pt x="18247" y="10159"/>
                    <a:pt x="17713" y="9859"/>
                  </a:cubicBezTo>
                  <a:lnTo>
                    <a:pt x="901" y="118"/>
                  </a:lnTo>
                  <a:cubicBezTo>
                    <a:pt x="752" y="39"/>
                    <a:pt x="61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5"/>
            <p:cNvSpPr/>
            <p:nvPr/>
          </p:nvSpPr>
          <p:spPr>
            <a:xfrm>
              <a:off x="1912700" y="3311100"/>
              <a:ext cx="465350" cy="298075"/>
            </a:xfrm>
            <a:custGeom>
              <a:avLst/>
              <a:gdLst/>
              <a:ahLst/>
              <a:cxnLst/>
              <a:rect l="l" t="t" r="r" b="b"/>
              <a:pathLst>
                <a:path w="18614" h="11923" extrusionOk="0">
                  <a:moveTo>
                    <a:pt x="465" y="1"/>
                  </a:moveTo>
                  <a:cubicBezTo>
                    <a:pt x="187" y="1"/>
                    <a:pt x="1" y="210"/>
                    <a:pt x="1" y="574"/>
                  </a:cubicBezTo>
                  <a:cubicBezTo>
                    <a:pt x="34" y="1208"/>
                    <a:pt x="367" y="1742"/>
                    <a:pt x="901" y="2075"/>
                  </a:cubicBezTo>
                  <a:lnTo>
                    <a:pt x="17713" y="11782"/>
                  </a:lnTo>
                  <a:cubicBezTo>
                    <a:pt x="17872" y="11877"/>
                    <a:pt x="18020" y="11922"/>
                    <a:pt x="18149" y="11922"/>
                  </a:cubicBezTo>
                  <a:cubicBezTo>
                    <a:pt x="18427" y="11922"/>
                    <a:pt x="18614" y="11713"/>
                    <a:pt x="18614" y="11349"/>
                  </a:cubicBezTo>
                  <a:cubicBezTo>
                    <a:pt x="18580" y="10715"/>
                    <a:pt x="18247" y="10181"/>
                    <a:pt x="17713" y="9848"/>
                  </a:cubicBezTo>
                  <a:lnTo>
                    <a:pt x="901" y="141"/>
                  </a:lnTo>
                  <a:cubicBezTo>
                    <a:pt x="743" y="45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5"/>
            <p:cNvSpPr/>
            <p:nvPr/>
          </p:nvSpPr>
          <p:spPr>
            <a:xfrm>
              <a:off x="1912700" y="3311100"/>
              <a:ext cx="338600" cy="234525"/>
            </a:xfrm>
            <a:custGeom>
              <a:avLst/>
              <a:gdLst/>
              <a:ahLst/>
              <a:cxnLst/>
              <a:rect l="l" t="t" r="r" b="b"/>
              <a:pathLst>
                <a:path w="13544" h="9381" extrusionOk="0">
                  <a:moveTo>
                    <a:pt x="465" y="1"/>
                  </a:moveTo>
                  <a:cubicBezTo>
                    <a:pt x="187" y="1"/>
                    <a:pt x="1" y="210"/>
                    <a:pt x="1" y="574"/>
                  </a:cubicBezTo>
                  <a:cubicBezTo>
                    <a:pt x="34" y="1208"/>
                    <a:pt x="367" y="1742"/>
                    <a:pt x="901" y="2075"/>
                  </a:cubicBezTo>
                  <a:lnTo>
                    <a:pt x="13544" y="9381"/>
                  </a:lnTo>
                  <a:lnTo>
                    <a:pt x="13544" y="7446"/>
                  </a:lnTo>
                  <a:lnTo>
                    <a:pt x="901" y="141"/>
                  </a:lnTo>
                  <a:cubicBezTo>
                    <a:pt x="743" y="45"/>
                    <a:pt x="594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5"/>
            <p:cNvSpPr/>
            <p:nvPr/>
          </p:nvSpPr>
          <p:spPr>
            <a:xfrm>
              <a:off x="2568175" y="2085875"/>
              <a:ext cx="85075" cy="1233275"/>
            </a:xfrm>
            <a:custGeom>
              <a:avLst/>
              <a:gdLst/>
              <a:ahLst/>
              <a:cxnLst/>
              <a:rect l="l" t="t" r="r" b="b"/>
              <a:pathLst>
                <a:path w="3403" h="49331" extrusionOk="0">
                  <a:moveTo>
                    <a:pt x="2416" y="0"/>
                  </a:moveTo>
                  <a:cubicBezTo>
                    <a:pt x="2198" y="0"/>
                    <a:pt x="1956" y="69"/>
                    <a:pt x="1701" y="215"/>
                  </a:cubicBezTo>
                  <a:cubicBezTo>
                    <a:pt x="701" y="915"/>
                    <a:pt x="67" y="2049"/>
                    <a:pt x="0" y="3283"/>
                  </a:cubicBezTo>
                  <a:lnTo>
                    <a:pt x="0" y="48015"/>
                  </a:lnTo>
                  <a:cubicBezTo>
                    <a:pt x="0" y="48841"/>
                    <a:pt x="406" y="49330"/>
                    <a:pt x="987" y="49330"/>
                  </a:cubicBezTo>
                  <a:cubicBezTo>
                    <a:pt x="1205" y="49330"/>
                    <a:pt x="1447" y="49262"/>
                    <a:pt x="1701" y="49116"/>
                  </a:cubicBezTo>
                  <a:cubicBezTo>
                    <a:pt x="2736" y="48416"/>
                    <a:pt x="3369" y="47282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5"/>
            <p:cNvSpPr/>
            <p:nvPr/>
          </p:nvSpPr>
          <p:spPr>
            <a:xfrm>
              <a:off x="2589850" y="2112675"/>
              <a:ext cx="41725" cy="1178850"/>
            </a:xfrm>
            <a:custGeom>
              <a:avLst/>
              <a:gdLst/>
              <a:ahLst/>
              <a:cxnLst/>
              <a:rect l="l" t="t" r="r" b="b"/>
              <a:pathLst>
                <a:path w="1669" h="47154" extrusionOk="0">
                  <a:moveTo>
                    <a:pt x="1194" y="0"/>
                  </a:moveTo>
                  <a:cubicBezTo>
                    <a:pt x="1085" y="0"/>
                    <a:pt x="964" y="36"/>
                    <a:pt x="834" y="110"/>
                  </a:cubicBezTo>
                  <a:cubicBezTo>
                    <a:pt x="334" y="477"/>
                    <a:pt x="34" y="1044"/>
                    <a:pt x="1" y="1644"/>
                  </a:cubicBezTo>
                  <a:lnTo>
                    <a:pt x="1" y="46510"/>
                  </a:lnTo>
                  <a:cubicBezTo>
                    <a:pt x="1" y="46918"/>
                    <a:pt x="191" y="47154"/>
                    <a:pt x="472" y="47154"/>
                  </a:cubicBezTo>
                  <a:cubicBezTo>
                    <a:pt x="581" y="47154"/>
                    <a:pt x="704" y="47118"/>
                    <a:pt x="834" y="47043"/>
                  </a:cubicBezTo>
                  <a:cubicBezTo>
                    <a:pt x="1335" y="46710"/>
                    <a:pt x="1668" y="46143"/>
                    <a:pt x="1668" y="45509"/>
                  </a:cubicBezTo>
                  <a:lnTo>
                    <a:pt x="1668" y="677"/>
                  </a:lnTo>
                  <a:cubicBezTo>
                    <a:pt x="1668" y="243"/>
                    <a:pt x="1477" y="0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5"/>
            <p:cNvSpPr/>
            <p:nvPr/>
          </p:nvSpPr>
          <p:spPr>
            <a:xfrm>
              <a:off x="2589025" y="2714175"/>
              <a:ext cx="42550" cy="577350"/>
            </a:xfrm>
            <a:custGeom>
              <a:avLst/>
              <a:gdLst/>
              <a:ahLst/>
              <a:cxnLst/>
              <a:rect l="l" t="t" r="r" b="b"/>
              <a:pathLst>
                <a:path w="1702" h="23094" extrusionOk="0">
                  <a:moveTo>
                    <a:pt x="1701" y="0"/>
                  </a:moveTo>
                  <a:lnTo>
                    <a:pt x="0" y="1001"/>
                  </a:lnTo>
                  <a:lnTo>
                    <a:pt x="0" y="22450"/>
                  </a:lnTo>
                  <a:cubicBezTo>
                    <a:pt x="24" y="22858"/>
                    <a:pt x="221" y="23094"/>
                    <a:pt x="504" y="23094"/>
                  </a:cubicBezTo>
                  <a:cubicBezTo>
                    <a:pt x="614" y="23094"/>
                    <a:pt x="737" y="23058"/>
                    <a:pt x="867" y="22983"/>
                  </a:cubicBezTo>
                  <a:cubicBezTo>
                    <a:pt x="1368" y="22650"/>
                    <a:pt x="1701" y="22083"/>
                    <a:pt x="1701" y="21449"/>
                  </a:cubicBezTo>
                  <a:lnTo>
                    <a:pt x="1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5"/>
            <p:cNvSpPr/>
            <p:nvPr/>
          </p:nvSpPr>
          <p:spPr>
            <a:xfrm>
              <a:off x="2695750" y="2012500"/>
              <a:ext cx="84250" cy="1233250"/>
            </a:xfrm>
            <a:custGeom>
              <a:avLst/>
              <a:gdLst/>
              <a:ahLst/>
              <a:cxnLst/>
              <a:rect l="l" t="t" r="r" b="b"/>
              <a:pathLst>
                <a:path w="3370" h="49330" extrusionOk="0">
                  <a:moveTo>
                    <a:pt x="2410" y="0"/>
                  </a:moveTo>
                  <a:cubicBezTo>
                    <a:pt x="2196" y="0"/>
                    <a:pt x="1957" y="69"/>
                    <a:pt x="1702" y="214"/>
                  </a:cubicBezTo>
                  <a:cubicBezTo>
                    <a:pt x="668" y="915"/>
                    <a:pt x="34" y="2049"/>
                    <a:pt x="1" y="3283"/>
                  </a:cubicBezTo>
                  <a:lnTo>
                    <a:pt x="1" y="48015"/>
                  </a:lnTo>
                  <a:cubicBezTo>
                    <a:pt x="1" y="48840"/>
                    <a:pt x="407" y="49330"/>
                    <a:pt x="988" y="49330"/>
                  </a:cubicBezTo>
                  <a:cubicBezTo>
                    <a:pt x="1206" y="49330"/>
                    <a:pt x="1448" y="49261"/>
                    <a:pt x="1702" y="49116"/>
                  </a:cubicBezTo>
                  <a:cubicBezTo>
                    <a:pt x="2703" y="48415"/>
                    <a:pt x="3337" y="47281"/>
                    <a:pt x="3370" y="46047"/>
                  </a:cubicBezTo>
                  <a:lnTo>
                    <a:pt x="3370" y="1315"/>
                  </a:lnTo>
                  <a:cubicBezTo>
                    <a:pt x="3370" y="490"/>
                    <a:pt x="2981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5"/>
            <p:cNvSpPr/>
            <p:nvPr/>
          </p:nvSpPr>
          <p:spPr>
            <a:xfrm>
              <a:off x="2716850" y="2039300"/>
              <a:ext cx="42325" cy="1178850"/>
            </a:xfrm>
            <a:custGeom>
              <a:avLst/>
              <a:gdLst/>
              <a:ahLst/>
              <a:cxnLst/>
              <a:rect l="l" t="t" r="r" b="b"/>
              <a:pathLst>
                <a:path w="1693" h="47154" extrusionOk="0">
                  <a:moveTo>
                    <a:pt x="1203" y="0"/>
                  </a:moveTo>
                  <a:cubicBezTo>
                    <a:pt x="1096" y="0"/>
                    <a:pt x="978" y="36"/>
                    <a:pt x="858" y="109"/>
                  </a:cubicBezTo>
                  <a:cubicBezTo>
                    <a:pt x="358" y="476"/>
                    <a:pt x="24" y="1043"/>
                    <a:pt x="24" y="1644"/>
                  </a:cubicBezTo>
                  <a:lnTo>
                    <a:pt x="24" y="46509"/>
                  </a:lnTo>
                  <a:cubicBezTo>
                    <a:pt x="0" y="46918"/>
                    <a:pt x="184" y="47153"/>
                    <a:pt x="475" y="47153"/>
                  </a:cubicBezTo>
                  <a:cubicBezTo>
                    <a:pt x="589" y="47153"/>
                    <a:pt x="718" y="47118"/>
                    <a:pt x="858" y="47043"/>
                  </a:cubicBezTo>
                  <a:cubicBezTo>
                    <a:pt x="1358" y="46709"/>
                    <a:pt x="1659" y="46142"/>
                    <a:pt x="1692" y="45509"/>
                  </a:cubicBezTo>
                  <a:lnTo>
                    <a:pt x="1692" y="677"/>
                  </a:lnTo>
                  <a:cubicBezTo>
                    <a:pt x="1692" y="242"/>
                    <a:pt x="1483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5"/>
            <p:cNvSpPr/>
            <p:nvPr/>
          </p:nvSpPr>
          <p:spPr>
            <a:xfrm>
              <a:off x="2822525" y="1939100"/>
              <a:ext cx="85075" cy="1233275"/>
            </a:xfrm>
            <a:custGeom>
              <a:avLst/>
              <a:gdLst/>
              <a:ahLst/>
              <a:cxnLst/>
              <a:rect l="l" t="t" r="r" b="b"/>
              <a:pathLst>
                <a:path w="3403" h="49331" extrusionOk="0">
                  <a:moveTo>
                    <a:pt x="2415" y="1"/>
                  </a:moveTo>
                  <a:cubicBezTo>
                    <a:pt x="2198" y="1"/>
                    <a:pt x="1956" y="69"/>
                    <a:pt x="1701" y="215"/>
                  </a:cubicBezTo>
                  <a:cubicBezTo>
                    <a:pt x="667" y="915"/>
                    <a:pt x="34" y="2049"/>
                    <a:pt x="0" y="3284"/>
                  </a:cubicBezTo>
                  <a:lnTo>
                    <a:pt x="0" y="48016"/>
                  </a:lnTo>
                  <a:cubicBezTo>
                    <a:pt x="0" y="48841"/>
                    <a:pt x="406" y="49330"/>
                    <a:pt x="987" y="49330"/>
                  </a:cubicBezTo>
                  <a:cubicBezTo>
                    <a:pt x="1205" y="49330"/>
                    <a:pt x="1447" y="49262"/>
                    <a:pt x="1701" y="49116"/>
                  </a:cubicBezTo>
                  <a:cubicBezTo>
                    <a:pt x="2702" y="48416"/>
                    <a:pt x="3336" y="47282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6" y="1"/>
                    <a:pt x="2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5"/>
            <p:cNvSpPr/>
            <p:nvPr/>
          </p:nvSpPr>
          <p:spPr>
            <a:xfrm>
              <a:off x="2843600" y="1966025"/>
              <a:ext cx="42325" cy="1178725"/>
            </a:xfrm>
            <a:custGeom>
              <a:avLst/>
              <a:gdLst/>
              <a:ahLst/>
              <a:cxnLst/>
              <a:rect l="l" t="t" r="r" b="b"/>
              <a:pathLst>
                <a:path w="1693" h="47149" extrusionOk="0">
                  <a:moveTo>
                    <a:pt x="1204" y="1"/>
                  </a:moveTo>
                  <a:cubicBezTo>
                    <a:pt x="1099" y="1"/>
                    <a:pt x="982" y="34"/>
                    <a:pt x="858" y="105"/>
                  </a:cubicBezTo>
                  <a:cubicBezTo>
                    <a:pt x="358" y="472"/>
                    <a:pt x="24" y="1039"/>
                    <a:pt x="24" y="1639"/>
                  </a:cubicBezTo>
                  <a:lnTo>
                    <a:pt x="24" y="46505"/>
                  </a:lnTo>
                  <a:cubicBezTo>
                    <a:pt x="0" y="46913"/>
                    <a:pt x="201" y="47149"/>
                    <a:pt x="490" y="47149"/>
                  </a:cubicBezTo>
                  <a:cubicBezTo>
                    <a:pt x="602" y="47149"/>
                    <a:pt x="728" y="47113"/>
                    <a:pt x="858" y="47039"/>
                  </a:cubicBezTo>
                  <a:cubicBezTo>
                    <a:pt x="1359" y="46705"/>
                    <a:pt x="1659" y="46138"/>
                    <a:pt x="1692" y="45504"/>
                  </a:cubicBezTo>
                  <a:lnTo>
                    <a:pt x="1692" y="672"/>
                  </a:lnTo>
                  <a:cubicBezTo>
                    <a:pt x="1692" y="256"/>
                    <a:pt x="1494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5"/>
            <p:cNvSpPr/>
            <p:nvPr/>
          </p:nvSpPr>
          <p:spPr>
            <a:xfrm>
              <a:off x="2843375" y="2238000"/>
              <a:ext cx="42550" cy="906750"/>
            </a:xfrm>
            <a:custGeom>
              <a:avLst/>
              <a:gdLst/>
              <a:ahLst/>
              <a:cxnLst/>
              <a:rect l="l" t="t" r="r" b="b"/>
              <a:pathLst>
                <a:path w="1702" h="36270" extrusionOk="0">
                  <a:moveTo>
                    <a:pt x="1701" y="0"/>
                  </a:moveTo>
                  <a:lnTo>
                    <a:pt x="0" y="968"/>
                  </a:lnTo>
                  <a:lnTo>
                    <a:pt x="0" y="35626"/>
                  </a:lnTo>
                  <a:cubicBezTo>
                    <a:pt x="0" y="36034"/>
                    <a:pt x="208" y="36270"/>
                    <a:pt x="498" y="36270"/>
                  </a:cubicBezTo>
                  <a:cubicBezTo>
                    <a:pt x="611" y="36270"/>
                    <a:pt x="737" y="36234"/>
                    <a:pt x="867" y="36160"/>
                  </a:cubicBezTo>
                  <a:cubicBezTo>
                    <a:pt x="1368" y="35826"/>
                    <a:pt x="1668" y="35259"/>
                    <a:pt x="1701" y="34625"/>
                  </a:cubicBezTo>
                  <a:lnTo>
                    <a:pt x="1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5"/>
            <p:cNvSpPr/>
            <p:nvPr/>
          </p:nvSpPr>
          <p:spPr>
            <a:xfrm>
              <a:off x="2949275" y="1865725"/>
              <a:ext cx="85075" cy="1234100"/>
            </a:xfrm>
            <a:custGeom>
              <a:avLst/>
              <a:gdLst/>
              <a:ahLst/>
              <a:cxnLst/>
              <a:rect l="l" t="t" r="r" b="b"/>
              <a:pathLst>
                <a:path w="3403" h="49364" extrusionOk="0">
                  <a:moveTo>
                    <a:pt x="2416" y="0"/>
                  </a:moveTo>
                  <a:cubicBezTo>
                    <a:pt x="2198" y="0"/>
                    <a:pt x="1956" y="69"/>
                    <a:pt x="1702" y="214"/>
                  </a:cubicBezTo>
                  <a:cubicBezTo>
                    <a:pt x="701" y="915"/>
                    <a:pt x="67" y="2049"/>
                    <a:pt x="0" y="3283"/>
                  </a:cubicBezTo>
                  <a:lnTo>
                    <a:pt x="0" y="48048"/>
                  </a:lnTo>
                  <a:cubicBezTo>
                    <a:pt x="0" y="48874"/>
                    <a:pt x="407" y="49363"/>
                    <a:pt x="988" y="49363"/>
                  </a:cubicBezTo>
                  <a:cubicBezTo>
                    <a:pt x="1205" y="49363"/>
                    <a:pt x="1447" y="49295"/>
                    <a:pt x="1702" y="49149"/>
                  </a:cubicBezTo>
                  <a:cubicBezTo>
                    <a:pt x="2736" y="48449"/>
                    <a:pt x="3370" y="47281"/>
                    <a:pt x="3403" y="46047"/>
                  </a:cubicBezTo>
                  <a:lnTo>
                    <a:pt x="3403" y="1315"/>
                  </a:lnTo>
                  <a:cubicBezTo>
                    <a:pt x="3403" y="490"/>
                    <a:pt x="2997" y="0"/>
                    <a:pt x="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5"/>
            <p:cNvSpPr/>
            <p:nvPr/>
          </p:nvSpPr>
          <p:spPr>
            <a:xfrm>
              <a:off x="2970950" y="1892650"/>
              <a:ext cx="41725" cy="1179075"/>
            </a:xfrm>
            <a:custGeom>
              <a:avLst/>
              <a:gdLst/>
              <a:ahLst/>
              <a:cxnLst/>
              <a:rect l="l" t="t" r="r" b="b"/>
              <a:pathLst>
                <a:path w="1669" h="47163" extrusionOk="0">
                  <a:moveTo>
                    <a:pt x="1180" y="1"/>
                  </a:moveTo>
                  <a:cubicBezTo>
                    <a:pt x="1076" y="1"/>
                    <a:pt x="959" y="34"/>
                    <a:pt x="835" y="105"/>
                  </a:cubicBezTo>
                  <a:cubicBezTo>
                    <a:pt x="334" y="472"/>
                    <a:pt x="34" y="1039"/>
                    <a:pt x="1" y="1639"/>
                  </a:cubicBezTo>
                  <a:lnTo>
                    <a:pt x="1" y="46504"/>
                  </a:lnTo>
                  <a:cubicBezTo>
                    <a:pt x="1" y="46911"/>
                    <a:pt x="189" y="47163"/>
                    <a:pt x="468" y="47163"/>
                  </a:cubicBezTo>
                  <a:cubicBezTo>
                    <a:pt x="578" y="47163"/>
                    <a:pt x="702" y="47123"/>
                    <a:pt x="835" y="47038"/>
                  </a:cubicBezTo>
                  <a:cubicBezTo>
                    <a:pt x="1335" y="46705"/>
                    <a:pt x="1669" y="46138"/>
                    <a:pt x="1669" y="45504"/>
                  </a:cubicBezTo>
                  <a:lnTo>
                    <a:pt x="1669" y="672"/>
                  </a:lnTo>
                  <a:cubicBezTo>
                    <a:pt x="1669" y="255"/>
                    <a:pt x="1471" y="1"/>
                    <a:pt x="1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5"/>
            <p:cNvSpPr/>
            <p:nvPr/>
          </p:nvSpPr>
          <p:spPr>
            <a:xfrm>
              <a:off x="2970125" y="2841775"/>
              <a:ext cx="42550" cy="229950"/>
            </a:xfrm>
            <a:custGeom>
              <a:avLst/>
              <a:gdLst/>
              <a:ahLst/>
              <a:cxnLst/>
              <a:rect l="l" t="t" r="r" b="b"/>
              <a:pathLst>
                <a:path w="1702" h="9198" extrusionOk="0">
                  <a:moveTo>
                    <a:pt x="1702" y="0"/>
                  </a:moveTo>
                  <a:lnTo>
                    <a:pt x="0" y="967"/>
                  </a:lnTo>
                  <a:lnTo>
                    <a:pt x="0" y="8539"/>
                  </a:lnTo>
                  <a:cubicBezTo>
                    <a:pt x="24" y="8946"/>
                    <a:pt x="219" y="9198"/>
                    <a:pt x="500" y="9198"/>
                  </a:cubicBezTo>
                  <a:cubicBezTo>
                    <a:pt x="611" y="9198"/>
                    <a:pt x="735" y="9158"/>
                    <a:pt x="868" y="9073"/>
                  </a:cubicBezTo>
                  <a:cubicBezTo>
                    <a:pt x="1368" y="8740"/>
                    <a:pt x="1702" y="8173"/>
                    <a:pt x="1702" y="7539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5"/>
            <p:cNvSpPr/>
            <p:nvPr/>
          </p:nvSpPr>
          <p:spPr>
            <a:xfrm>
              <a:off x="3076875" y="1792325"/>
              <a:ext cx="84250" cy="1233425"/>
            </a:xfrm>
            <a:custGeom>
              <a:avLst/>
              <a:gdLst/>
              <a:ahLst/>
              <a:cxnLst/>
              <a:rect l="l" t="t" r="r" b="b"/>
              <a:pathLst>
                <a:path w="3370" h="49337" extrusionOk="0">
                  <a:moveTo>
                    <a:pt x="2409" y="1"/>
                  </a:moveTo>
                  <a:cubicBezTo>
                    <a:pt x="2195" y="1"/>
                    <a:pt x="1956" y="69"/>
                    <a:pt x="1701" y="215"/>
                  </a:cubicBezTo>
                  <a:cubicBezTo>
                    <a:pt x="667" y="915"/>
                    <a:pt x="33" y="2049"/>
                    <a:pt x="0" y="3284"/>
                  </a:cubicBezTo>
                  <a:lnTo>
                    <a:pt x="0" y="48016"/>
                  </a:lnTo>
                  <a:cubicBezTo>
                    <a:pt x="0" y="48858"/>
                    <a:pt x="400" y="49336"/>
                    <a:pt x="973" y="49336"/>
                  </a:cubicBezTo>
                  <a:cubicBezTo>
                    <a:pt x="1194" y="49336"/>
                    <a:pt x="1441" y="49265"/>
                    <a:pt x="1701" y="49116"/>
                  </a:cubicBezTo>
                  <a:cubicBezTo>
                    <a:pt x="2702" y="48416"/>
                    <a:pt x="3336" y="47282"/>
                    <a:pt x="3369" y="46048"/>
                  </a:cubicBezTo>
                  <a:lnTo>
                    <a:pt x="3369" y="1316"/>
                  </a:lnTo>
                  <a:cubicBezTo>
                    <a:pt x="3369" y="490"/>
                    <a:pt x="2981" y="1"/>
                    <a:pt x="2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5"/>
            <p:cNvSpPr/>
            <p:nvPr/>
          </p:nvSpPr>
          <p:spPr>
            <a:xfrm>
              <a:off x="3097950" y="1819275"/>
              <a:ext cx="42325" cy="1179075"/>
            </a:xfrm>
            <a:custGeom>
              <a:avLst/>
              <a:gdLst/>
              <a:ahLst/>
              <a:cxnLst/>
              <a:rect l="l" t="t" r="r" b="b"/>
              <a:pathLst>
                <a:path w="1693" h="47163" extrusionOk="0">
                  <a:moveTo>
                    <a:pt x="1190" y="0"/>
                  </a:moveTo>
                  <a:cubicBezTo>
                    <a:pt x="1086" y="0"/>
                    <a:pt x="973" y="33"/>
                    <a:pt x="858" y="104"/>
                  </a:cubicBezTo>
                  <a:cubicBezTo>
                    <a:pt x="325" y="471"/>
                    <a:pt x="24" y="1038"/>
                    <a:pt x="24" y="1639"/>
                  </a:cubicBezTo>
                  <a:lnTo>
                    <a:pt x="24" y="46504"/>
                  </a:lnTo>
                  <a:cubicBezTo>
                    <a:pt x="0" y="46910"/>
                    <a:pt x="199" y="47162"/>
                    <a:pt x="485" y="47162"/>
                  </a:cubicBezTo>
                  <a:cubicBezTo>
                    <a:pt x="599" y="47162"/>
                    <a:pt x="726" y="47123"/>
                    <a:pt x="858" y="47038"/>
                  </a:cubicBezTo>
                  <a:cubicBezTo>
                    <a:pt x="1359" y="46704"/>
                    <a:pt x="1659" y="46137"/>
                    <a:pt x="1692" y="45537"/>
                  </a:cubicBezTo>
                  <a:lnTo>
                    <a:pt x="1692" y="671"/>
                  </a:lnTo>
                  <a:cubicBezTo>
                    <a:pt x="1692" y="255"/>
                    <a:pt x="147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5"/>
            <p:cNvSpPr/>
            <p:nvPr/>
          </p:nvSpPr>
          <p:spPr>
            <a:xfrm>
              <a:off x="3097725" y="2372250"/>
              <a:ext cx="42550" cy="626100"/>
            </a:xfrm>
            <a:custGeom>
              <a:avLst/>
              <a:gdLst/>
              <a:ahLst/>
              <a:cxnLst/>
              <a:rect l="l" t="t" r="r" b="b"/>
              <a:pathLst>
                <a:path w="1702" h="25044" extrusionOk="0">
                  <a:moveTo>
                    <a:pt x="1701" y="1"/>
                  </a:moveTo>
                  <a:lnTo>
                    <a:pt x="0" y="968"/>
                  </a:lnTo>
                  <a:lnTo>
                    <a:pt x="0" y="24385"/>
                  </a:lnTo>
                  <a:cubicBezTo>
                    <a:pt x="0" y="24791"/>
                    <a:pt x="205" y="25043"/>
                    <a:pt x="494" y="25043"/>
                  </a:cubicBezTo>
                  <a:cubicBezTo>
                    <a:pt x="608" y="25043"/>
                    <a:pt x="735" y="25004"/>
                    <a:pt x="867" y="24919"/>
                  </a:cubicBezTo>
                  <a:cubicBezTo>
                    <a:pt x="1368" y="24585"/>
                    <a:pt x="1668" y="24018"/>
                    <a:pt x="1701" y="23418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5"/>
            <p:cNvSpPr/>
            <p:nvPr/>
          </p:nvSpPr>
          <p:spPr>
            <a:xfrm>
              <a:off x="2569000" y="3126025"/>
              <a:ext cx="592125" cy="570650"/>
            </a:xfrm>
            <a:custGeom>
              <a:avLst/>
              <a:gdLst/>
              <a:ahLst/>
              <a:cxnLst/>
              <a:rect l="l" t="t" r="r" b="b"/>
              <a:pathLst>
                <a:path w="23685" h="22826" extrusionOk="0">
                  <a:moveTo>
                    <a:pt x="23315" y="0"/>
                  </a:moveTo>
                  <a:cubicBezTo>
                    <a:pt x="23217" y="0"/>
                    <a:pt x="23105" y="34"/>
                    <a:pt x="22984" y="105"/>
                  </a:cubicBezTo>
                  <a:lnTo>
                    <a:pt x="701" y="12947"/>
                  </a:lnTo>
                  <a:cubicBezTo>
                    <a:pt x="267" y="13214"/>
                    <a:pt x="1" y="13681"/>
                    <a:pt x="1" y="14215"/>
                  </a:cubicBezTo>
                  <a:lnTo>
                    <a:pt x="1" y="22321"/>
                  </a:lnTo>
                  <a:cubicBezTo>
                    <a:pt x="1" y="22646"/>
                    <a:pt x="146" y="22826"/>
                    <a:pt x="370" y="22826"/>
                  </a:cubicBezTo>
                  <a:cubicBezTo>
                    <a:pt x="468" y="22826"/>
                    <a:pt x="580" y="22792"/>
                    <a:pt x="701" y="22721"/>
                  </a:cubicBezTo>
                  <a:lnTo>
                    <a:pt x="22984" y="9879"/>
                  </a:lnTo>
                  <a:cubicBezTo>
                    <a:pt x="23384" y="9578"/>
                    <a:pt x="23684" y="9145"/>
                    <a:pt x="23684" y="8611"/>
                  </a:cubicBezTo>
                  <a:lnTo>
                    <a:pt x="23684" y="505"/>
                  </a:lnTo>
                  <a:cubicBezTo>
                    <a:pt x="23684" y="180"/>
                    <a:pt x="23538" y="0"/>
                    <a:pt x="23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5"/>
            <p:cNvSpPr/>
            <p:nvPr/>
          </p:nvSpPr>
          <p:spPr>
            <a:xfrm>
              <a:off x="2609875" y="3200200"/>
              <a:ext cx="510375" cy="324175"/>
            </a:xfrm>
            <a:custGeom>
              <a:avLst/>
              <a:gdLst/>
              <a:ahLst/>
              <a:cxnLst/>
              <a:rect l="l" t="t" r="r" b="b"/>
              <a:pathLst>
                <a:path w="20415" h="12967" extrusionOk="0">
                  <a:moveTo>
                    <a:pt x="19950" y="0"/>
                  </a:moveTo>
                  <a:cubicBezTo>
                    <a:pt x="19821" y="0"/>
                    <a:pt x="19673" y="45"/>
                    <a:pt x="19514" y="140"/>
                  </a:cubicBezTo>
                  <a:lnTo>
                    <a:pt x="901" y="10881"/>
                  </a:lnTo>
                  <a:cubicBezTo>
                    <a:pt x="367" y="11215"/>
                    <a:pt x="33" y="11782"/>
                    <a:pt x="0" y="12382"/>
                  </a:cubicBezTo>
                  <a:cubicBezTo>
                    <a:pt x="0" y="12757"/>
                    <a:pt x="197" y="12967"/>
                    <a:pt x="487" y="12967"/>
                  </a:cubicBezTo>
                  <a:cubicBezTo>
                    <a:pt x="611" y="12967"/>
                    <a:pt x="751" y="12929"/>
                    <a:pt x="901" y="12849"/>
                  </a:cubicBezTo>
                  <a:lnTo>
                    <a:pt x="19514" y="2075"/>
                  </a:lnTo>
                  <a:cubicBezTo>
                    <a:pt x="20048" y="1741"/>
                    <a:pt x="20381" y="1207"/>
                    <a:pt x="20415" y="574"/>
                  </a:cubicBezTo>
                  <a:cubicBezTo>
                    <a:pt x="20415" y="209"/>
                    <a:pt x="20228" y="0"/>
                    <a:pt x="19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5"/>
            <p:cNvSpPr/>
            <p:nvPr/>
          </p:nvSpPr>
          <p:spPr>
            <a:xfrm>
              <a:off x="2609875" y="3277075"/>
              <a:ext cx="361100" cy="247300"/>
            </a:xfrm>
            <a:custGeom>
              <a:avLst/>
              <a:gdLst/>
              <a:ahLst/>
              <a:cxnLst/>
              <a:rect l="l" t="t" r="r" b="b"/>
              <a:pathLst>
                <a:path w="14444" h="9892" extrusionOk="0">
                  <a:moveTo>
                    <a:pt x="14444" y="0"/>
                  </a:moveTo>
                  <a:lnTo>
                    <a:pt x="901" y="7806"/>
                  </a:lnTo>
                  <a:cubicBezTo>
                    <a:pt x="367" y="8140"/>
                    <a:pt x="33" y="8707"/>
                    <a:pt x="0" y="9307"/>
                  </a:cubicBezTo>
                  <a:cubicBezTo>
                    <a:pt x="0" y="9682"/>
                    <a:pt x="197" y="9892"/>
                    <a:pt x="487" y="9892"/>
                  </a:cubicBezTo>
                  <a:cubicBezTo>
                    <a:pt x="611" y="9892"/>
                    <a:pt x="751" y="9854"/>
                    <a:pt x="901" y="9774"/>
                  </a:cubicBezTo>
                  <a:lnTo>
                    <a:pt x="14444" y="1935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5"/>
            <p:cNvSpPr/>
            <p:nvPr/>
          </p:nvSpPr>
          <p:spPr>
            <a:xfrm>
              <a:off x="2609875" y="3298325"/>
              <a:ext cx="510375" cy="324150"/>
            </a:xfrm>
            <a:custGeom>
              <a:avLst/>
              <a:gdLst/>
              <a:ahLst/>
              <a:cxnLst/>
              <a:rect l="l" t="t" r="r" b="b"/>
              <a:pathLst>
                <a:path w="20415" h="12966" extrusionOk="0">
                  <a:moveTo>
                    <a:pt x="19927" y="0"/>
                  </a:moveTo>
                  <a:cubicBezTo>
                    <a:pt x="19804" y="0"/>
                    <a:pt x="19663" y="38"/>
                    <a:pt x="19514" y="118"/>
                  </a:cubicBezTo>
                  <a:lnTo>
                    <a:pt x="867" y="10892"/>
                  </a:lnTo>
                  <a:cubicBezTo>
                    <a:pt x="367" y="11226"/>
                    <a:pt x="33" y="11760"/>
                    <a:pt x="0" y="12360"/>
                  </a:cubicBezTo>
                  <a:cubicBezTo>
                    <a:pt x="0" y="12749"/>
                    <a:pt x="189" y="12966"/>
                    <a:pt x="469" y="12966"/>
                  </a:cubicBezTo>
                  <a:cubicBezTo>
                    <a:pt x="597" y="12966"/>
                    <a:pt x="744" y="12921"/>
                    <a:pt x="901" y="12827"/>
                  </a:cubicBezTo>
                  <a:lnTo>
                    <a:pt x="19514" y="2053"/>
                  </a:lnTo>
                  <a:cubicBezTo>
                    <a:pt x="20048" y="1752"/>
                    <a:pt x="20381" y="1185"/>
                    <a:pt x="20415" y="585"/>
                  </a:cubicBezTo>
                  <a:cubicBezTo>
                    <a:pt x="20415" y="210"/>
                    <a:pt x="20218" y="0"/>
                    <a:pt x="19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5"/>
            <p:cNvSpPr/>
            <p:nvPr/>
          </p:nvSpPr>
          <p:spPr>
            <a:xfrm>
              <a:off x="2609875" y="3497225"/>
              <a:ext cx="149300" cy="125250"/>
            </a:xfrm>
            <a:custGeom>
              <a:avLst/>
              <a:gdLst/>
              <a:ahLst/>
              <a:cxnLst/>
              <a:rect l="l" t="t" r="r" b="b"/>
              <a:pathLst>
                <a:path w="5972" h="5010" extrusionOk="0">
                  <a:moveTo>
                    <a:pt x="5971" y="1"/>
                  </a:moveTo>
                  <a:lnTo>
                    <a:pt x="901" y="2903"/>
                  </a:lnTo>
                  <a:cubicBezTo>
                    <a:pt x="367" y="3236"/>
                    <a:pt x="33" y="3804"/>
                    <a:pt x="0" y="4404"/>
                  </a:cubicBezTo>
                  <a:cubicBezTo>
                    <a:pt x="0" y="4793"/>
                    <a:pt x="189" y="5010"/>
                    <a:pt x="469" y="5010"/>
                  </a:cubicBezTo>
                  <a:cubicBezTo>
                    <a:pt x="597" y="5010"/>
                    <a:pt x="744" y="4965"/>
                    <a:pt x="901" y="4871"/>
                  </a:cubicBezTo>
                  <a:lnTo>
                    <a:pt x="5971" y="1936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5"/>
            <p:cNvSpPr/>
            <p:nvPr/>
          </p:nvSpPr>
          <p:spPr>
            <a:xfrm>
              <a:off x="1795125" y="1157425"/>
              <a:ext cx="1420200" cy="816250"/>
            </a:xfrm>
            <a:custGeom>
              <a:avLst/>
              <a:gdLst/>
              <a:ahLst/>
              <a:cxnLst/>
              <a:rect l="l" t="t" r="r" b="b"/>
              <a:pathLst>
                <a:path w="56808" h="32650" extrusionOk="0">
                  <a:moveTo>
                    <a:pt x="28387" y="1"/>
                  </a:moveTo>
                  <a:cubicBezTo>
                    <a:pt x="28079" y="1"/>
                    <a:pt x="27770" y="76"/>
                    <a:pt x="27486" y="226"/>
                  </a:cubicBezTo>
                  <a:lnTo>
                    <a:pt x="501" y="15804"/>
                  </a:lnTo>
                  <a:cubicBezTo>
                    <a:pt x="0" y="15971"/>
                    <a:pt x="0" y="16671"/>
                    <a:pt x="501" y="16838"/>
                  </a:cubicBezTo>
                  <a:lnTo>
                    <a:pt x="27486" y="32449"/>
                  </a:lnTo>
                  <a:cubicBezTo>
                    <a:pt x="27770" y="32582"/>
                    <a:pt x="28079" y="32649"/>
                    <a:pt x="28387" y="32649"/>
                  </a:cubicBezTo>
                  <a:cubicBezTo>
                    <a:pt x="28696" y="32649"/>
                    <a:pt x="29004" y="32582"/>
                    <a:pt x="29288" y="32449"/>
                  </a:cubicBezTo>
                  <a:lnTo>
                    <a:pt x="56274" y="16838"/>
                  </a:lnTo>
                  <a:cubicBezTo>
                    <a:pt x="56807" y="16704"/>
                    <a:pt x="56807" y="15971"/>
                    <a:pt x="56274" y="15804"/>
                  </a:cubicBezTo>
                  <a:lnTo>
                    <a:pt x="29288" y="226"/>
                  </a:lnTo>
                  <a:cubicBezTo>
                    <a:pt x="29004" y="76"/>
                    <a:pt x="28696" y="1"/>
                    <a:pt x="28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5"/>
            <p:cNvSpPr/>
            <p:nvPr/>
          </p:nvSpPr>
          <p:spPr>
            <a:xfrm>
              <a:off x="1954400" y="1203300"/>
              <a:ext cx="1100800" cy="675725"/>
            </a:xfrm>
            <a:custGeom>
              <a:avLst/>
              <a:gdLst/>
              <a:ahLst/>
              <a:cxnLst/>
              <a:rect l="l" t="t" r="r" b="b"/>
              <a:pathLst>
                <a:path w="44032" h="27029" extrusionOk="0">
                  <a:moveTo>
                    <a:pt x="22020" y="0"/>
                  </a:moveTo>
                  <a:cubicBezTo>
                    <a:pt x="21833" y="0"/>
                    <a:pt x="21649" y="42"/>
                    <a:pt x="21482" y="126"/>
                  </a:cubicBezTo>
                  <a:lnTo>
                    <a:pt x="567" y="12201"/>
                  </a:lnTo>
                  <a:cubicBezTo>
                    <a:pt x="234" y="12434"/>
                    <a:pt x="34" y="12768"/>
                    <a:pt x="0" y="13168"/>
                  </a:cubicBezTo>
                  <a:lnTo>
                    <a:pt x="0" y="13869"/>
                  </a:lnTo>
                  <a:cubicBezTo>
                    <a:pt x="34" y="14236"/>
                    <a:pt x="234" y="14569"/>
                    <a:pt x="567" y="14803"/>
                  </a:cubicBezTo>
                  <a:lnTo>
                    <a:pt x="21482" y="26878"/>
                  </a:lnTo>
                  <a:cubicBezTo>
                    <a:pt x="21649" y="26978"/>
                    <a:pt x="21833" y="27028"/>
                    <a:pt x="22020" y="27028"/>
                  </a:cubicBezTo>
                  <a:cubicBezTo>
                    <a:pt x="22208" y="27028"/>
                    <a:pt x="22400" y="26978"/>
                    <a:pt x="22583" y="26878"/>
                  </a:cubicBezTo>
                  <a:lnTo>
                    <a:pt x="43498" y="14803"/>
                  </a:lnTo>
                  <a:cubicBezTo>
                    <a:pt x="43832" y="14569"/>
                    <a:pt x="44032" y="14236"/>
                    <a:pt x="44032" y="13869"/>
                  </a:cubicBezTo>
                  <a:lnTo>
                    <a:pt x="44032" y="13168"/>
                  </a:lnTo>
                  <a:cubicBezTo>
                    <a:pt x="44032" y="12768"/>
                    <a:pt x="43832" y="12434"/>
                    <a:pt x="43498" y="12201"/>
                  </a:cubicBezTo>
                  <a:lnTo>
                    <a:pt x="22583" y="126"/>
                  </a:lnTo>
                  <a:cubicBezTo>
                    <a:pt x="22400" y="42"/>
                    <a:pt x="22208" y="0"/>
                    <a:pt x="22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5"/>
            <p:cNvSpPr/>
            <p:nvPr/>
          </p:nvSpPr>
          <p:spPr>
            <a:xfrm>
              <a:off x="1961075" y="1213525"/>
              <a:ext cx="1088300" cy="616500"/>
            </a:xfrm>
            <a:custGeom>
              <a:avLst/>
              <a:gdLst/>
              <a:ahLst/>
              <a:cxnLst/>
              <a:rect l="l" t="t" r="r" b="b"/>
              <a:pathLst>
                <a:path w="43532" h="24660" extrusionOk="0">
                  <a:moveTo>
                    <a:pt x="21753" y="0"/>
                  </a:moveTo>
                  <a:cubicBezTo>
                    <a:pt x="21566" y="0"/>
                    <a:pt x="21382" y="50"/>
                    <a:pt x="21215" y="150"/>
                  </a:cubicBezTo>
                  <a:lnTo>
                    <a:pt x="300" y="11825"/>
                  </a:lnTo>
                  <a:cubicBezTo>
                    <a:pt x="0" y="11992"/>
                    <a:pt x="0" y="12259"/>
                    <a:pt x="300" y="12426"/>
                  </a:cubicBezTo>
                  <a:lnTo>
                    <a:pt x="21215" y="24534"/>
                  </a:lnTo>
                  <a:cubicBezTo>
                    <a:pt x="21382" y="24618"/>
                    <a:pt x="21566" y="24659"/>
                    <a:pt x="21753" y="24659"/>
                  </a:cubicBezTo>
                  <a:cubicBezTo>
                    <a:pt x="21941" y="24659"/>
                    <a:pt x="22133" y="24618"/>
                    <a:pt x="22316" y="24534"/>
                  </a:cubicBezTo>
                  <a:lnTo>
                    <a:pt x="43231" y="12426"/>
                  </a:lnTo>
                  <a:cubicBezTo>
                    <a:pt x="43531" y="12259"/>
                    <a:pt x="43531" y="11992"/>
                    <a:pt x="43231" y="11825"/>
                  </a:cubicBezTo>
                  <a:lnTo>
                    <a:pt x="22316" y="150"/>
                  </a:lnTo>
                  <a:cubicBezTo>
                    <a:pt x="22133" y="50"/>
                    <a:pt x="21941" y="0"/>
                    <a:pt x="21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5"/>
            <p:cNvSpPr/>
            <p:nvPr/>
          </p:nvSpPr>
          <p:spPr>
            <a:xfrm>
              <a:off x="1954400" y="1509975"/>
              <a:ext cx="551250" cy="368625"/>
            </a:xfrm>
            <a:custGeom>
              <a:avLst/>
              <a:gdLst/>
              <a:ahLst/>
              <a:cxnLst/>
              <a:rect l="l" t="t" r="r" b="b"/>
              <a:pathLst>
                <a:path w="22050" h="14745" extrusionOk="0">
                  <a:moveTo>
                    <a:pt x="467" y="1"/>
                  </a:moveTo>
                  <a:lnTo>
                    <a:pt x="467" y="1"/>
                  </a:lnTo>
                  <a:cubicBezTo>
                    <a:pt x="201" y="234"/>
                    <a:pt x="34" y="534"/>
                    <a:pt x="0" y="901"/>
                  </a:cubicBezTo>
                  <a:lnTo>
                    <a:pt x="0" y="1602"/>
                  </a:lnTo>
                  <a:cubicBezTo>
                    <a:pt x="34" y="1969"/>
                    <a:pt x="234" y="2336"/>
                    <a:pt x="567" y="2536"/>
                  </a:cubicBezTo>
                  <a:lnTo>
                    <a:pt x="21482" y="14611"/>
                  </a:lnTo>
                  <a:cubicBezTo>
                    <a:pt x="21649" y="14711"/>
                    <a:pt x="21849" y="14744"/>
                    <a:pt x="22049" y="14744"/>
                  </a:cubicBezTo>
                  <a:lnTo>
                    <a:pt x="22049" y="12810"/>
                  </a:lnTo>
                  <a:cubicBezTo>
                    <a:pt x="21849" y="12810"/>
                    <a:pt x="21649" y="12743"/>
                    <a:pt x="21482" y="12676"/>
                  </a:cubicBezTo>
                  <a:lnTo>
                    <a:pt x="567" y="568"/>
                  </a:lnTo>
                  <a:cubicBezTo>
                    <a:pt x="301" y="434"/>
                    <a:pt x="267" y="20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5"/>
            <p:cNvSpPr/>
            <p:nvPr/>
          </p:nvSpPr>
          <p:spPr>
            <a:xfrm>
              <a:off x="2123675" y="1154950"/>
              <a:ext cx="762250" cy="576675"/>
            </a:xfrm>
            <a:custGeom>
              <a:avLst/>
              <a:gdLst/>
              <a:ahLst/>
              <a:cxnLst/>
              <a:rect l="l" t="t" r="r" b="b"/>
              <a:pathLst>
                <a:path w="30490" h="23067" extrusionOk="0">
                  <a:moveTo>
                    <a:pt x="15423" y="1"/>
                  </a:moveTo>
                  <a:cubicBezTo>
                    <a:pt x="15212" y="1"/>
                    <a:pt x="15005" y="89"/>
                    <a:pt x="14878" y="258"/>
                  </a:cubicBezTo>
                  <a:lnTo>
                    <a:pt x="10542" y="6096"/>
                  </a:lnTo>
                  <a:cubicBezTo>
                    <a:pt x="10275" y="6429"/>
                    <a:pt x="9975" y="6730"/>
                    <a:pt x="9608" y="6930"/>
                  </a:cubicBezTo>
                  <a:lnTo>
                    <a:pt x="535" y="12200"/>
                  </a:lnTo>
                  <a:cubicBezTo>
                    <a:pt x="201" y="12400"/>
                    <a:pt x="34" y="12734"/>
                    <a:pt x="1" y="13134"/>
                  </a:cubicBezTo>
                  <a:lnTo>
                    <a:pt x="1" y="13835"/>
                  </a:lnTo>
                  <a:cubicBezTo>
                    <a:pt x="34" y="14202"/>
                    <a:pt x="201" y="14568"/>
                    <a:pt x="535" y="14769"/>
                  </a:cubicBezTo>
                  <a:lnTo>
                    <a:pt x="14711" y="22941"/>
                  </a:lnTo>
                  <a:cubicBezTo>
                    <a:pt x="14878" y="23025"/>
                    <a:pt x="15062" y="23066"/>
                    <a:pt x="15245" y="23066"/>
                  </a:cubicBezTo>
                  <a:cubicBezTo>
                    <a:pt x="15429" y="23066"/>
                    <a:pt x="15612" y="23025"/>
                    <a:pt x="15779" y="22941"/>
                  </a:cubicBezTo>
                  <a:lnTo>
                    <a:pt x="29956" y="14769"/>
                  </a:lnTo>
                  <a:cubicBezTo>
                    <a:pt x="30289" y="14535"/>
                    <a:pt x="30489" y="14202"/>
                    <a:pt x="30489" y="13801"/>
                  </a:cubicBezTo>
                  <a:lnTo>
                    <a:pt x="30489" y="9198"/>
                  </a:lnTo>
                  <a:cubicBezTo>
                    <a:pt x="30489" y="8798"/>
                    <a:pt x="30289" y="8464"/>
                    <a:pt x="29956" y="8264"/>
                  </a:cubicBezTo>
                  <a:lnTo>
                    <a:pt x="15779" y="91"/>
                  </a:lnTo>
                  <a:cubicBezTo>
                    <a:pt x="15669" y="30"/>
                    <a:pt x="15545" y="1"/>
                    <a:pt x="15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5"/>
            <p:cNvSpPr/>
            <p:nvPr/>
          </p:nvSpPr>
          <p:spPr>
            <a:xfrm>
              <a:off x="2129525" y="1154950"/>
              <a:ext cx="753050" cy="527850"/>
            </a:xfrm>
            <a:custGeom>
              <a:avLst/>
              <a:gdLst/>
              <a:ahLst/>
              <a:cxnLst/>
              <a:rect l="l" t="t" r="r" b="b"/>
              <a:pathLst>
                <a:path w="30122" h="21114" extrusionOk="0">
                  <a:moveTo>
                    <a:pt x="15189" y="1"/>
                  </a:moveTo>
                  <a:cubicBezTo>
                    <a:pt x="14978" y="1"/>
                    <a:pt x="14771" y="89"/>
                    <a:pt x="14644" y="258"/>
                  </a:cubicBezTo>
                  <a:lnTo>
                    <a:pt x="10308" y="6096"/>
                  </a:lnTo>
                  <a:cubicBezTo>
                    <a:pt x="10074" y="6429"/>
                    <a:pt x="9774" y="6696"/>
                    <a:pt x="9474" y="6930"/>
                  </a:cubicBezTo>
                  <a:lnTo>
                    <a:pt x="301" y="12133"/>
                  </a:lnTo>
                  <a:cubicBezTo>
                    <a:pt x="0" y="12233"/>
                    <a:pt x="0" y="12667"/>
                    <a:pt x="301" y="12767"/>
                  </a:cubicBezTo>
                  <a:lnTo>
                    <a:pt x="14477" y="20940"/>
                  </a:lnTo>
                  <a:cubicBezTo>
                    <a:pt x="14667" y="21053"/>
                    <a:pt x="14878" y="21113"/>
                    <a:pt x="15092" y="21113"/>
                  </a:cubicBezTo>
                  <a:cubicBezTo>
                    <a:pt x="15255" y="21113"/>
                    <a:pt x="15420" y="21079"/>
                    <a:pt x="15578" y="21006"/>
                  </a:cubicBezTo>
                  <a:lnTo>
                    <a:pt x="24651" y="15769"/>
                  </a:lnTo>
                  <a:cubicBezTo>
                    <a:pt x="24985" y="15536"/>
                    <a:pt x="25285" y="15236"/>
                    <a:pt x="25552" y="14935"/>
                  </a:cubicBezTo>
                  <a:lnTo>
                    <a:pt x="29888" y="9098"/>
                  </a:lnTo>
                  <a:cubicBezTo>
                    <a:pt x="30122" y="8831"/>
                    <a:pt x="30022" y="8397"/>
                    <a:pt x="29722" y="8264"/>
                  </a:cubicBezTo>
                  <a:lnTo>
                    <a:pt x="15545" y="91"/>
                  </a:lnTo>
                  <a:cubicBezTo>
                    <a:pt x="15435" y="30"/>
                    <a:pt x="15311" y="1"/>
                    <a:pt x="15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5"/>
            <p:cNvSpPr/>
            <p:nvPr/>
          </p:nvSpPr>
          <p:spPr>
            <a:xfrm>
              <a:off x="2375525" y="1155775"/>
              <a:ext cx="506225" cy="384250"/>
            </a:xfrm>
            <a:custGeom>
              <a:avLst/>
              <a:gdLst/>
              <a:ahLst/>
              <a:cxnLst/>
              <a:rect l="l" t="t" r="r" b="b"/>
              <a:pathLst>
                <a:path w="20249" h="15370" extrusionOk="0">
                  <a:moveTo>
                    <a:pt x="5349" y="1"/>
                  </a:moveTo>
                  <a:cubicBezTo>
                    <a:pt x="5138" y="1"/>
                    <a:pt x="4931" y="90"/>
                    <a:pt x="4804" y="259"/>
                  </a:cubicBezTo>
                  <a:lnTo>
                    <a:pt x="468" y="6096"/>
                  </a:lnTo>
                  <a:cubicBezTo>
                    <a:pt x="334" y="6263"/>
                    <a:pt x="168" y="6430"/>
                    <a:pt x="1" y="6563"/>
                  </a:cubicBezTo>
                  <a:cubicBezTo>
                    <a:pt x="1" y="6563"/>
                    <a:pt x="15245" y="15369"/>
                    <a:pt x="15245" y="15369"/>
                  </a:cubicBezTo>
                  <a:cubicBezTo>
                    <a:pt x="15412" y="15236"/>
                    <a:pt x="15579" y="15069"/>
                    <a:pt x="15712" y="14902"/>
                  </a:cubicBezTo>
                  <a:lnTo>
                    <a:pt x="20048" y="9065"/>
                  </a:lnTo>
                  <a:cubicBezTo>
                    <a:pt x="20249" y="8798"/>
                    <a:pt x="20182" y="8431"/>
                    <a:pt x="19882" y="8264"/>
                  </a:cubicBezTo>
                  <a:lnTo>
                    <a:pt x="5705" y="92"/>
                  </a:lnTo>
                  <a:cubicBezTo>
                    <a:pt x="5595" y="31"/>
                    <a:pt x="5471" y="1"/>
                    <a:pt x="5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5"/>
            <p:cNvSpPr/>
            <p:nvPr/>
          </p:nvSpPr>
          <p:spPr>
            <a:xfrm>
              <a:off x="2215425" y="145952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68" y="0"/>
                  </a:moveTo>
                  <a:cubicBezTo>
                    <a:pt x="751" y="0"/>
                    <a:pt x="534" y="50"/>
                    <a:pt x="334" y="151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4"/>
                    <a:pt x="751" y="1035"/>
                    <a:pt x="968" y="1035"/>
                  </a:cubicBezTo>
                  <a:cubicBezTo>
                    <a:pt x="1184" y="1035"/>
                    <a:pt x="1401" y="984"/>
                    <a:pt x="1601" y="884"/>
                  </a:cubicBezTo>
                  <a:cubicBezTo>
                    <a:pt x="1968" y="784"/>
                    <a:pt x="1968" y="284"/>
                    <a:pt x="1601" y="151"/>
                  </a:cubicBezTo>
                  <a:cubicBezTo>
                    <a:pt x="1401" y="50"/>
                    <a:pt x="1184" y="0"/>
                    <a:pt x="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5"/>
            <p:cNvSpPr/>
            <p:nvPr/>
          </p:nvSpPr>
          <p:spPr>
            <a:xfrm>
              <a:off x="2277950" y="1496225"/>
              <a:ext cx="49250" cy="25875"/>
            </a:xfrm>
            <a:custGeom>
              <a:avLst/>
              <a:gdLst/>
              <a:ahLst/>
              <a:cxnLst/>
              <a:rect l="l" t="t" r="r" b="b"/>
              <a:pathLst>
                <a:path w="1970" h="1035" extrusionOk="0">
                  <a:moveTo>
                    <a:pt x="985" y="0"/>
                  </a:moveTo>
                  <a:cubicBezTo>
                    <a:pt x="777" y="0"/>
                    <a:pt x="568" y="50"/>
                    <a:pt x="368" y="150"/>
                  </a:cubicBezTo>
                  <a:cubicBezTo>
                    <a:pt x="1" y="284"/>
                    <a:pt x="1" y="784"/>
                    <a:pt x="368" y="884"/>
                  </a:cubicBezTo>
                  <a:cubicBezTo>
                    <a:pt x="568" y="984"/>
                    <a:pt x="777" y="1034"/>
                    <a:pt x="985" y="1034"/>
                  </a:cubicBezTo>
                  <a:cubicBezTo>
                    <a:pt x="1193" y="1034"/>
                    <a:pt x="1402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02" y="50"/>
                    <a:pt x="1193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5"/>
            <p:cNvSpPr/>
            <p:nvPr/>
          </p:nvSpPr>
          <p:spPr>
            <a:xfrm>
              <a:off x="2341350" y="153290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97" y="1"/>
                  </a:moveTo>
                  <a:cubicBezTo>
                    <a:pt x="784" y="1"/>
                    <a:pt x="567" y="51"/>
                    <a:pt x="367" y="151"/>
                  </a:cubicBezTo>
                  <a:cubicBezTo>
                    <a:pt x="0" y="284"/>
                    <a:pt x="0" y="785"/>
                    <a:pt x="367" y="885"/>
                  </a:cubicBezTo>
                  <a:cubicBezTo>
                    <a:pt x="567" y="985"/>
                    <a:pt x="784" y="1035"/>
                    <a:pt x="997" y="1035"/>
                  </a:cubicBezTo>
                  <a:cubicBezTo>
                    <a:pt x="1209" y="1035"/>
                    <a:pt x="1418" y="985"/>
                    <a:pt x="1601" y="885"/>
                  </a:cubicBezTo>
                  <a:cubicBezTo>
                    <a:pt x="1968" y="785"/>
                    <a:pt x="1968" y="284"/>
                    <a:pt x="1601" y="151"/>
                  </a:cubicBezTo>
                  <a:cubicBezTo>
                    <a:pt x="1418" y="51"/>
                    <a:pt x="1209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5"/>
            <p:cNvSpPr/>
            <p:nvPr/>
          </p:nvSpPr>
          <p:spPr>
            <a:xfrm>
              <a:off x="2405550" y="156960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68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1" y="284"/>
                    <a:pt x="1" y="784"/>
                    <a:pt x="334" y="885"/>
                  </a:cubicBezTo>
                  <a:cubicBezTo>
                    <a:pt x="534" y="985"/>
                    <a:pt x="751" y="1035"/>
                    <a:pt x="968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784"/>
                    <a:pt x="1969" y="284"/>
                    <a:pt x="1602" y="151"/>
                  </a:cubicBezTo>
                  <a:cubicBezTo>
                    <a:pt x="1402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5"/>
            <p:cNvSpPr/>
            <p:nvPr/>
          </p:nvSpPr>
          <p:spPr>
            <a:xfrm>
              <a:off x="2262125" y="143200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72" y="1"/>
                  </a:moveTo>
                  <a:cubicBezTo>
                    <a:pt x="759" y="1"/>
                    <a:pt x="551" y="51"/>
                    <a:pt x="367" y="151"/>
                  </a:cubicBezTo>
                  <a:cubicBezTo>
                    <a:pt x="0" y="284"/>
                    <a:pt x="0" y="785"/>
                    <a:pt x="367" y="885"/>
                  </a:cubicBezTo>
                  <a:cubicBezTo>
                    <a:pt x="551" y="985"/>
                    <a:pt x="759" y="1035"/>
                    <a:pt x="972" y="1035"/>
                  </a:cubicBezTo>
                  <a:cubicBezTo>
                    <a:pt x="1184" y="1035"/>
                    <a:pt x="1401" y="985"/>
                    <a:pt x="1601" y="885"/>
                  </a:cubicBezTo>
                  <a:cubicBezTo>
                    <a:pt x="1968" y="785"/>
                    <a:pt x="1968" y="284"/>
                    <a:pt x="1601" y="151"/>
                  </a:cubicBezTo>
                  <a:cubicBezTo>
                    <a:pt x="1401" y="51"/>
                    <a:pt x="1184" y="1"/>
                    <a:pt x="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5"/>
            <p:cNvSpPr/>
            <p:nvPr/>
          </p:nvSpPr>
          <p:spPr>
            <a:xfrm>
              <a:off x="2328000" y="1469125"/>
              <a:ext cx="45050" cy="25875"/>
            </a:xfrm>
            <a:custGeom>
              <a:avLst/>
              <a:gdLst/>
              <a:ahLst/>
              <a:cxnLst/>
              <a:rect l="l" t="t" r="r" b="b"/>
              <a:pathLst>
                <a:path w="1802" h="1035" extrusionOk="0">
                  <a:moveTo>
                    <a:pt x="901" y="0"/>
                  </a:moveTo>
                  <a:cubicBezTo>
                    <a:pt x="401" y="0"/>
                    <a:pt x="0" y="234"/>
                    <a:pt x="0" y="500"/>
                  </a:cubicBezTo>
                  <a:cubicBezTo>
                    <a:pt x="0" y="801"/>
                    <a:pt x="401" y="1034"/>
                    <a:pt x="901" y="1034"/>
                  </a:cubicBezTo>
                  <a:cubicBezTo>
                    <a:pt x="1401" y="1034"/>
                    <a:pt x="1802" y="801"/>
                    <a:pt x="1802" y="500"/>
                  </a:cubicBezTo>
                  <a:cubicBezTo>
                    <a:pt x="1802" y="234"/>
                    <a:pt x="14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5"/>
            <p:cNvSpPr/>
            <p:nvPr/>
          </p:nvSpPr>
          <p:spPr>
            <a:xfrm>
              <a:off x="2388875" y="1506225"/>
              <a:ext cx="49225" cy="25050"/>
            </a:xfrm>
            <a:custGeom>
              <a:avLst/>
              <a:gdLst/>
              <a:ahLst/>
              <a:cxnLst/>
              <a:rect l="l" t="t" r="r" b="b"/>
              <a:pathLst>
                <a:path w="1969" h="1002" extrusionOk="0">
                  <a:moveTo>
                    <a:pt x="1001" y="0"/>
                  </a:moveTo>
                  <a:cubicBezTo>
                    <a:pt x="784" y="0"/>
                    <a:pt x="568" y="50"/>
                    <a:pt x="367" y="151"/>
                  </a:cubicBezTo>
                  <a:cubicBezTo>
                    <a:pt x="0" y="251"/>
                    <a:pt x="0" y="751"/>
                    <a:pt x="367" y="851"/>
                  </a:cubicBezTo>
                  <a:cubicBezTo>
                    <a:pt x="568" y="951"/>
                    <a:pt x="784" y="1001"/>
                    <a:pt x="1001" y="1001"/>
                  </a:cubicBezTo>
                  <a:cubicBezTo>
                    <a:pt x="1218" y="1001"/>
                    <a:pt x="1435" y="951"/>
                    <a:pt x="1635" y="851"/>
                  </a:cubicBezTo>
                  <a:cubicBezTo>
                    <a:pt x="1969" y="751"/>
                    <a:pt x="1969" y="251"/>
                    <a:pt x="1635" y="151"/>
                  </a:cubicBezTo>
                  <a:cubicBezTo>
                    <a:pt x="1435" y="50"/>
                    <a:pt x="1218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5"/>
            <p:cNvSpPr/>
            <p:nvPr/>
          </p:nvSpPr>
          <p:spPr>
            <a:xfrm>
              <a:off x="2454750" y="1542500"/>
              <a:ext cx="45050" cy="25875"/>
            </a:xfrm>
            <a:custGeom>
              <a:avLst/>
              <a:gdLst/>
              <a:ahLst/>
              <a:cxnLst/>
              <a:rect l="l" t="t" r="r" b="b"/>
              <a:pathLst>
                <a:path w="1802" h="1035" extrusionOk="0">
                  <a:moveTo>
                    <a:pt x="901" y="0"/>
                  </a:moveTo>
                  <a:cubicBezTo>
                    <a:pt x="401" y="0"/>
                    <a:pt x="1" y="234"/>
                    <a:pt x="1" y="501"/>
                  </a:cubicBezTo>
                  <a:cubicBezTo>
                    <a:pt x="1" y="801"/>
                    <a:pt x="401" y="1035"/>
                    <a:pt x="901" y="1035"/>
                  </a:cubicBezTo>
                  <a:cubicBezTo>
                    <a:pt x="1402" y="1035"/>
                    <a:pt x="1802" y="801"/>
                    <a:pt x="1802" y="501"/>
                  </a:cubicBezTo>
                  <a:cubicBezTo>
                    <a:pt x="1802" y="234"/>
                    <a:pt x="1402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5"/>
            <p:cNvSpPr/>
            <p:nvPr/>
          </p:nvSpPr>
          <p:spPr>
            <a:xfrm>
              <a:off x="2309650" y="140447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1001" y="1"/>
                  </a:moveTo>
                  <a:cubicBezTo>
                    <a:pt x="784" y="1"/>
                    <a:pt x="568" y="51"/>
                    <a:pt x="367" y="151"/>
                  </a:cubicBezTo>
                  <a:cubicBezTo>
                    <a:pt x="1" y="284"/>
                    <a:pt x="1" y="785"/>
                    <a:pt x="367" y="885"/>
                  </a:cubicBezTo>
                  <a:cubicBezTo>
                    <a:pt x="568" y="985"/>
                    <a:pt x="784" y="1035"/>
                    <a:pt x="1001" y="1035"/>
                  </a:cubicBezTo>
                  <a:cubicBezTo>
                    <a:pt x="1218" y="1035"/>
                    <a:pt x="1435" y="985"/>
                    <a:pt x="1635" y="885"/>
                  </a:cubicBezTo>
                  <a:cubicBezTo>
                    <a:pt x="1969" y="785"/>
                    <a:pt x="1969" y="284"/>
                    <a:pt x="1635" y="151"/>
                  </a:cubicBezTo>
                  <a:cubicBezTo>
                    <a:pt x="1435" y="51"/>
                    <a:pt x="1218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5"/>
            <p:cNvSpPr/>
            <p:nvPr/>
          </p:nvSpPr>
          <p:spPr>
            <a:xfrm>
              <a:off x="2373875" y="1441175"/>
              <a:ext cx="48375" cy="25875"/>
            </a:xfrm>
            <a:custGeom>
              <a:avLst/>
              <a:gdLst/>
              <a:ahLst/>
              <a:cxnLst/>
              <a:rect l="l" t="t" r="r" b="b"/>
              <a:pathLst>
                <a:path w="1935" h="1035" extrusionOk="0">
                  <a:moveTo>
                    <a:pt x="967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284"/>
                    <a:pt x="0" y="784"/>
                    <a:pt x="334" y="885"/>
                  </a:cubicBezTo>
                  <a:cubicBezTo>
                    <a:pt x="534" y="985"/>
                    <a:pt x="751" y="1035"/>
                    <a:pt x="967" y="1035"/>
                  </a:cubicBezTo>
                  <a:cubicBezTo>
                    <a:pt x="1184" y="1035"/>
                    <a:pt x="1401" y="985"/>
                    <a:pt x="1601" y="885"/>
                  </a:cubicBezTo>
                  <a:cubicBezTo>
                    <a:pt x="1935" y="784"/>
                    <a:pt x="1935" y="284"/>
                    <a:pt x="1601" y="151"/>
                  </a:cubicBezTo>
                  <a:cubicBezTo>
                    <a:pt x="1401" y="51"/>
                    <a:pt x="1184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5"/>
            <p:cNvSpPr/>
            <p:nvPr/>
          </p:nvSpPr>
          <p:spPr>
            <a:xfrm>
              <a:off x="2437250" y="1477875"/>
              <a:ext cx="48375" cy="25875"/>
            </a:xfrm>
            <a:custGeom>
              <a:avLst/>
              <a:gdLst/>
              <a:ahLst/>
              <a:cxnLst/>
              <a:rect l="l" t="t" r="r" b="b"/>
              <a:pathLst>
                <a:path w="1935" h="1035" extrusionOk="0">
                  <a:moveTo>
                    <a:pt x="968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4"/>
                    <a:pt x="751" y="1034"/>
                    <a:pt x="968" y="1034"/>
                  </a:cubicBezTo>
                  <a:cubicBezTo>
                    <a:pt x="1184" y="1034"/>
                    <a:pt x="1401" y="984"/>
                    <a:pt x="1601" y="884"/>
                  </a:cubicBezTo>
                  <a:cubicBezTo>
                    <a:pt x="1935" y="784"/>
                    <a:pt x="1935" y="284"/>
                    <a:pt x="1601" y="150"/>
                  </a:cubicBezTo>
                  <a:cubicBezTo>
                    <a:pt x="1401" y="50"/>
                    <a:pt x="1184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5"/>
            <p:cNvSpPr/>
            <p:nvPr/>
          </p:nvSpPr>
          <p:spPr>
            <a:xfrm>
              <a:off x="2468925" y="1605450"/>
              <a:ext cx="49225" cy="25900"/>
            </a:xfrm>
            <a:custGeom>
              <a:avLst/>
              <a:gdLst/>
              <a:ahLst/>
              <a:cxnLst/>
              <a:rect l="l" t="t" r="r" b="b"/>
              <a:pathLst>
                <a:path w="1969" h="1036" extrusionOk="0">
                  <a:moveTo>
                    <a:pt x="972" y="1"/>
                  </a:moveTo>
                  <a:cubicBezTo>
                    <a:pt x="760" y="1"/>
                    <a:pt x="551" y="51"/>
                    <a:pt x="368" y="151"/>
                  </a:cubicBezTo>
                  <a:cubicBezTo>
                    <a:pt x="1" y="284"/>
                    <a:pt x="1" y="785"/>
                    <a:pt x="368" y="885"/>
                  </a:cubicBezTo>
                  <a:cubicBezTo>
                    <a:pt x="551" y="985"/>
                    <a:pt x="760" y="1035"/>
                    <a:pt x="972" y="1035"/>
                  </a:cubicBezTo>
                  <a:cubicBezTo>
                    <a:pt x="1185" y="1035"/>
                    <a:pt x="1402" y="985"/>
                    <a:pt x="1602" y="885"/>
                  </a:cubicBezTo>
                  <a:cubicBezTo>
                    <a:pt x="1969" y="785"/>
                    <a:pt x="1969" y="284"/>
                    <a:pt x="1602" y="151"/>
                  </a:cubicBezTo>
                  <a:cubicBezTo>
                    <a:pt x="1402" y="51"/>
                    <a:pt x="1185" y="1"/>
                    <a:pt x="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5"/>
            <p:cNvSpPr/>
            <p:nvPr/>
          </p:nvSpPr>
          <p:spPr>
            <a:xfrm>
              <a:off x="2516475" y="157795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84" y="0"/>
                  </a:moveTo>
                  <a:cubicBezTo>
                    <a:pt x="776" y="0"/>
                    <a:pt x="567" y="50"/>
                    <a:pt x="367" y="150"/>
                  </a:cubicBezTo>
                  <a:cubicBezTo>
                    <a:pt x="0" y="284"/>
                    <a:pt x="0" y="784"/>
                    <a:pt x="367" y="884"/>
                  </a:cubicBezTo>
                  <a:cubicBezTo>
                    <a:pt x="567" y="984"/>
                    <a:pt x="776" y="1034"/>
                    <a:pt x="984" y="1034"/>
                  </a:cubicBezTo>
                  <a:cubicBezTo>
                    <a:pt x="1193" y="1034"/>
                    <a:pt x="1401" y="984"/>
                    <a:pt x="1601" y="884"/>
                  </a:cubicBezTo>
                  <a:cubicBezTo>
                    <a:pt x="1968" y="784"/>
                    <a:pt x="1968" y="284"/>
                    <a:pt x="1601" y="150"/>
                  </a:cubicBezTo>
                  <a:cubicBezTo>
                    <a:pt x="1401" y="50"/>
                    <a:pt x="1193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5"/>
            <p:cNvSpPr/>
            <p:nvPr/>
          </p:nvSpPr>
          <p:spPr>
            <a:xfrm>
              <a:off x="2500625" y="151457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68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4"/>
                    <a:pt x="751" y="1034"/>
                    <a:pt x="968" y="1034"/>
                  </a:cubicBezTo>
                  <a:cubicBezTo>
                    <a:pt x="1184" y="1034"/>
                    <a:pt x="1401" y="984"/>
                    <a:pt x="1601" y="884"/>
                  </a:cubicBezTo>
                  <a:cubicBezTo>
                    <a:pt x="1968" y="784"/>
                    <a:pt x="1968" y="284"/>
                    <a:pt x="1601" y="150"/>
                  </a:cubicBezTo>
                  <a:cubicBezTo>
                    <a:pt x="1401" y="50"/>
                    <a:pt x="1184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5"/>
            <p:cNvSpPr/>
            <p:nvPr/>
          </p:nvSpPr>
          <p:spPr>
            <a:xfrm>
              <a:off x="2359675" y="1377375"/>
              <a:ext cx="45075" cy="25875"/>
            </a:xfrm>
            <a:custGeom>
              <a:avLst/>
              <a:gdLst/>
              <a:ahLst/>
              <a:cxnLst/>
              <a:rect l="l" t="t" r="r" b="b"/>
              <a:pathLst>
                <a:path w="1803" h="1035" extrusionOk="0">
                  <a:moveTo>
                    <a:pt x="902" y="1"/>
                  </a:moveTo>
                  <a:cubicBezTo>
                    <a:pt x="401" y="1"/>
                    <a:pt x="1" y="234"/>
                    <a:pt x="1" y="501"/>
                  </a:cubicBezTo>
                  <a:cubicBezTo>
                    <a:pt x="1" y="801"/>
                    <a:pt x="401" y="1035"/>
                    <a:pt x="902" y="1035"/>
                  </a:cubicBezTo>
                  <a:cubicBezTo>
                    <a:pt x="1402" y="1035"/>
                    <a:pt x="1802" y="801"/>
                    <a:pt x="1802" y="501"/>
                  </a:cubicBezTo>
                  <a:cubicBezTo>
                    <a:pt x="1802" y="234"/>
                    <a:pt x="1402" y="1"/>
                    <a:pt x="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5"/>
            <p:cNvSpPr/>
            <p:nvPr/>
          </p:nvSpPr>
          <p:spPr>
            <a:xfrm>
              <a:off x="2421400" y="1413650"/>
              <a:ext cx="48400" cy="25875"/>
            </a:xfrm>
            <a:custGeom>
              <a:avLst/>
              <a:gdLst/>
              <a:ahLst/>
              <a:cxnLst/>
              <a:rect l="l" t="t" r="r" b="b"/>
              <a:pathLst>
                <a:path w="1936" h="1035" extrusionOk="0">
                  <a:moveTo>
                    <a:pt x="968" y="1"/>
                  </a:moveTo>
                  <a:cubicBezTo>
                    <a:pt x="751" y="1"/>
                    <a:pt x="534" y="51"/>
                    <a:pt x="334" y="151"/>
                  </a:cubicBezTo>
                  <a:cubicBezTo>
                    <a:pt x="0" y="351"/>
                    <a:pt x="0" y="685"/>
                    <a:pt x="334" y="885"/>
                  </a:cubicBezTo>
                  <a:cubicBezTo>
                    <a:pt x="534" y="985"/>
                    <a:pt x="751" y="1035"/>
                    <a:pt x="968" y="1035"/>
                  </a:cubicBezTo>
                  <a:cubicBezTo>
                    <a:pt x="1185" y="1035"/>
                    <a:pt x="1401" y="985"/>
                    <a:pt x="1602" y="885"/>
                  </a:cubicBezTo>
                  <a:cubicBezTo>
                    <a:pt x="1935" y="785"/>
                    <a:pt x="1935" y="284"/>
                    <a:pt x="1602" y="151"/>
                  </a:cubicBezTo>
                  <a:cubicBezTo>
                    <a:pt x="1401" y="51"/>
                    <a:pt x="118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5"/>
            <p:cNvSpPr/>
            <p:nvPr/>
          </p:nvSpPr>
          <p:spPr>
            <a:xfrm>
              <a:off x="2486450" y="1450775"/>
              <a:ext cx="45050" cy="25875"/>
            </a:xfrm>
            <a:custGeom>
              <a:avLst/>
              <a:gdLst/>
              <a:ahLst/>
              <a:cxnLst/>
              <a:rect l="l" t="t" r="r" b="b"/>
              <a:pathLst>
                <a:path w="1802" h="1035" extrusionOk="0">
                  <a:moveTo>
                    <a:pt x="901" y="0"/>
                  </a:moveTo>
                  <a:cubicBezTo>
                    <a:pt x="401" y="0"/>
                    <a:pt x="0" y="234"/>
                    <a:pt x="0" y="501"/>
                  </a:cubicBezTo>
                  <a:cubicBezTo>
                    <a:pt x="0" y="801"/>
                    <a:pt x="401" y="1034"/>
                    <a:pt x="901" y="1034"/>
                  </a:cubicBezTo>
                  <a:cubicBezTo>
                    <a:pt x="1401" y="1034"/>
                    <a:pt x="1802" y="801"/>
                    <a:pt x="1802" y="501"/>
                  </a:cubicBezTo>
                  <a:cubicBezTo>
                    <a:pt x="1802" y="234"/>
                    <a:pt x="1401" y="0"/>
                    <a:pt x="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5"/>
            <p:cNvSpPr/>
            <p:nvPr/>
          </p:nvSpPr>
          <p:spPr>
            <a:xfrm>
              <a:off x="2549000" y="1487050"/>
              <a:ext cx="48375" cy="25875"/>
            </a:xfrm>
            <a:custGeom>
              <a:avLst/>
              <a:gdLst/>
              <a:ahLst/>
              <a:cxnLst/>
              <a:rect l="l" t="t" r="r" b="b"/>
              <a:pathLst>
                <a:path w="1935" h="1035" extrusionOk="0">
                  <a:moveTo>
                    <a:pt x="967" y="0"/>
                  </a:moveTo>
                  <a:cubicBezTo>
                    <a:pt x="751" y="0"/>
                    <a:pt x="534" y="50"/>
                    <a:pt x="334" y="150"/>
                  </a:cubicBezTo>
                  <a:cubicBezTo>
                    <a:pt x="0" y="284"/>
                    <a:pt x="0" y="784"/>
                    <a:pt x="334" y="884"/>
                  </a:cubicBezTo>
                  <a:cubicBezTo>
                    <a:pt x="534" y="984"/>
                    <a:pt x="751" y="1034"/>
                    <a:pt x="967" y="1034"/>
                  </a:cubicBezTo>
                  <a:cubicBezTo>
                    <a:pt x="1184" y="1034"/>
                    <a:pt x="1401" y="984"/>
                    <a:pt x="1601" y="884"/>
                  </a:cubicBezTo>
                  <a:cubicBezTo>
                    <a:pt x="1935" y="784"/>
                    <a:pt x="1935" y="284"/>
                    <a:pt x="1601" y="150"/>
                  </a:cubicBezTo>
                  <a:cubicBezTo>
                    <a:pt x="1401" y="50"/>
                    <a:pt x="1184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5"/>
            <p:cNvSpPr/>
            <p:nvPr/>
          </p:nvSpPr>
          <p:spPr>
            <a:xfrm>
              <a:off x="2564000" y="1550425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997" y="0"/>
                  </a:moveTo>
                  <a:cubicBezTo>
                    <a:pt x="784" y="0"/>
                    <a:pt x="568" y="50"/>
                    <a:pt x="367" y="150"/>
                  </a:cubicBezTo>
                  <a:cubicBezTo>
                    <a:pt x="0" y="284"/>
                    <a:pt x="0" y="784"/>
                    <a:pt x="367" y="884"/>
                  </a:cubicBezTo>
                  <a:cubicBezTo>
                    <a:pt x="568" y="984"/>
                    <a:pt x="784" y="1034"/>
                    <a:pt x="997" y="1034"/>
                  </a:cubicBezTo>
                  <a:cubicBezTo>
                    <a:pt x="1210" y="1034"/>
                    <a:pt x="1418" y="984"/>
                    <a:pt x="1602" y="884"/>
                  </a:cubicBezTo>
                  <a:cubicBezTo>
                    <a:pt x="1969" y="784"/>
                    <a:pt x="1969" y="284"/>
                    <a:pt x="1602" y="150"/>
                  </a:cubicBezTo>
                  <a:cubicBezTo>
                    <a:pt x="1418" y="50"/>
                    <a:pt x="1210" y="0"/>
                    <a:pt x="9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5"/>
            <p:cNvSpPr/>
            <p:nvPr/>
          </p:nvSpPr>
          <p:spPr>
            <a:xfrm>
              <a:off x="2614025" y="1523325"/>
              <a:ext cx="45075" cy="25875"/>
            </a:xfrm>
            <a:custGeom>
              <a:avLst/>
              <a:gdLst/>
              <a:ahLst/>
              <a:cxnLst/>
              <a:rect l="l" t="t" r="r" b="b"/>
              <a:pathLst>
                <a:path w="1803" h="1035" extrusionOk="0">
                  <a:moveTo>
                    <a:pt x="902" y="0"/>
                  </a:moveTo>
                  <a:cubicBezTo>
                    <a:pt x="401" y="0"/>
                    <a:pt x="1" y="234"/>
                    <a:pt x="1" y="501"/>
                  </a:cubicBezTo>
                  <a:cubicBezTo>
                    <a:pt x="1" y="801"/>
                    <a:pt x="401" y="1034"/>
                    <a:pt x="902" y="1034"/>
                  </a:cubicBezTo>
                  <a:cubicBezTo>
                    <a:pt x="1402" y="1034"/>
                    <a:pt x="1802" y="801"/>
                    <a:pt x="1802" y="501"/>
                  </a:cubicBezTo>
                  <a:cubicBezTo>
                    <a:pt x="1802" y="234"/>
                    <a:pt x="1402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5"/>
            <p:cNvSpPr/>
            <p:nvPr/>
          </p:nvSpPr>
          <p:spPr>
            <a:xfrm>
              <a:off x="2123675" y="1461600"/>
              <a:ext cx="381975" cy="270225"/>
            </a:xfrm>
            <a:custGeom>
              <a:avLst/>
              <a:gdLst/>
              <a:ahLst/>
              <a:cxnLst/>
              <a:rect l="l" t="t" r="r" b="b"/>
              <a:pathLst>
                <a:path w="15279" h="10809" extrusionOk="0">
                  <a:moveTo>
                    <a:pt x="435" y="1"/>
                  </a:moveTo>
                  <a:cubicBezTo>
                    <a:pt x="168" y="201"/>
                    <a:pt x="1" y="535"/>
                    <a:pt x="1" y="868"/>
                  </a:cubicBezTo>
                  <a:lnTo>
                    <a:pt x="1" y="1569"/>
                  </a:lnTo>
                  <a:cubicBezTo>
                    <a:pt x="1" y="1969"/>
                    <a:pt x="234" y="2302"/>
                    <a:pt x="535" y="2503"/>
                  </a:cubicBezTo>
                  <a:lnTo>
                    <a:pt x="14711" y="10675"/>
                  </a:lnTo>
                  <a:cubicBezTo>
                    <a:pt x="14878" y="10775"/>
                    <a:pt x="15078" y="10809"/>
                    <a:pt x="15278" y="10809"/>
                  </a:cubicBezTo>
                  <a:lnTo>
                    <a:pt x="15278" y="8874"/>
                  </a:lnTo>
                  <a:cubicBezTo>
                    <a:pt x="15078" y="8874"/>
                    <a:pt x="14878" y="8841"/>
                    <a:pt x="14711" y="8740"/>
                  </a:cubicBezTo>
                  <a:lnTo>
                    <a:pt x="535" y="568"/>
                  </a:lnTo>
                  <a:cubicBezTo>
                    <a:pt x="268" y="434"/>
                    <a:pt x="234" y="16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5"/>
            <p:cNvSpPr/>
            <p:nvPr/>
          </p:nvSpPr>
          <p:spPr>
            <a:xfrm>
              <a:off x="2430575" y="1297625"/>
              <a:ext cx="332750" cy="197900"/>
            </a:xfrm>
            <a:custGeom>
              <a:avLst/>
              <a:gdLst/>
              <a:ahLst/>
              <a:cxnLst/>
              <a:rect l="l" t="t" r="r" b="b"/>
              <a:pathLst>
                <a:path w="13310" h="7916" extrusionOk="0">
                  <a:moveTo>
                    <a:pt x="519" y="1"/>
                  </a:moveTo>
                  <a:cubicBezTo>
                    <a:pt x="375" y="1"/>
                    <a:pt x="241" y="60"/>
                    <a:pt x="134" y="189"/>
                  </a:cubicBezTo>
                  <a:cubicBezTo>
                    <a:pt x="0" y="355"/>
                    <a:pt x="34" y="656"/>
                    <a:pt x="267" y="756"/>
                  </a:cubicBezTo>
                  <a:lnTo>
                    <a:pt x="12576" y="7861"/>
                  </a:lnTo>
                  <a:cubicBezTo>
                    <a:pt x="12648" y="7897"/>
                    <a:pt x="12728" y="7915"/>
                    <a:pt x="12808" y="7915"/>
                  </a:cubicBezTo>
                  <a:cubicBezTo>
                    <a:pt x="12950" y="7915"/>
                    <a:pt x="13091" y="7856"/>
                    <a:pt x="13176" y="7727"/>
                  </a:cubicBezTo>
                  <a:cubicBezTo>
                    <a:pt x="13310" y="7527"/>
                    <a:pt x="13276" y="7294"/>
                    <a:pt x="13076" y="7194"/>
                  </a:cubicBezTo>
                  <a:lnTo>
                    <a:pt x="768" y="55"/>
                  </a:lnTo>
                  <a:cubicBezTo>
                    <a:pt x="684" y="19"/>
                    <a:pt x="600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5"/>
            <p:cNvSpPr/>
            <p:nvPr/>
          </p:nvSpPr>
          <p:spPr>
            <a:xfrm>
              <a:off x="2430575" y="1297625"/>
              <a:ext cx="247700" cy="150675"/>
            </a:xfrm>
            <a:custGeom>
              <a:avLst/>
              <a:gdLst/>
              <a:ahLst/>
              <a:cxnLst/>
              <a:rect l="l" t="t" r="r" b="b"/>
              <a:pathLst>
                <a:path w="9908" h="6027" extrusionOk="0">
                  <a:moveTo>
                    <a:pt x="519" y="1"/>
                  </a:moveTo>
                  <a:cubicBezTo>
                    <a:pt x="375" y="1"/>
                    <a:pt x="241" y="60"/>
                    <a:pt x="134" y="189"/>
                  </a:cubicBezTo>
                  <a:cubicBezTo>
                    <a:pt x="0" y="355"/>
                    <a:pt x="34" y="622"/>
                    <a:pt x="234" y="756"/>
                  </a:cubicBezTo>
                  <a:lnTo>
                    <a:pt x="9407" y="6026"/>
                  </a:lnTo>
                  <a:lnTo>
                    <a:pt x="9907" y="5359"/>
                  </a:lnTo>
                  <a:lnTo>
                    <a:pt x="768" y="55"/>
                  </a:lnTo>
                  <a:cubicBezTo>
                    <a:pt x="684" y="19"/>
                    <a:pt x="600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5"/>
            <p:cNvSpPr/>
            <p:nvPr/>
          </p:nvSpPr>
          <p:spPr>
            <a:xfrm>
              <a:off x="2456425" y="1263425"/>
              <a:ext cx="332750" cy="197725"/>
            </a:xfrm>
            <a:custGeom>
              <a:avLst/>
              <a:gdLst/>
              <a:ahLst/>
              <a:cxnLst/>
              <a:rect l="l" t="t" r="r" b="b"/>
              <a:pathLst>
                <a:path w="13310" h="7909" extrusionOk="0">
                  <a:moveTo>
                    <a:pt x="502" y="1"/>
                  </a:moveTo>
                  <a:cubicBezTo>
                    <a:pt x="360" y="1"/>
                    <a:pt x="219" y="61"/>
                    <a:pt x="134" y="189"/>
                  </a:cubicBezTo>
                  <a:cubicBezTo>
                    <a:pt x="0" y="356"/>
                    <a:pt x="34" y="623"/>
                    <a:pt x="234" y="723"/>
                  </a:cubicBezTo>
                  <a:lnTo>
                    <a:pt x="12576" y="7861"/>
                  </a:lnTo>
                  <a:cubicBezTo>
                    <a:pt x="12640" y="7893"/>
                    <a:pt x="12708" y="7908"/>
                    <a:pt x="12775" y="7908"/>
                  </a:cubicBezTo>
                  <a:cubicBezTo>
                    <a:pt x="12919" y="7908"/>
                    <a:pt x="13063" y="7841"/>
                    <a:pt x="13176" y="7728"/>
                  </a:cubicBezTo>
                  <a:cubicBezTo>
                    <a:pt x="13310" y="7528"/>
                    <a:pt x="13243" y="7294"/>
                    <a:pt x="13043" y="7194"/>
                  </a:cubicBezTo>
                  <a:lnTo>
                    <a:pt x="734" y="56"/>
                  </a:lnTo>
                  <a:cubicBezTo>
                    <a:pt x="662" y="20"/>
                    <a:pt x="582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5"/>
            <p:cNvSpPr/>
            <p:nvPr/>
          </p:nvSpPr>
          <p:spPr>
            <a:xfrm>
              <a:off x="2455600" y="1263425"/>
              <a:ext cx="95925" cy="63100"/>
            </a:xfrm>
            <a:custGeom>
              <a:avLst/>
              <a:gdLst/>
              <a:ahLst/>
              <a:cxnLst/>
              <a:rect l="l" t="t" r="r" b="b"/>
              <a:pathLst>
                <a:path w="3837" h="2524" extrusionOk="0">
                  <a:moveTo>
                    <a:pt x="535" y="1"/>
                  </a:moveTo>
                  <a:cubicBezTo>
                    <a:pt x="393" y="1"/>
                    <a:pt x="252" y="61"/>
                    <a:pt x="167" y="189"/>
                  </a:cubicBezTo>
                  <a:cubicBezTo>
                    <a:pt x="0" y="356"/>
                    <a:pt x="67" y="623"/>
                    <a:pt x="267" y="756"/>
                  </a:cubicBezTo>
                  <a:lnTo>
                    <a:pt x="3336" y="2524"/>
                  </a:lnTo>
                  <a:lnTo>
                    <a:pt x="3836" y="1823"/>
                  </a:lnTo>
                  <a:lnTo>
                    <a:pt x="767" y="56"/>
                  </a:lnTo>
                  <a:cubicBezTo>
                    <a:pt x="695" y="20"/>
                    <a:pt x="61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5"/>
            <p:cNvSpPr/>
            <p:nvPr/>
          </p:nvSpPr>
          <p:spPr>
            <a:xfrm>
              <a:off x="2481450" y="1229250"/>
              <a:ext cx="333575" cy="197700"/>
            </a:xfrm>
            <a:custGeom>
              <a:avLst/>
              <a:gdLst/>
              <a:ahLst/>
              <a:cxnLst/>
              <a:rect l="l" t="t" r="r" b="b"/>
              <a:pathLst>
                <a:path w="13343" h="7908" extrusionOk="0">
                  <a:moveTo>
                    <a:pt x="519" y="0"/>
                  </a:moveTo>
                  <a:cubicBezTo>
                    <a:pt x="375" y="0"/>
                    <a:pt x="240" y="60"/>
                    <a:pt x="134" y="188"/>
                  </a:cubicBezTo>
                  <a:cubicBezTo>
                    <a:pt x="0" y="355"/>
                    <a:pt x="67" y="622"/>
                    <a:pt x="267" y="722"/>
                  </a:cubicBezTo>
                  <a:lnTo>
                    <a:pt x="12576" y="7860"/>
                  </a:lnTo>
                  <a:cubicBezTo>
                    <a:pt x="12640" y="7893"/>
                    <a:pt x="12711" y="7907"/>
                    <a:pt x="12782" y="7907"/>
                  </a:cubicBezTo>
                  <a:cubicBezTo>
                    <a:pt x="12933" y="7907"/>
                    <a:pt x="13086" y="7840"/>
                    <a:pt x="13176" y="7727"/>
                  </a:cubicBezTo>
                  <a:cubicBezTo>
                    <a:pt x="13343" y="7560"/>
                    <a:pt x="13276" y="7293"/>
                    <a:pt x="13076" y="7193"/>
                  </a:cubicBezTo>
                  <a:lnTo>
                    <a:pt x="767" y="55"/>
                  </a:lnTo>
                  <a:cubicBezTo>
                    <a:pt x="684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5"/>
            <p:cNvSpPr/>
            <p:nvPr/>
          </p:nvSpPr>
          <p:spPr>
            <a:xfrm>
              <a:off x="2481450" y="1229250"/>
              <a:ext cx="180150" cy="110625"/>
            </a:xfrm>
            <a:custGeom>
              <a:avLst/>
              <a:gdLst/>
              <a:ahLst/>
              <a:cxnLst/>
              <a:rect l="l" t="t" r="r" b="b"/>
              <a:pathLst>
                <a:path w="7206" h="4425" extrusionOk="0">
                  <a:moveTo>
                    <a:pt x="519" y="0"/>
                  </a:moveTo>
                  <a:cubicBezTo>
                    <a:pt x="375" y="0"/>
                    <a:pt x="240" y="60"/>
                    <a:pt x="134" y="188"/>
                  </a:cubicBezTo>
                  <a:cubicBezTo>
                    <a:pt x="0" y="388"/>
                    <a:pt x="67" y="622"/>
                    <a:pt x="267" y="722"/>
                  </a:cubicBezTo>
                  <a:lnTo>
                    <a:pt x="6705" y="4425"/>
                  </a:lnTo>
                  <a:lnTo>
                    <a:pt x="7205" y="3758"/>
                  </a:lnTo>
                  <a:lnTo>
                    <a:pt x="767" y="55"/>
                  </a:lnTo>
                  <a:cubicBezTo>
                    <a:pt x="684" y="19"/>
                    <a:pt x="600" y="0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5"/>
            <p:cNvSpPr/>
            <p:nvPr/>
          </p:nvSpPr>
          <p:spPr>
            <a:xfrm>
              <a:off x="2507300" y="1195250"/>
              <a:ext cx="332750" cy="196875"/>
            </a:xfrm>
            <a:custGeom>
              <a:avLst/>
              <a:gdLst/>
              <a:ahLst/>
              <a:cxnLst/>
              <a:rect l="l" t="t" r="r" b="b"/>
              <a:pathLst>
                <a:path w="13310" h="7875" extrusionOk="0">
                  <a:moveTo>
                    <a:pt x="528" y="0"/>
                  </a:moveTo>
                  <a:cubicBezTo>
                    <a:pt x="377" y="0"/>
                    <a:pt x="224" y="67"/>
                    <a:pt x="134" y="181"/>
                  </a:cubicBezTo>
                  <a:cubicBezTo>
                    <a:pt x="0" y="347"/>
                    <a:pt x="67" y="614"/>
                    <a:pt x="267" y="714"/>
                  </a:cubicBezTo>
                  <a:lnTo>
                    <a:pt x="12576" y="7819"/>
                  </a:lnTo>
                  <a:cubicBezTo>
                    <a:pt x="12648" y="7855"/>
                    <a:pt x="12728" y="7874"/>
                    <a:pt x="12808" y="7874"/>
                  </a:cubicBezTo>
                  <a:cubicBezTo>
                    <a:pt x="12950" y="7874"/>
                    <a:pt x="13091" y="7814"/>
                    <a:pt x="13176" y="7686"/>
                  </a:cubicBezTo>
                  <a:cubicBezTo>
                    <a:pt x="13310" y="7519"/>
                    <a:pt x="13276" y="7252"/>
                    <a:pt x="13076" y="7152"/>
                  </a:cubicBezTo>
                  <a:lnTo>
                    <a:pt x="734" y="47"/>
                  </a:lnTo>
                  <a:cubicBezTo>
                    <a:pt x="670" y="15"/>
                    <a:pt x="599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5"/>
            <p:cNvSpPr/>
            <p:nvPr/>
          </p:nvSpPr>
          <p:spPr>
            <a:xfrm>
              <a:off x="2506450" y="1195250"/>
              <a:ext cx="299425" cy="179650"/>
            </a:xfrm>
            <a:custGeom>
              <a:avLst/>
              <a:gdLst/>
              <a:ahLst/>
              <a:cxnLst/>
              <a:rect l="l" t="t" r="r" b="b"/>
              <a:pathLst>
                <a:path w="11977" h="7186" extrusionOk="0">
                  <a:moveTo>
                    <a:pt x="562" y="0"/>
                  </a:moveTo>
                  <a:cubicBezTo>
                    <a:pt x="411" y="0"/>
                    <a:pt x="258" y="67"/>
                    <a:pt x="168" y="181"/>
                  </a:cubicBezTo>
                  <a:cubicBezTo>
                    <a:pt x="1" y="347"/>
                    <a:pt x="68" y="648"/>
                    <a:pt x="268" y="748"/>
                  </a:cubicBezTo>
                  <a:lnTo>
                    <a:pt x="11442" y="7186"/>
                  </a:lnTo>
                  <a:lnTo>
                    <a:pt x="11976" y="6519"/>
                  </a:lnTo>
                  <a:lnTo>
                    <a:pt x="768" y="47"/>
                  </a:lnTo>
                  <a:cubicBezTo>
                    <a:pt x="704" y="15"/>
                    <a:pt x="633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5"/>
            <p:cNvSpPr/>
            <p:nvPr/>
          </p:nvSpPr>
          <p:spPr>
            <a:xfrm>
              <a:off x="3939150" y="3188675"/>
              <a:ext cx="592100" cy="907750"/>
            </a:xfrm>
            <a:custGeom>
              <a:avLst/>
              <a:gdLst/>
              <a:ahLst/>
              <a:cxnLst/>
              <a:rect l="l" t="t" r="r" b="b"/>
              <a:pathLst>
                <a:path w="23684" h="36310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lnTo>
                    <a:pt x="0" y="23151"/>
                  </a:lnTo>
                  <a:cubicBezTo>
                    <a:pt x="0" y="23317"/>
                    <a:pt x="100" y="23517"/>
                    <a:pt x="267" y="23618"/>
                  </a:cubicBezTo>
                  <a:lnTo>
                    <a:pt x="22150" y="36260"/>
                  </a:lnTo>
                  <a:cubicBezTo>
                    <a:pt x="22233" y="36293"/>
                    <a:pt x="22325" y="36310"/>
                    <a:pt x="22416" y="36310"/>
                  </a:cubicBezTo>
                  <a:cubicBezTo>
                    <a:pt x="22508" y="36310"/>
                    <a:pt x="22600" y="36293"/>
                    <a:pt x="22683" y="36260"/>
                  </a:cubicBezTo>
                  <a:lnTo>
                    <a:pt x="23417" y="35826"/>
                  </a:lnTo>
                  <a:cubicBezTo>
                    <a:pt x="23584" y="35726"/>
                    <a:pt x="23684" y="35559"/>
                    <a:pt x="23684" y="35359"/>
                  </a:cubicBezTo>
                  <a:lnTo>
                    <a:pt x="23684" y="12510"/>
                  </a:lnTo>
                  <a:cubicBezTo>
                    <a:pt x="23684" y="12343"/>
                    <a:pt x="23551" y="12176"/>
                    <a:pt x="23384" y="12176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5"/>
            <p:cNvSpPr/>
            <p:nvPr/>
          </p:nvSpPr>
          <p:spPr>
            <a:xfrm>
              <a:off x="4499550" y="3493075"/>
              <a:ext cx="31700" cy="602425"/>
            </a:xfrm>
            <a:custGeom>
              <a:avLst/>
              <a:gdLst/>
              <a:ahLst/>
              <a:cxnLst/>
              <a:rect l="l" t="t" r="r" b="b"/>
              <a:pathLst>
                <a:path w="1268" h="24097" extrusionOk="0">
                  <a:moveTo>
                    <a:pt x="301" y="0"/>
                  </a:moveTo>
                  <a:cubicBezTo>
                    <a:pt x="134" y="0"/>
                    <a:pt x="0" y="167"/>
                    <a:pt x="0" y="334"/>
                  </a:cubicBezTo>
                  <a:lnTo>
                    <a:pt x="0" y="23884"/>
                  </a:lnTo>
                  <a:cubicBezTo>
                    <a:pt x="0" y="24022"/>
                    <a:pt x="64" y="24097"/>
                    <a:pt x="147" y="24097"/>
                  </a:cubicBezTo>
                  <a:cubicBezTo>
                    <a:pt x="185" y="24097"/>
                    <a:pt x="226" y="24082"/>
                    <a:pt x="267" y="24051"/>
                  </a:cubicBezTo>
                  <a:lnTo>
                    <a:pt x="1001" y="23650"/>
                  </a:lnTo>
                  <a:cubicBezTo>
                    <a:pt x="1168" y="23517"/>
                    <a:pt x="1268" y="23350"/>
                    <a:pt x="1268" y="23150"/>
                  </a:cubicBezTo>
                  <a:lnTo>
                    <a:pt x="1268" y="334"/>
                  </a:lnTo>
                  <a:cubicBezTo>
                    <a:pt x="1268" y="167"/>
                    <a:pt x="1135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5"/>
            <p:cNvSpPr/>
            <p:nvPr/>
          </p:nvSpPr>
          <p:spPr>
            <a:xfrm>
              <a:off x="5028250" y="2534050"/>
              <a:ext cx="614650" cy="920250"/>
            </a:xfrm>
            <a:custGeom>
              <a:avLst/>
              <a:gdLst/>
              <a:ahLst/>
              <a:cxnLst/>
              <a:rect l="l" t="t" r="r" b="b"/>
              <a:pathLst>
                <a:path w="24586" h="36810" extrusionOk="0">
                  <a:moveTo>
                    <a:pt x="334" y="0"/>
                  </a:moveTo>
                  <a:cubicBezTo>
                    <a:pt x="168" y="0"/>
                    <a:pt x="1" y="134"/>
                    <a:pt x="1" y="334"/>
                  </a:cubicBezTo>
                  <a:lnTo>
                    <a:pt x="1" y="23150"/>
                  </a:lnTo>
                  <a:cubicBezTo>
                    <a:pt x="34" y="23350"/>
                    <a:pt x="134" y="23517"/>
                    <a:pt x="301" y="23617"/>
                  </a:cubicBezTo>
                  <a:lnTo>
                    <a:pt x="23051" y="36760"/>
                  </a:lnTo>
                  <a:cubicBezTo>
                    <a:pt x="23134" y="36793"/>
                    <a:pt x="23226" y="36810"/>
                    <a:pt x="23317" y="36810"/>
                  </a:cubicBezTo>
                  <a:cubicBezTo>
                    <a:pt x="23409" y="36810"/>
                    <a:pt x="23501" y="36793"/>
                    <a:pt x="23584" y="36760"/>
                  </a:cubicBezTo>
                  <a:lnTo>
                    <a:pt x="24318" y="36326"/>
                  </a:lnTo>
                  <a:cubicBezTo>
                    <a:pt x="24452" y="36226"/>
                    <a:pt x="24552" y="36059"/>
                    <a:pt x="24585" y="35859"/>
                  </a:cubicBezTo>
                  <a:lnTo>
                    <a:pt x="24585" y="13043"/>
                  </a:lnTo>
                  <a:cubicBezTo>
                    <a:pt x="24585" y="12843"/>
                    <a:pt x="24452" y="12709"/>
                    <a:pt x="24251" y="12709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5"/>
            <p:cNvSpPr/>
            <p:nvPr/>
          </p:nvSpPr>
          <p:spPr>
            <a:xfrm>
              <a:off x="5611175" y="2851775"/>
              <a:ext cx="31725" cy="601625"/>
            </a:xfrm>
            <a:custGeom>
              <a:avLst/>
              <a:gdLst/>
              <a:ahLst/>
              <a:cxnLst/>
              <a:rect l="l" t="t" r="r" b="b"/>
              <a:pathLst>
                <a:path w="1269" h="24065" extrusionOk="0">
                  <a:moveTo>
                    <a:pt x="301" y="0"/>
                  </a:moveTo>
                  <a:cubicBezTo>
                    <a:pt x="134" y="0"/>
                    <a:pt x="0" y="134"/>
                    <a:pt x="0" y="334"/>
                  </a:cubicBezTo>
                  <a:lnTo>
                    <a:pt x="0" y="23884"/>
                  </a:lnTo>
                  <a:cubicBezTo>
                    <a:pt x="0" y="23997"/>
                    <a:pt x="47" y="24065"/>
                    <a:pt x="129" y="24065"/>
                  </a:cubicBezTo>
                  <a:cubicBezTo>
                    <a:pt x="167" y="24065"/>
                    <a:pt x="214" y="24050"/>
                    <a:pt x="267" y="24018"/>
                  </a:cubicBezTo>
                  <a:lnTo>
                    <a:pt x="1001" y="23617"/>
                  </a:lnTo>
                  <a:cubicBezTo>
                    <a:pt x="1135" y="23517"/>
                    <a:pt x="1235" y="23317"/>
                    <a:pt x="1268" y="23150"/>
                  </a:cubicBezTo>
                  <a:lnTo>
                    <a:pt x="1268" y="334"/>
                  </a:lnTo>
                  <a:cubicBezTo>
                    <a:pt x="1268" y="134"/>
                    <a:pt x="1135" y="0"/>
                    <a:pt x="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5"/>
            <p:cNvSpPr/>
            <p:nvPr/>
          </p:nvSpPr>
          <p:spPr>
            <a:xfrm>
              <a:off x="3885775" y="2483375"/>
              <a:ext cx="1809650" cy="1072875"/>
            </a:xfrm>
            <a:custGeom>
              <a:avLst/>
              <a:gdLst/>
              <a:ahLst/>
              <a:cxnLst/>
              <a:rect l="l" t="t" r="r" b="b"/>
              <a:pathLst>
                <a:path w="72386" h="42915" extrusionOk="0">
                  <a:moveTo>
                    <a:pt x="46997" y="1"/>
                  </a:moveTo>
                  <a:cubicBezTo>
                    <a:pt x="46809" y="1"/>
                    <a:pt x="46617" y="42"/>
                    <a:pt x="46434" y="126"/>
                  </a:cubicBezTo>
                  <a:lnTo>
                    <a:pt x="534" y="26645"/>
                  </a:lnTo>
                  <a:cubicBezTo>
                    <a:pt x="201" y="26845"/>
                    <a:pt x="1" y="27212"/>
                    <a:pt x="1" y="27579"/>
                  </a:cubicBezTo>
                  <a:lnTo>
                    <a:pt x="1" y="27812"/>
                  </a:lnTo>
                  <a:cubicBezTo>
                    <a:pt x="1" y="28179"/>
                    <a:pt x="201" y="28513"/>
                    <a:pt x="534" y="28746"/>
                  </a:cubicBezTo>
                  <a:lnTo>
                    <a:pt x="24852" y="42790"/>
                  </a:lnTo>
                  <a:cubicBezTo>
                    <a:pt x="25018" y="42873"/>
                    <a:pt x="25202" y="42915"/>
                    <a:pt x="25385" y="42915"/>
                  </a:cubicBezTo>
                  <a:cubicBezTo>
                    <a:pt x="25569" y="42915"/>
                    <a:pt x="25752" y="42873"/>
                    <a:pt x="25919" y="42790"/>
                  </a:cubicBezTo>
                  <a:lnTo>
                    <a:pt x="71852" y="16271"/>
                  </a:lnTo>
                  <a:cubicBezTo>
                    <a:pt x="72185" y="16071"/>
                    <a:pt x="72386" y="15704"/>
                    <a:pt x="72386" y="15337"/>
                  </a:cubicBezTo>
                  <a:lnTo>
                    <a:pt x="72386" y="15103"/>
                  </a:lnTo>
                  <a:cubicBezTo>
                    <a:pt x="72386" y="14736"/>
                    <a:pt x="72185" y="14369"/>
                    <a:pt x="71852" y="14169"/>
                  </a:cubicBezTo>
                  <a:lnTo>
                    <a:pt x="47534" y="126"/>
                  </a:lnTo>
                  <a:cubicBezTo>
                    <a:pt x="47368" y="42"/>
                    <a:pt x="47184" y="1"/>
                    <a:pt x="46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5"/>
            <p:cNvSpPr/>
            <p:nvPr/>
          </p:nvSpPr>
          <p:spPr>
            <a:xfrm>
              <a:off x="3884950" y="3151150"/>
              <a:ext cx="635475" cy="405325"/>
            </a:xfrm>
            <a:custGeom>
              <a:avLst/>
              <a:gdLst/>
              <a:ahLst/>
              <a:cxnLst/>
              <a:rect l="l" t="t" r="r" b="b"/>
              <a:pathLst>
                <a:path w="25419" h="16213" extrusionOk="0">
                  <a:moveTo>
                    <a:pt x="434" y="1"/>
                  </a:moveTo>
                  <a:lnTo>
                    <a:pt x="434" y="1"/>
                  </a:lnTo>
                  <a:cubicBezTo>
                    <a:pt x="167" y="201"/>
                    <a:pt x="34" y="534"/>
                    <a:pt x="0" y="868"/>
                  </a:cubicBezTo>
                  <a:lnTo>
                    <a:pt x="0" y="1068"/>
                  </a:lnTo>
                  <a:cubicBezTo>
                    <a:pt x="34" y="1468"/>
                    <a:pt x="234" y="1802"/>
                    <a:pt x="534" y="2035"/>
                  </a:cubicBezTo>
                  <a:lnTo>
                    <a:pt x="24885" y="16079"/>
                  </a:lnTo>
                  <a:cubicBezTo>
                    <a:pt x="25051" y="16145"/>
                    <a:pt x="25218" y="16212"/>
                    <a:pt x="25418" y="16212"/>
                  </a:cubicBezTo>
                  <a:lnTo>
                    <a:pt x="25418" y="14744"/>
                  </a:lnTo>
                  <a:cubicBezTo>
                    <a:pt x="25218" y="14744"/>
                    <a:pt x="25051" y="14711"/>
                    <a:pt x="24885" y="14611"/>
                  </a:cubicBezTo>
                  <a:lnTo>
                    <a:pt x="534" y="568"/>
                  </a:lnTo>
                  <a:cubicBezTo>
                    <a:pt x="300" y="401"/>
                    <a:pt x="267" y="167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5"/>
            <p:cNvSpPr/>
            <p:nvPr/>
          </p:nvSpPr>
          <p:spPr>
            <a:xfrm>
              <a:off x="3891625" y="2483375"/>
              <a:ext cx="1797975" cy="1036200"/>
            </a:xfrm>
            <a:custGeom>
              <a:avLst/>
              <a:gdLst/>
              <a:ahLst/>
              <a:cxnLst/>
              <a:rect l="l" t="t" r="r" b="b"/>
              <a:pathLst>
                <a:path w="71919" h="41448" extrusionOk="0">
                  <a:moveTo>
                    <a:pt x="46733" y="1"/>
                  </a:moveTo>
                  <a:cubicBezTo>
                    <a:pt x="46550" y="1"/>
                    <a:pt x="46366" y="42"/>
                    <a:pt x="46200" y="126"/>
                  </a:cubicBezTo>
                  <a:lnTo>
                    <a:pt x="300" y="26645"/>
                  </a:lnTo>
                  <a:cubicBezTo>
                    <a:pt x="0" y="26745"/>
                    <a:pt x="0" y="27179"/>
                    <a:pt x="300" y="27279"/>
                  </a:cubicBezTo>
                  <a:lnTo>
                    <a:pt x="24618" y="41322"/>
                  </a:lnTo>
                  <a:cubicBezTo>
                    <a:pt x="24784" y="41405"/>
                    <a:pt x="24968" y="41447"/>
                    <a:pt x="25151" y="41447"/>
                  </a:cubicBezTo>
                  <a:cubicBezTo>
                    <a:pt x="25335" y="41447"/>
                    <a:pt x="25518" y="41405"/>
                    <a:pt x="25685" y="41322"/>
                  </a:cubicBezTo>
                  <a:lnTo>
                    <a:pt x="71618" y="14803"/>
                  </a:lnTo>
                  <a:cubicBezTo>
                    <a:pt x="71918" y="14703"/>
                    <a:pt x="71918" y="14269"/>
                    <a:pt x="71618" y="14169"/>
                  </a:cubicBezTo>
                  <a:lnTo>
                    <a:pt x="47267" y="126"/>
                  </a:lnTo>
                  <a:cubicBezTo>
                    <a:pt x="47100" y="42"/>
                    <a:pt x="46917" y="1"/>
                    <a:pt x="46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5"/>
            <p:cNvSpPr/>
            <p:nvPr/>
          </p:nvSpPr>
          <p:spPr>
            <a:xfrm>
              <a:off x="4873150" y="2718350"/>
              <a:ext cx="487025" cy="280850"/>
            </a:xfrm>
            <a:custGeom>
              <a:avLst/>
              <a:gdLst/>
              <a:ahLst/>
              <a:cxnLst/>
              <a:rect l="l" t="t" r="r" b="b"/>
              <a:pathLst>
                <a:path w="19481" h="11234" extrusionOk="0">
                  <a:moveTo>
                    <a:pt x="14444" y="0"/>
                  </a:moveTo>
                  <a:cubicBezTo>
                    <a:pt x="14294" y="0"/>
                    <a:pt x="14144" y="34"/>
                    <a:pt x="14010" y="100"/>
                  </a:cubicBezTo>
                  <a:lnTo>
                    <a:pt x="234" y="8073"/>
                  </a:lnTo>
                  <a:cubicBezTo>
                    <a:pt x="0" y="8139"/>
                    <a:pt x="0" y="8506"/>
                    <a:pt x="234" y="8573"/>
                  </a:cubicBezTo>
                  <a:lnTo>
                    <a:pt x="4604" y="11108"/>
                  </a:lnTo>
                  <a:cubicBezTo>
                    <a:pt x="4737" y="11192"/>
                    <a:pt x="4887" y="11233"/>
                    <a:pt x="5037" y="11233"/>
                  </a:cubicBezTo>
                  <a:cubicBezTo>
                    <a:pt x="5187" y="11233"/>
                    <a:pt x="5338" y="11192"/>
                    <a:pt x="5471" y="11108"/>
                  </a:cubicBezTo>
                  <a:lnTo>
                    <a:pt x="19247" y="3169"/>
                  </a:lnTo>
                  <a:cubicBezTo>
                    <a:pt x="19481" y="3036"/>
                    <a:pt x="19481" y="2802"/>
                    <a:pt x="19247" y="2669"/>
                  </a:cubicBezTo>
                  <a:lnTo>
                    <a:pt x="14878" y="100"/>
                  </a:lnTo>
                  <a:cubicBezTo>
                    <a:pt x="14744" y="34"/>
                    <a:pt x="14594" y="0"/>
                    <a:pt x="14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5"/>
            <p:cNvSpPr/>
            <p:nvPr/>
          </p:nvSpPr>
          <p:spPr>
            <a:xfrm>
              <a:off x="4672175" y="2586375"/>
              <a:ext cx="522050" cy="298975"/>
            </a:xfrm>
            <a:custGeom>
              <a:avLst/>
              <a:gdLst/>
              <a:ahLst/>
              <a:cxnLst/>
              <a:rect l="l" t="t" r="r" b="b"/>
              <a:pathLst>
                <a:path w="20882" h="11959" extrusionOk="0">
                  <a:moveTo>
                    <a:pt x="20215" y="0"/>
                  </a:moveTo>
                  <a:cubicBezTo>
                    <a:pt x="20090" y="0"/>
                    <a:pt x="19965" y="25"/>
                    <a:pt x="19848" y="75"/>
                  </a:cubicBezTo>
                  <a:lnTo>
                    <a:pt x="8740" y="6480"/>
                  </a:lnTo>
                  <a:cubicBezTo>
                    <a:pt x="8633" y="6534"/>
                    <a:pt x="8526" y="6568"/>
                    <a:pt x="8449" y="6568"/>
                  </a:cubicBezTo>
                  <a:cubicBezTo>
                    <a:pt x="8383" y="6568"/>
                    <a:pt x="8340" y="6542"/>
                    <a:pt x="8340" y="6480"/>
                  </a:cubicBezTo>
                  <a:cubicBezTo>
                    <a:pt x="8340" y="6413"/>
                    <a:pt x="8340" y="6380"/>
                    <a:pt x="8340" y="6313"/>
                  </a:cubicBezTo>
                  <a:lnTo>
                    <a:pt x="8973" y="3044"/>
                  </a:lnTo>
                  <a:cubicBezTo>
                    <a:pt x="9007" y="2811"/>
                    <a:pt x="8873" y="2544"/>
                    <a:pt x="8673" y="2444"/>
                  </a:cubicBezTo>
                  <a:lnTo>
                    <a:pt x="8573" y="2377"/>
                  </a:lnTo>
                  <a:cubicBezTo>
                    <a:pt x="8522" y="2336"/>
                    <a:pt x="8462" y="2317"/>
                    <a:pt x="8403" y="2317"/>
                  </a:cubicBezTo>
                  <a:cubicBezTo>
                    <a:pt x="8268" y="2317"/>
                    <a:pt x="8139" y="2415"/>
                    <a:pt x="8139" y="2577"/>
                  </a:cubicBezTo>
                  <a:lnTo>
                    <a:pt x="7406" y="6347"/>
                  </a:lnTo>
                  <a:cubicBezTo>
                    <a:pt x="7372" y="6480"/>
                    <a:pt x="7372" y="6613"/>
                    <a:pt x="7406" y="6780"/>
                  </a:cubicBezTo>
                  <a:cubicBezTo>
                    <a:pt x="7439" y="7014"/>
                    <a:pt x="7339" y="7247"/>
                    <a:pt x="7139" y="7381"/>
                  </a:cubicBezTo>
                  <a:lnTo>
                    <a:pt x="200" y="11384"/>
                  </a:lnTo>
                  <a:cubicBezTo>
                    <a:pt x="0" y="11484"/>
                    <a:pt x="0" y="11684"/>
                    <a:pt x="200" y="11817"/>
                  </a:cubicBezTo>
                  <a:lnTo>
                    <a:pt x="334" y="11884"/>
                  </a:lnTo>
                  <a:cubicBezTo>
                    <a:pt x="451" y="11934"/>
                    <a:pt x="576" y="11959"/>
                    <a:pt x="701" y="11959"/>
                  </a:cubicBezTo>
                  <a:cubicBezTo>
                    <a:pt x="826" y="11959"/>
                    <a:pt x="951" y="11934"/>
                    <a:pt x="1068" y="11884"/>
                  </a:cubicBezTo>
                  <a:lnTo>
                    <a:pt x="7672" y="8048"/>
                  </a:lnTo>
                  <a:cubicBezTo>
                    <a:pt x="7806" y="7948"/>
                    <a:pt x="7939" y="7914"/>
                    <a:pt x="8073" y="7848"/>
                  </a:cubicBezTo>
                  <a:lnTo>
                    <a:pt x="8106" y="7848"/>
                  </a:lnTo>
                  <a:lnTo>
                    <a:pt x="10341" y="9149"/>
                  </a:lnTo>
                  <a:cubicBezTo>
                    <a:pt x="10458" y="9215"/>
                    <a:pt x="10583" y="9249"/>
                    <a:pt x="10708" y="9249"/>
                  </a:cubicBezTo>
                  <a:cubicBezTo>
                    <a:pt x="10833" y="9249"/>
                    <a:pt x="10958" y="9215"/>
                    <a:pt x="11075" y="9149"/>
                  </a:cubicBezTo>
                  <a:lnTo>
                    <a:pt x="15778" y="6447"/>
                  </a:lnTo>
                  <a:cubicBezTo>
                    <a:pt x="15978" y="6347"/>
                    <a:pt x="16045" y="6180"/>
                    <a:pt x="15945" y="6113"/>
                  </a:cubicBezTo>
                  <a:cubicBezTo>
                    <a:pt x="15874" y="6089"/>
                    <a:pt x="15799" y="6078"/>
                    <a:pt x="15724" y="6078"/>
                  </a:cubicBezTo>
                  <a:cubicBezTo>
                    <a:pt x="15588" y="6078"/>
                    <a:pt x="15452" y="6115"/>
                    <a:pt x="15345" y="6180"/>
                  </a:cubicBezTo>
                  <a:lnTo>
                    <a:pt x="11075" y="8215"/>
                  </a:lnTo>
                  <a:cubicBezTo>
                    <a:pt x="10908" y="8348"/>
                    <a:pt x="10708" y="8415"/>
                    <a:pt x="10708" y="8415"/>
                  </a:cubicBezTo>
                  <a:lnTo>
                    <a:pt x="9240" y="7581"/>
                  </a:lnTo>
                  <a:cubicBezTo>
                    <a:pt x="9040" y="7514"/>
                    <a:pt x="9040" y="7214"/>
                    <a:pt x="9240" y="7147"/>
                  </a:cubicBezTo>
                  <a:lnTo>
                    <a:pt x="20682" y="576"/>
                  </a:lnTo>
                  <a:cubicBezTo>
                    <a:pt x="20882" y="509"/>
                    <a:pt x="20882" y="209"/>
                    <a:pt x="20682" y="142"/>
                  </a:cubicBezTo>
                  <a:lnTo>
                    <a:pt x="20582" y="75"/>
                  </a:lnTo>
                  <a:cubicBezTo>
                    <a:pt x="20465" y="25"/>
                    <a:pt x="20340" y="0"/>
                    <a:pt x="20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5"/>
            <p:cNvSpPr/>
            <p:nvPr/>
          </p:nvSpPr>
          <p:spPr>
            <a:xfrm>
              <a:off x="4873975" y="2691875"/>
              <a:ext cx="487875" cy="294175"/>
            </a:xfrm>
            <a:custGeom>
              <a:avLst/>
              <a:gdLst/>
              <a:ahLst/>
              <a:cxnLst/>
              <a:rect l="l" t="t" r="r" b="b"/>
              <a:pathLst>
                <a:path w="19515" h="11767" extrusionOk="0">
                  <a:moveTo>
                    <a:pt x="14344" y="0"/>
                  </a:moveTo>
                  <a:cubicBezTo>
                    <a:pt x="14194" y="0"/>
                    <a:pt x="14044" y="42"/>
                    <a:pt x="13911" y="125"/>
                  </a:cubicBezTo>
                  <a:lnTo>
                    <a:pt x="601" y="7797"/>
                  </a:lnTo>
                  <a:cubicBezTo>
                    <a:pt x="1" y="8098"/>
                    <a:pt x="1" y="8965"/>
                    <a:pt x="601" y="9265"/>
                  </a:cubicBezTo>
                  <a:lnTo>
                    <a:pt x="4704" y="11667"/>
                  </a:lnTo>
                  <a:cubicBezTo>
                    <a:pt x="4854" y="11733"/>
                    <a:pt x="5004" y="11767"/>
                    <a:pt x="5154" y="11767"/>
                  </a:cubicBezTo>
                  <a:cubicBezTo>
                    <a:pt x="5305" y="11767"/>
                    <a:pt x="5455" y="11733"/>
                    <a:pt x="5605" y="11667"/>
                  </a:cubicBezTo>
                  <a:lnTo>
                    <a:pt x="18914" y="3961"/>
                  </a:lnTo>
                  <a:cubicBezTo>
                    <a:pt x="19515" y="3661"/>
                    <a:pt x="19515" y="2794"/>
                    <a:pt x="18914" y="2494"/>
                  </a:cubicBezTo>
                  <a:lnTo>
                    <a:pt x="14778" y="125"/>
                  </a:lnTo>
                  <a:cubicBezTo>
                    <a:pt x="14645" y="42"/>
                    <a:pt x="14494" y="0"/>
                    <a:pt x="14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5"/>
            <p:cNvSpPr/>
            <p:nvPr/>
          </p:nvSpPr>
          <p:spPr>
            <a:xfrm>
              <a:off x="4873975" y="2880950"/>
              <a:ext cx="129300" cy="105100"/>
            </a:xfrm>
            <a:custGeom>
              <a:avLst/>
              <a:gdLst/>
              <a:ahLst/>
              <a:cxnLst/>
              <a:rect l="l" t="t" r="r" b="b"/>
              <a:pathLst>
                <a:path w="5172" h="4204" extrusionOk="0">
                  <a:moveTo>
                    <a:pt x="1001" y="1"/>
                  </a:moveTo>
                  <a:lnTo>
                    <a:pt x="601" y="234"/>
                  </a:lnTo>
                  <a:cubicBezTo>
                    <a:pt x="1" y="535"/>
                    <a:pt x="1" y="1402"/>
                    <a:pt x="601" y="1702"/>
                  </a:cubicBezTo>
                  <a:lnTo>
                    <a:pt x="4704" y="4104"/>
                  </a:lnTo>
                  <a:cubicBezTo>
                    <a:pt x="4838" y="4170"/>
                    <a:pt x="5004" y="4204"/>
                    <a:pt x="5171" y="4204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5"/>
            <p:cNvSpPr/>
            <p:nvPr/>
          </p:nvSpPr>
          <p:spPr>
            <a:xfrm>
              <a:off x="4882325" y="2691875"/>
              <a:ext cx="470350" cy="270000"/>
            </a:xfrm>
            <a:custGeom>
              <a:avLst/>
              <a:gdLst/>
              <a:ahLst/>
              <a:cxnLst/>
              <a:rect l="l" t="t" r="r" b="b"/>
              <a:pathLst>
                <a:path w="18814" h="10800" extrusionOk="0">
                  <a:moveTo>
                    <a:pt x="14006" y="0"/>
                  </a:moveTo>
                  <a:cubicBezTo>
                    <a:pt x="13852" y="0"/>
                    <a:pt x="13693" y="42"/>
                    <a:pt x="13543" y="125"/>
                  </a:cubicBezTo>
                  <a:lnTo>
                    <a:pt x="267" y="7797"/>
                  </a:lnTo>
                  <a:cubicBezTo>
                    <a:pt x="0" y="7897"/>
                    <a:pt x="0" y="8231"/>
                    <a:pt x="267" y="8298"/>
                  </a:cubicBezTo>
                  <a:lnTo>
                    <a:pt x="4370" y="10699"/>
                  </a:lnTo>
                  <a:cubicBezTo>
                    <a:pt x="4504" y="10766"/>
                    <a:pt x="4654" y="10799"/>
                    <a:pt x="4808" y="10799"/>
                  </a:cubicBezTo>
                  <a:cubicBezTo>
                    <a:pt x="4962" y="10799"/>
                    <a:pt x="5121" y="10766"/>
                    <a:pt x="5271" y="10699"/>
                  </a:cubicBezTo>
                  <a:lnTo>
                    <a:pt x="18547" y="2994"/>
                  </a:lnTo>
                  <a:cubicBezTo>
                    <a:pt x="18814" y="2927"/>
                    <a:pt x="18814" y="2594"/>
                    <a:pt x="18547" y="2494"/>
                  </a:cubicBezTo>
                  <a:lnTo>
                    <a:pt x="14444" y="125"/>
                  </a:lnTo>
                  <a:cubicBezTo>
                    <a:pt x="14311" y="42"/>
                    <a:pt x="14160" y="0"/>
                    <a:pt x="14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5"/>
            <p:cNvSpPr/>
            <p:nvPr/>
          </p:nvSpPr>
          <p:spPr>
            <a:xfrm>
              <a:off x="4899825" y="2704175"/>
              <a:ext cx="435350" cy="248325"/>
            </a:xfrm>
            <a:custGeom>
              <a:avLst/>
              <a:gdLst/>
              <a:ahLst/>
              <a:cxnLst/>
              <a:rect l="l" t="t" r="r" b="b"/>
              <a:pathLst>
                <a:path w="17414" h="9933" extrusionOk="0">
                  <a:moveTo>
                    <a:pt x="13410" y="0"/>
                  </a:moveTo>
                  <a:lnTo>
                    <a:pt x="13010" y="234"/>
                  </a:lnTo>
                  <a:lnTo>
                    <a:pt x="13010" y="267"/>
                  </a:lnTo>
                  <a:lnTo>
                    <a:pt x="13144" y="367"/>
                  </a:lnTo>
                  <a:lnTo>
                    <a:pt x="13210" y="367"/>
                  </a:lnTo>
                  <a:lnTo>
                    <a:pt x="13611" y="134"/>
                  </a:lnTo>
                  <a:cubicBezTo>
                    <a:pt x="13644" y="134"/>
                    <a:pt x="13611" y="100"/>
                    <a:pt x="13611" y="67"/>
                  </a:cubicBezTo>
                  <a:lnTo>
                    <a:pt x="13477" y="0"/>
                  </a:lnTo>
                  <a:close/>
                  <a:moveTo>
                    <a:pt x="12810" y="334"/>
                  </a:moveTo>
                  <a:lnTo>
                    <a:pt x="12376" y="567"/>
                  </a:lnTo>
                  <a:cubicBezTo>
                    <a:pt x="12343" y="567"/>
                    <a:pt x="12376" y="601"/>
                    <a:pt x="12376" y="634"/>
                  </a:cubicBezTo>
                  <a:lnTo>
                    <a:pt x="12510" y="701"/>
                  </a:lnTo>
                  <a:lnTo>
                    <a:pt x="12576" y="701"/>
                  </a:lnTo>
                  <a:lnTo>
                    <a:pt x="12977" y="467"/>
                  </a:lnTo>
                  <a:lnTo>
                    <a:pt x="12977" y="400"/>
                  </a:lnTo>
                  <a:lnTo>
                    <a:pt x="12877" y="334"/>
                  </a:lnTo>
                  <a:close/>
                  <a:moveTo>
                    <a:pt x="14111" y="375"/>
                  </a:moveTo>
                  <a:cubicBezTo>
                    <a:pt x="14103" y="375"/>
                    <a:pt x="14094" y="384"/>
                    <a:pt x="14078" y="400"/>
                  </a:cubicBezTo>
                  <a:lnTo>
                    <a:pt x="13644" y="634"/>
                  </a:lnTo>
                  <a:lnTo>
                    <a:pt x="13644" y="667"/>
                  </a:lnTo>
                  <a:lnTo>
                    <a:pt x="14144" y="934"/>
                  </a:lnTo>
                  <a:cubicBezTo>
                    <a:pt x="14161" y="951"/>
                    <a:pt x="14169" y="959"/>
                    <a:pt x="14178" y="959"/>
                  </a:cubicBezTo>
                  <a:cubicBezTo>
                    <a:pt x="14186" y="959"/>
                    <a:pt x="14194" y="951"/>
                    <a:pt x="14211" y="934"/>
                  </a:cubicBezTo>
                  <a:lnTo>
                    <a:pt x="14645" y="701"/>
                  </a:lnTo>
                  <a:cubicBezTo>
                    <a:pt x="14645" y="701"/>
                    <a:pt x="14645" y="667"/>
                    <a:pt x="14645" y="667"/>
                  </a:cubicBezTo>
                  <a:lnTo>
                    <a:pt x="14144" y="400"/>
                  </a:lnTo>
                  <a:cubicBezTo>
                    <a:pt x="14128" y="384"/>
                    <a:pt x="14119" y="375"/>
                    <a:pt x="14111" y="375"/>
                  </a:cubicBezTo>
                  <a:close/>
                  <a:moveTo>
                    <a:pt x="12176" y="701"/>
                  </a:moveTo>
                  <a:lnTo>
                    <a:pt x="11776" y="967"/>
                  </a:lnTo>
                  <a:cubicBezTo>
                    <a:pt x="11743" y="967"/>
                    <a:pt x="11743" y="967"/>
                    <a:pt x="11776" y="1001"/>
                  </a:cubicBezTo>
                  <a:lnTo>
                    <a:pt x="11909" y="1068"/>
                  </a:lnTo>
                  <a:lnTo>
                    <a:pt x="11976" y="1068"/>
                  </a:lnTo>
                  <a:lnTo>
                    <a:pt x="12376" y="834"/>
                  </a:lnTo>
                  <a:lnTo>
                    <a:pt x="12376" y="801"/>
                  </a:lnTo>
                  <a:lnTo>
                    <a:pt x="12243" y="701"/>
                  </a:lnTo>
                  <a:close/>
                  <a:moveTo>
                    <a:pt x="13477" y="701"/>
                  </a:moveTo>
                  <a:lnTo>
                    <a:pt x="13043" y="934"/>
                  </a:lnTo>
                  <a:lnTo>
                    <a:pt x="13043" y="1001"/>
                  </a:lnTo>
                  <a:lnTo>
                    <a:pt x="13544" y="1268"/>
                  </a:lnTo>
                  <a:lnTo>
                    <a:pt x="13611" y="1268"/>
                  </a:lnTo>
                  <a:lnTo>
                    <a:pt x="14011" y="1034"/>
                  </a:lnTo>
                  <a:lnTo>
                    <a:pt x="14011" y="1001"/>
                  </a:lnTo>
                  <a:lnTo>
                    <a:pt x="13544" y="701"/>
                  </a:lnTo>
                  <a:close/>
                  <a:moveTo>
                    <a:pt x="11622" y="1042"/>
                  </a:moveTo>
                  <a:cubicBezTo>
                    <a:pt x="11609" y="1042"/>
                    <a:pt x="11592" y="1051"/>
                    <a:pt x="11576" y="1068"/>
                  </a:cubicBezTo>
                  <a:lnTo>
                    <a:pt x="11175" y="1301"/>
                  </a:lnTo>
                  <a:lnTo>
                    <a:pt x="11175" y="1334"/>
                  </a:lnTo>
                  <a:lnTo>
                    <a:pt x="11309" y="1434"/>
                  </a:lnTo>
                  <a:lnTo>
                    <a:pt x="11376" y="1434"/>
                  </a:lnTo>
                  <a:lnTo>
                    <a:pt x="11776" y="1168"/>
                  </a:lnTo>
                  <a:lnTo>
                    <a:pt x="11776" y="1134"/>
                  </a:lnTo>
                  <a:lnTo>
                    <a:pt x="11642" y="1068"/>
                  </a:lnTo>
                  <a:cubicBezTo>
                    <a:pt x="11642" y="1051"/>
                    <a:pt x="11634" y="1042"/>
                    <a:pt x="11622" y="1042"/>
                  </a:cubicBezTo>
                  <a:close/>
                  <a:moveTo>
                    <a:pt x="12910" y="1034"/>
                  </a:moveTo>
                  <a:cubicBezTo>
                    <a:pt x="12910" y="1034"/>
                    <a:pt x="12877" y="1068"/>
                    <a:pt x="12843" y="1068"/>
                  </a:cubicBezTo>
                  <a:lnTo>
                    <a:pt x="12443" y="1301"/>
                  </a:lnTo>
                  <a:cubicBezTo>
                    <a:pt x="12410" y="1301"/>
                    <a:pt x="12443" y="1334"/>
                    <a:pt x="12443" y="1334"/>
                  </a:cubicBezTo>
                  <a:lnTo>
                    <a:pt x="12910" y="1601"/>
                  </a:lnTo>
                  <a:cubicBezTo>
                    <a:pt x="12927" y="1618"/>
                    <a:pt x="12943" y="1626"/>
                    <a:pt x="12956" y="1626"/>
                  </a:cubicBezTo>
                  <a:cubicBezTo>
                    <a:pt x="12968" y="1626"/>
                    <a:pt x="12977" y="1618"/>
                    <a:pt x="12977" y="1601"/>
                  </a:cubicBezTo>
                  <a:lnTo>
                    <a:pt x="13410" y="1368"/>
                  </a:lnTo>
                  <a:lnTo>
                    <a:pt x="13410" y="1334"/>
                  </a:lnTo>
                  <a:lnTo>
                    <a:pt x="12910" y="1034"/>
                  </a:lnTo>
                  <a:close/>
                  <a:moveTo>
                    <a:pt x="14190" y="1109"/>
                  </a:moveTo>
                  <a:cubicBezTo>
                    <a:pt x="14178" y="1109"/>
                    <a:pt x="14161" y="1118"/>
                    <a:pt x="14144" y="1134"/>
                  </a:cubicBezTo>
                  <a:lnTo>
                    <a:pt x="13744" y="1368"/>
                  </a:lnTo>
                  <a:lnTo>
                    <a:pt x="13744" y="1401"/>
                  </a:lnTo>
                  <a:lnTo>
                    <a:pt x="14211" y="1701"/>
                  </a:lnTo>
                  <a:lnTo>
                    <a:pt x="14278" y="1701"/>
                  </a:lnTo>
                  <a:lnTo>
                    <a:pt x="14711" y="1434"/>
                  </a:lnTo>
                  <a:lnTo>
                    <a:pt x="14711" y="1401"/>
                  </a:lnTo>
                  <a:lnTo>
                    <a:pt x="14211" y="1134"/>
                  </a:lnTo>
                  <a:cubicBezTo>
                    <a:pt x="14211" y="1118"/>
                    <a:pt x="14203" y="1109"/>
                    <a:pt x="14190" y="1109"/>
                  </a:cubicBezTo>
                  <a:close/>
                  <a:moveTo>
                    <a:pt x="14778" y="767"/>
                  </a:moveTo>
                  <a:lnTo>
                    <a:pt x="14344" y="1001"/>
                  </a:lnTo>
                  <a:cubicBezTo>
                    <a:pt x="14344" y="1001"/>
                    <a:pt x="14344" y="1034"/>
                    <a:pt x="14344" y="1034"/>
                  </a:cubicBezTo>
                  <a:lnTo>
                    <a:pt x="14344" y="1068"/>
                  </a:lnTo>
                  <a:lnTo>
                    <a:pt x="15545" y="1735"/>
                  </a:lnTo>
                  <a:lnTo>
                    <a:pt x="15612" y="1735"/>
                  </a:lnTo>
                  <a:lnTo>
                    <a:pt x="16012" y="1501"/>
                  </a:lnTo>
                  <a:cubicBezTo>
                    <a:pt x="16046" y="1501"/>
                    <a:pt x="16012" y="1468"/>
                    <a:pt x="16012" y="1468"/>
                  </a:cubicBezTo>
                  <a:lnTo>
                    <a:pt x="14845" y="767"/>
                  </a:lnTo>
                  <a:close/>
                  <a:moveTo>
                    <a:pt x="10642" y="1368"/>
                  </a:moveTo>
                  <a:lnTo>
                    <a:pt x="10241" y="1601"/>
                  </a:lnTo>
                  <a:lnTo>
                    <a:pt x="10241" y="1635"/>
                  </a:lnTo>
                  <a:lnTo>
                    <a:pt x="10708" y="1935"/>
                  </a:lnTo>
                  <a:lnTo>
                    <a:pt x="10775" y="1935"/>
                  </a:lnTo>
                  <a:lnTo>
                    <a:pt x="11209" y="1701"/>
                  </a:lnTo>
                  <a:lnTo>
                    <a:pt x="11209" y="1635"/>
                  </a:lnTo>
                  <a:lnTo>
                    <a:pt x="10708" y="1368"/>
                  </a:lnTo>
                  <a:close/>
                  <a:moveTo>
                    <a:pt x="12276" y="1409"/>
                  </a:moveTo>
                  <a:cubicBezTo>
                    <a:pt x="12268" y="1409"/>
                    <a:pt x="12260" y="1418"/>
                    <a:pt x="12243" y="1434"/>
                  </a:cubicBezTo>
                  <a:lnTo>
                    <a:pt x="11809" y="1668"/>
                  </a:lnTo>
                  <a:lnTo>
                    <a:pt x="11809" y="1701"/>
                  </a:lnTo>
                  <a:lnTo>
                    <a:pt x="12310" y="1968"/>
                  </a:lnTo>
                  <a:cubicBezTo>
                    <a:pt x="12326" y="1985"/>
                    <a:pt x="12335" y="1993"/>
                    <a:pt x="12343" y="1993"/>
                  </a:cubicBezTo>
                  <a:cubicBezTo>
                    <a:pt x="12351" y="1993"/>
                    <a:pt x="12360" y="1985"/>
                    <a:pt x="12376" y="1968"/>
                  </a:cubicBezTo>
                  <a:lnTo>
                    <a:pt x="12810" y="1735"/>
                  </a:lnTo>
                  <a:lnTo>
                    <a:pt x="12810" y="1701"/>
                  </a:lnTo>
                  <a:lnTo>
                    <a:pt x="12310" y="1434"/>
                  </a:lnTo>
                  <a:cubicBezTo>
                    <a:pt x="12293" y="1418"/>
                    <a:pt x="12285" y="1409"/>
                    <a:pt x="12276" y="1409"/>
                  </a:cubicBezTo>
                  <a:close/>
                  <a:moveTo>
                    <a:pt x="13544" y="1468"/>
                  </a:moveTo>
                  <a:lnTo>
                    <a:pt x="13110" y="1735"/>
                  </a:lnTo>
                  <a:cubicBezTo>
                    <a:pt x="13110" y="1735"/>
                    <a:pt x="13110" y="1735"/>
                    <a:pt x="13110" y="1768"/>
                  </a:cubicBezTo>
                  <a:lnTo>
                    <a:pt x="13611" y="2035"/>
                  </a:lnTo>
                  <a:lnTo>
                    <a:pt x="13677" y="2035"/>
                  </a:lnTo>
                  <a:lnTo>
                    <a:pt x="14111" y="1801"/>
                  </a:lnTo>
                  <a:lnTo>
                    <a:pt x="14111" y="1768"/>
                  </a:lnTo>
                  <a:lnTo>
                    <a:pt x="13611" y="1468"/>
                  </a:lnTo>
                  <a:close/>
                  <a:moveTo>
                    <a:pt x="14878" y="1509"/>
                  </a:moveTo>
                  <a:cubicBezTo>
                    <a:pt x="14870" y="1509"/>
                    <a:pt x="14861" y="1518"/>
                    <a:pt x="14845" y="1535"/>
                  </a:cubicBezTo>
                  <a:lnTo>
                    <a:pt x="14444" y="1768"/>
                  </a:lnTo>
                  <a:lnTo>
                    <a:pt x="14444" y="1801"/>
                  </a:lnTo>
                  <a:lnTo>
                    <a:pt x="14911" y="2068"/>
                  </a:lnTo>
                  <a:cubicBezTo>
                    <a:pt x="14928" y="2085"/>
                    <a:pt x="14945" y="2093"/>
                    <a:pt x="14957" y="2093"/>
                  </a:cubicBezTo>
                  <a:cubicBezTo>
                    <a:pt x="14970" y="2093"/>
                    <a:pt x="14978" y="2085"/>
                    <a:pt x="14978" y="2068"/>
                  </a:cubicBezTo>
                  <a:lnTo>
                    <a:pt x="14978" y="2102"/>
                  </a:lnTo>
                  <a:lnTo>
                    <a:pt x="15412" y="1835"/>
                  </a:lnTo>
                  <a:cubicBezTo>
                    <a:pt x="15412" y="1835"/>
                    <a:pt x="15412" y="1835"/>
                    <a:pt x="15412" y="1801"/>
                  </a:cubicBezTo>
                  <a:lnTo>
                    <a:pt x="14911" y="1535"/>
                  </a:lnTo>
                  <a:cubicBezTo>
                    <a:pt x="14895" y="1518"/>
                    <a:pt x="14886" y="1509"/>
                    <a:pt x="14878" y="1509"/>
                  </a:cubicBezTo>
                  <a:close/>
                  <a:moveTo>
                    <a:pt x="10041" y="1735"/>
                  </a:moveTo>
                  <a:lnTo>
                    <a:pt x="9641" y="1968"/>
                  </a:lnTo>
                  <a:lnTo>
                    <a:pt x="9641" y="2002"/>
                  </a:lnTo>
                  <a:lnTo>
                    <a:pt x="10108" y="2302"/>
                  </a:lnTo>
                  <a:lnTo>
                    <a:pt x="10175" y="2302"/>
                  </a:lnTo>
                  <a:lnTo>
                    <a:pt x="10608" y="2068"/>
                  </a:lnTo>
                  <a:cubicBezTo>
                    <a:pt x="10608" y="2035"/>
                    <a:pt x="10608" y="2035"/>
                    <a:pt x="10608" y="2035"/>
                  </a:cubicBezTo>
                  <a:lnTo>
                    <a:pt x="10108" y="1735"/>
                  </a:lnTo>
                  <a:close/>
                  <a:moveTo>
                    <a:pt x="11509" y="1835"/>
                  </a:moveTo>
                  <a:lnTo>
                    <a:pt x="11075" y="2068"/>
                  </a:lnTo>
                  <a:lnTo>
                    <a:pt x="11075" y="2135"/>
                  </a:lnTo>
                  <a:lnTo>
                    <a:pt x="11576" y="2402"/>
                  </a:lnTo>
                  <a:lnTo>
                    <a:pt x="11642" y="2402"/>
                  </a:lnTo>
                  <a:lnTo>
                    <a:pt x="12043" y="2168"/>
                  </a:lnTo>
                  <a:cubicBezTo>
                    <a:pt x="12076" y="2168"/>
                    <a:pt x="12043" y="2135"/>
                    <a:pt x="12043" y="2135"/>
                  </a:cubicBezTo>
                  <a:lnTo>
                    <a:pt x="11576" y="1835"/>
                  </a:lnTo>
                  <a:close/>
                  <a:moveTo>
                    <a:pt x="12943" y="1835"/>
                  </a:moveTo>
                  <a:lnTo>
                    <a:pt x="12510" y="2068"/>
                  </a:lnTo>
                  <a:cubicBezTo>
                    <a:pt x="12510" y="2068"/>
                    <a:pt x="12510" y="2102"/>
                    <a:pt x="12510" y="2102"/>
                  </a:cubicBezTo>
                  <a:lnTo>
                    <a:pt x="13010" y="2402"/>
                  </a:lnTo>
                  <a:lnTo>
                    <a:pt x="13077" y="2402"/>
                  </a:lnTo>
                  <a:lnTo>
                    <a:pt x="13477" y="2168"/>
                  </a:lnTo>
                  <a:lnTo>
                    <a:pt x="13477" y="2102"/>
                  </a:lnTo>
                  <a:lnTo>
                    <a:pt x="13010" y="1835"/>
                  </a:lnTo>
                  <a:close/>
                  <a:moveTo>
                    <a:pt x="14244" y="1868"/>
                  </a:moveTo>
                  <a:lnTo>
                    <a:pt x="13811" y="2102"/>
                  </a:lnTo>
                  <a:lnTo>
                    <a:pt x="13811" y="2168"/>
                  </a:lnTo>
                  <a:lnTo>
                    <a:pt x="14311" y="2435"/>
                  </a:lnTo>
                  <a:lnTo>
                    <a:pt x="14378" y="2435"/>
                  </a:lnTo>
                  <a:lnTo>
                    <a:pt x="14778" y="2202"/>
                  </a:lnTo>
                  <a:lnTo>
                    <a:pt x="14778" y="2168"/>
                  </a:lnTo>
                  <a:lnTo>
                    <a:pt x="14311" y="1868"/>
                  </a:lnTo>
                  <a:close/>
                  <a:moveTo>
                    <a:pt x="15545" y="1935"/>
                  </a:moveTo>
                  <a:lnTo>
                    <a:pt x="15112" y="2168"/>
                  </a:lnTo>
                  <a:lnTo>
                    <a:pt x="15112" y="2235"/>
                  </a:lnTo>
                  <a:lnTo>
                    <a:pt x="15612" y="2502"/>
                  </a:lnTo>
                  <a:cubicBezTo>
                    <a:pt x="15645" y="2502"/>
                    <a:pt x="15645" y="2502"/>
                    <a:pt x="15679" y="2469"/>
                  </a:cubicBezTo>
                  <a:lnTo>
                    <a:pt x="15679" y="2502"/>
                  </a:lnTo>
                  <a:lnTo>
                    <a:pt x="16079" y="2268"/>
                  </a:lnTo>
                  <a:cubicBezTo>
                    <a:pt x="16112" y="2268"/>
                    <a:pt x="16079" y="2235"/>
                    <a:pt x="16079" y="2235"/>
                  </a:cubicBezTo>
                  <a:lnTo>
                    <a:pt x="15612" y="1935"/>
                  </a:lnTo>
                  <a:close/>
                  <a:moveTo>
                    <a:pt x="16200" y="1543"/>
                  </a:moveTo>
                  <a:cubicBezTo>
                    <a:pt x="16187" y="1543"/>
                    <a:pt x="16179" y="1551"/>
                    <a:pt x="16179" y="1568"/>
                  </a:cubicBezTo>
                  <a:lnTo>
                    <a:pt x="15745" y="1801"/>
                  </a:lnTo>
                  <a:lnTo>
                    <a:pt x="15745" y="1835"/>
                  </a:lnTo>
                  <a:lnTo>
                    <a:pt x="16913" y="2502"/>
                  </a:lnTo>
                  <a:cubicBezTo>
                    <a:pt x="16930" y="2519"/>
                    <a:pt x="16946" y="2527"/>
                    <a:pt x="16959" y="2527"/>
                  </a:cubicBezTo>
                  <a:cubicBezTo>
                    <a:pt x="16971" y="2527"/>
                    <a:pt x="16980" y="2519"/>
                    <a:pt x="16980" y="2502"/>
                  </a:cubicBezTo>
                  <a:lnTo>
                    <a:pt x="17413" y="2268"/>
                  </a:lnTo>
                  <a:lnTo>
                    <a:pt x="17413" y="2235"/>
                  </a:lnTo>
                  <a:lnTo>
                    <a:pt x="16246" y="1568"/>
                  </a:lnTo>
                  <a:cubicBezTo>
                    <a:pt x="16229" y="1551"/>
                    <a:pt x="16212" y="1543"/>
                    <a:pt x="16200" y="1543"/>
                  </a:cubicBezTo>
                  <a:close/>
                  <a:moveTo>
                    <a:pt x="9441" y="2068"/>
                  </a:moveTo>
                  <a:lnTo>
                    <a:pt x="9007" y="2335"/>
                  </a:lnTo>
                  <a:lnTo>
                    <a:pt x="9007" y="2368"/>
                  </a:lnTo>
                  <a:lnTo>
                    <a:pt x="9508" y="2635"/>
                  </a:lnTo>
                  <a:lnTo>
                    <a:pt x="9574" y="2635"/>
                  </a:lnTo>
                  <a:lnTo>
                    <a:pt x="9975" y="2402"/>
                  </a:lnTo>
                  <a:cubicBezTo>
                    <a:pt x="10008" y="2402"/>
                    <a:pt x="9975" y="2368"/>
                    <a:pt x="9975" y="2368"/>
                  </a:cubicBezTo>
                  <a:lnTo>
                    <a:pt x="9508" y="2068"/>
                  </a:lnTo>
                  <a:close/>
                  <a:moveTo>
                    <a:pt x="10875" y="2202"/>
                  </a:moveTo>
                  <a:lnTo>
                    <a:pt x="10475" y="2435"/>
                  </a:lnTo>
                  <a:lnTo>
                    <a:pt x="10475" y="2469"/>
                  </a:lnTo>
                  <a:lnTo>
                    <a:pt x="10942" y="2769"/>
                  </a:lnTo>
                  <a:lnTo>
                    <a:pt x="11009" y="2769"/>
                  </a:lnTo>
                  <a:lnTo>
                    <a:pt x="11442" y="2535"/>
                  </a:lnTo>
                  <a:lnTo>
                    <a:pt x="11442" y="2502"/>
                  </a:lnTo>
                  <a:lnTo>
                    <a:pt x="10975" y="2202"/>
                  </a:lnTo>
                  <a:close/>
                  <a:moveTo>
                    <a:pt x="13644" y="2202"/>
                  </a:moveTo>
                  <a:lnTo>
                    <a:pt x="13210" y="2435"/>
                  </a:lnTo>
                  <a:cubicBezTo>
                    <a:pt x="13210" y="2435"/>
                    <a:pt x="13210" y="2469"/>
                    <a:pt x="13210" y="2502"/>
                  </a:cubicBezTo>
                  <a:lnTo>
                    <a:pt x="13711" y="2769"/>
                  </a:lnTo>
                  <a:lnTo>
                    <a:pt x="13777" y="2769"/>
                  </a:lnTo>
                  <a:lnTo>
                    <a:pt x="14211" y="2535"/>
                  </a:lnTo>
                  <a:lnTo>
                    <a:pt x="14211" y="2502"/>
                  </a:lnTo>
                  <a:lnTo>
                    <a:pt x="13711" y="2202"/>
                  </a:lnTo>
                  <a:close/>
                  <a:moveTo>
                    <a:pt x="12243" y="2243"/>
                  </a:moveTo>
                  <a:cubicBezTo>
                    <a:pt x="12235" y="2243"/>
                    <a:pt x="12226" y="2252"/>
                    <a:pt x="12210" y="2268"/>
                  </a:cubicBezTo>
                  <a:lnTo>
                    <a:pt x="11776" y="2502"/>
                  </a:lnTo>
                  <a:lnTo>
                    <a:pt x="11776" y="2535"/>
                  </a:lnTo>
                  <a:lnTo>
                    <a:pt x="12276" y="2835"/>
                  </a:lnTo>
                  <a:cubicBezTo>
                    <a:pt x="12310" y="2835"/>
                    <a:pt x="12310" y="2835"/>
                    <a:pt x="12343" y="2802"/>
                  </a:cubicBezTo>
                  <a:lnTo>
                    <a:pt x="12777" y="2569"/>
                  </a:lnTo>
                  <a:lnTo>
                    <a:pt x="12777" y="2535"/>
                  </a:lnTo>
                  <a:lnTo>
                    <a:pt x="12276" y="2268"/>
                  </a:lnTo>
                  <a:cubicBezTo>
                    <a:pt x="12260" y="2252"/>
                    <a:pt x="12251" y="2243"/>
                    <a:pt x="12243" y="2243"/>
                  </a:cubicBezTo>
                  <a:close/>
                  <a:moveTo>
                    <a:pt x="14978" y="2243"/>
                  </a:moveTo>
                  <a:cubicBezTo>
                    <a:pt x="14970" y="2243"/>
                    <a:pt x="14962" y="2252"/>
                    <a:pt x="14945" y="2268"/>
                  </a:cubicBezTo>
                  <a:lnTo>
                    <a:pt x="14545" y="2502"/>
                  </a:lnTo>
                  <a:lnTo>
                    <a:pt x="14545" y="2535"/>
                  </a:lnTo>
                  <a:lnTo>
                    <a:pt x="15012" y="2835"/>
                  </a:lnTo>
                  <a:lnTo>
                    <a:pt x="15078" y="2835"/>
                  </a:lnTo>
                  <a:lnTo>
                    <a:pt x="15078" y="2802"/>
                  </a:lnTo>
                  <a:lnTo>
                    <a:pt x="15512" y="2569"/>
                  </a:lnTo>
                  <a:lnTo>
                    <a:pt x="15512" y="2535"/>
                  </a:lnTo>
                  <a:lnTo>
                    <a:pt x="15012" y="2268"/>
                  </a:lnTo>
                  <a:cubicBezTo>
                    <a:pt x="14995" y="2252"/>
                    <a:pt x="14987" y="2243"/>
                    <a:pt x="14978" y="2243"/>
                  </a:cubicBezTo>
                  <a:close/>
                  <a:moveTo>
                    <a:pt x="16246" y="2302"/>
                  </a:moveTo>
                  <a:lnTo>
                    <a:pt x="15845" y="2569"/>
                  </a:lnTo>
                  <a:lnTo>
                    <a:pt x="15845" y="2602"/>
                  </a:lnTo>
                  <a:lnTo>
                    <a:pt x="16312" y="2869"/>
                  </a:lnTo>
                  <a:cubicBezTo>
                    <a:pt x="16329" y="2885"/>
                    <a:pt x="16346" y="2894"/>
                    <a:pt x="16358" y="2894"/>
                  </a:cubicBezTo>
                  <a:cubicBezTo>
                    <a:pt x="16371" y="2894"/>
                    <a:pt x="16379" y="2885"/>
                    <a:pt x="16379" y="2869"/>
                  </a:cubicBezTo>
                  <a:lnTo>
                    <a:pt x="16813" y="2635"/>
                  </a:lnTo>
                  <a:lnTo>
                    <a:pt x="16813" y="2602"/>
                  </a:lnTo>
                  <a:lnTo>
                    <a:pt x="16312" y="2302"/>
                  </a:lnTo>
                  <a:close/>
                  <a:moveTo>
                    <a:pt x="8720" y="2510"/>
                  </a:moveTo>
                  <a:cubicBezTo>
                    <a:pt x="8707" y="2510"/>
                    <a:pt x="8690" y="2519"/>
                    <a:pt x="8674" y="2535"/>
                  </a:cubicBezTo>
                  <a:lnTo>
                    <a:pt x="8273" y="2769"/>
                  </a:lnTo>
                  <a:lnTo>
                    <a:pt x="8273" y="2802"/>
                  </a:lnTo>
                  <a:lnTo>
                    <a:pt x="8774" y="3102"/>
                  </a:lnTo>
                  <a:lnTo>
                    <a:pt x="8840" y="3102"/>
                  </a:lnTo>
                  <a:lnTo>
                    <a:pt x="9241" y="2835"/>
                  </a:lnTo>
                  <a:lnTo>
                    <a:pt x="9241" y="2802"/>
                  </a:lnTo>
                  <a:lnTo>
                    <a:pt x="8740" y="2535"/>
                  </a:lnTo>
                  <a:cubicBezTo>
                    <a:pt x="8740" y="2519"/>
                    <a:pt x="8732" y="2510"/>
                    <a:pt x="8720" y="2510"/>
                  </a:cubicBezTo>
                  <a:close/>
                  <a:moveTo>
                    <a:pt x="10275" y="2569"/>
                  </a:moveTo>
                  <a:lnTo>
                    <a:pt x="9841" y="2802"/>
                  </a:lnTo>
                  <a:cubicBezTo>
                    <a:pt x="9841" y="2802"/>
                    <a:pt x="9841" y="2835"/>
                    <a:pt x="9841" y="2835"/>
                  </a:cubicBezTo>
                  <a:lnTo>
                    <a:pt x="10342" y="3136"/>
                  </a:lnTo>
                  <a:lnTo>
                    <a:pt x="10408" y="3136"/>
                  </a:lnTo>
                  <a:lnTo>
                    <a:pt x="10809" y="2902"/>
                  </a:lnTo>
                  <a:lnTo>
                    <a:pt x="10809" y="2835"/>
                  </a:lnTo>
                  <a:lnTo>
                    <a:pt x="10342" y="2569"/>
                  </a:lnTo>
                  <a:close/>
                  <a:moveTo>
                    <a:pt x="11576" y="2602"/>
                  </a:moveTo>
                  <a:lnTo>
                    <a:pt x="11175" y="2835"/>
                  </a:lnTo>
                  <a:lnTo>
                    <a:pt x="11175" y="2869"/>
                  </a:lnTo>
                  <a:lnTo>
                    <a:pt x="11642" y="3169"/>
                  </a:lnTo>
                  <a:lnTo>
                    <a:pt x="11709" y="3169"/>
                  </a:lnTo>
                  <a:lnTo>
                    <a:pt x="12143" y="2936"/>
                  </a:lnTo>
                  <a:cubicBezTo>
                    <a:pt x="12143" y="2936"/>
                    <a:pt x="12143" y="2902"/>
                    <a:pt x="12143" y="2902"/>
                  </a:cubicBezTo>
                  <a:lnTo>
                    <a:pt x="11642" y="2602"/>
                  </a:lnTo>
                  <a:close/>
                  <a:moveTo>
                    <a:pt x="14365" y="2610"/>
                  </a:moveTo>
                  <a:cubicBezTo>
                    <a:pt x="14353" y="2610"/>
                    <a:pt x="14344" y="2619"/>
                    <a:pt x="14344" y="2635"/>
                  </a:cubicBezTo>
                  <a:lnTo>
                    <a:pt x="13911" y="2869"/>
                  </a:lnTo>
                  <a:cubicBezTo>
                    <a:pt x="13911" y="2869"/>
                    <a:pt x="13911" y="2902"/>
                    <a:pt x="13911" y="2902"/>
                  </a:cubicBezTo>
                  <a:lnTo>
                    <a:pt x="14411" y="3169"/>
                  </a:lnTo>
                  <a:cubicBezTo>
                    <a:pt x="14411" y="3186"/>
                    <a:pt x="14419" y="3194"/>
                    <a:pt x="14432" y="3194"/>
                  </a:cubicBezTo>
                  <a:cubicBezTo>
                    <a:pt x="14444" y="3194"/>
                    <a:pt x="14461" y="3186"/>
                    <a:pt x="14478" y="3169"/>
                  </a:cubicBezTo>
                  <a:lnTo>
                    <a:pt x="14878" y="2936"/>
                  </a:lnTo>
                  <a:lnTo>
                    <a:pt x="14878" y="2902"/>
                  </a:lnTo>
                  <a:lnTo>
                    <a:pt x="14411" y="2635"/>
                  </a:lnTo>
                  <a:cubicBezTo>
                    <a:pt x="14394" y="2619"/>
                    <a:pt x="14378" y="2610"/>
                    <a:pt x="14365" y="2610"/>
                  </a:cubicBezTo>
                  <a:close/>
                  <a:moveTo>
                    <a:pt x="8073" y="2869"/>
                  </a:moveTo>
                  <a:lnTo>
                    <a:pt x="7673" y="3102"/>
                  </a:lnTo>
                  <a:lnTo>
                    <a:pt x="7673" y="3169"/>
                  </a:lnTo>
                  <a:lnTo>
                    <a:pt x="8140" y="3436"/>
                  </a:lnTo>
                  <a:lnTo>
                    <a:pt x="8207" y="3436"/>
                  </a:lnTo>
                  <a:lnTo>
                    <a:pt x="8640" y="3202"/>
                  </a:lnTo>
                  <a:lnTo>
                    <a:pt x="8640" y="3169"/>
                  </a:lnTo>
                  <a:lnTo>
                    <a:pt x="8140" y="2869"/>
                  </a:lnTo>
                  <a:close/>
                  <a:moveTo>
                    <a:pt x="10996" y="2944"/>
                  </a:moveTo>
                  <a:cubicBezTo>
                    <a:pt x="10984" y="2944"/>
                    <a:pt x="10975" y="2952"/>
                    <a:pt x="10975" y="2969"/>
                  </a:cubicBezTo>
                  <a:lnTo>
                    <a:pt x="10542" y="3202"/>
                  </a:lnTo>
                  <a:lnTo>
                    <a:pt x="10542" y="3236"/>
                  </a:lnTo>
                  <a:lnTo>
                    <a:pt x="11042" y="3503"/>
                  </a:lnTo>
                  <a:cubicBezTo>
                    <a:pt x="11042" y="3519"/>
                    <a:pt x="11050" y="3528"/>
                    <a:pt x="11063" y="3528"/>
                  </a:cubicBezTo>
                  <a:cubicBezTo>
                    <a:pt x="11075" y="3528"/>
                    <a:pt x="11092" y="3519"/>
                    <a:pt x="11109" y="3503"/>
                  </a:cubicBezTo>
                  <a:lnTo>
                    <a:pt x="11509" y="3269"/>
                  </a:lnTo>
                  <a:lnTo>
                    <a:pt x="11509" y="3236"/>
                  </a:lnTo>
                  <a:lnTo>
                    <a:pt x="11042" y="2969"/>
                  </a:lnTo>
                  <a:cubicBezTo>
                    <a:pt x="11025" y="2952"/>
                    <a:pt x="11009" y="2944"/>
                    <a:pt x="10996" y="2944"/>
                  </a:cubicBezTo>
                  <a:close/>
                  <a:moveTo>
                    <a:pt x="15612" y="2669"/>
                  </a:moveTo>
                  <a:lnTo>
                    <a:pt x="14578" y="3269"/>
                  </a:lnTo>
                  <a:lnTo>
                    <a:pt x="14578" y="3302"/>
                  </a:lnTo>
                  <a:lnTo>
                    <a:pt x="15078" y="3569"/>
                  </a:lnTo>
                  <a:cubicBezTo>
                    <a:pt x="15095" y="3586"/>
                    <a:pt x="15103" y="3594"/>
                    <a:pt x="15112" y="3594"/>
                  </a:cubicBezTo>
                  <a:cubicBezTo>
                    <a:pt x="15120" y="3594"/>
                    <a:pt x="15128" y="3586"/>
                    <a:pt x="15145" y="3569"/>
                  </a:cubicBezTo>
                  <a:lnTo>
                    <a:pt x="16179" y="3002"/>
                  </a:lnTo>
                  <a:cubicBezTo>
                    <a:pt x="16179" y="3002"/>
                    <a:pt x="16179" y="2969"/>
                    <a:pt x="16179" y="2936"/>
                  </a:cubicBezTo>
                  <a:lnTo>
                    <a:pt x="15679" y="2669"/>
                  </a:lnTo>
                  <a:close/>
                  <a:moveTo>
                    <a:pt x="9562" y="2977"/>
                  </a:moveTo>
                  <a:cubicBezTo>
                    <a:pt x="9549" y="2977"/>
                    <a:pt x="9541" y="2986"/>
                    <a:pt x="9541" y="3002"/>
                  </a:cubicBezTo>
                  <a:lnTo>
                    <a:pt x="8807" y="3403"/>
                  </a:lnTo>
                  <a:lnTo>
                    <a:pt x="8807" y="3436"/>
                  </a:lnTo>
                  <a:lnTo>
                    <a:pt x="9307" y="3736"/>
                  </a:lnTo>
                  <a:lnTo>
                    <a:pt x="9374" y="3736"/>
                  </a:lnTo>
                  <a:lnTo>
                    <a:pt x="10075" y="3302"/>
                  </a:lnTo>
                  <a:lnTo>
                    <a:pt x="10075" y="3269"/>
                  </a:lnTo>
                  <a:lnTo>
                    <a:pt x="9608" y="3002"/>
                  </a:lnTo>
                  <a:cubicBezTo>
                    <a:pt x="9591" y="2986"/>
                    <a:pt x="9574" y="2977"/>
                    <a:pt x="9562" y="2977"/>
                  </a:cubicBezTo>
                  <a:close/>
                  <a:moveTo>
                    <a:pt x="7473" y="3236"/>
                  </a:moveTo>
                  <a:lnTo>
                    <a:pt x="7039" y="3469"/>
                  </a:lnTo>
                  <a:lnTo>
                    <a:pt x="7039" y="3503"/>
                  </a:lnTo>
                  <a:lnTo>
                    <a:pt x="7540" y="3803"/>
                  </a:lnTo>
                  <a:lnTo>
                    <a:pt x="7606" y="3803"/>
                  </a:lnTo>
                  <a:lnTo>
                    <a:pt x="8007" y="3569"/>
                  </a:lnTo>
                  <a:cubicBezTo>
                    <a:pt x="8040" y="3569"/>
                    <a:pt x="8007" y="3536"/>
                    <a:pt x="8007" y="3503"/>
                  </a:cubicBezTo>
                  <a:lnTo>
                    <a:pt x="7540" y="3236"/>
                  </a:lnTo>
                  <a:close/>
                  <a:moveTo>
                    <a:pt x="12998" y="3411"/>
                  </a:moveTo>
                  <a:cubicBezTo>
                    <a:pt x="12985" y="3411"/>
                    <a:pt x="12977" y="3419"/>
                    <a:pt x="12977" y="3436"/>
                  </a:cubicBezTo>
                  <a:lnTo>
                    <a:pt x="12543" y="3669"/>
                  </a:lnTo>
                  <a:lnTo>
                    <a:pt x="12543" y="3703"/>
                  </a:lnTo>
                  <a:lnTo>
                    <a:pt x="13043" y="4003"/>
                  </a:lnTo>
                  <a:lnTo>
                    <a:pt x="13110" y="4003"/>
                  </a:lnTo>
                  <a:lnTo>
                    <a:pt x="13510" y="3736"/>
                  </a:lnTo>
                  <a:cubicBezTo>
                    <a:pt x="13544" y="3736"/>
                    <a:pt x="13510" y="3736"/>
                    <a:pt x="13510" y="3703"/>
                  </a:cubicBezTo>
                  <a:lnTo>
                    <a:pt x="13043" y="3436"/>
                  </a:lnTo>
                  <a:cubicBezTo>
                    <a:pt x="13027" y="3419"/>
                    <a:pt x="13010" y="3411"/>
                    <a:pt x="12998" y="3411"/>
                  </a:cubicBezTo>
                  <a:close/>
                  <a:moveTo>
                    <a:pt x="14278" y="3436"/>
                  </a:moveTo>
                  <a:lnTo>
                    <a:pt x="13844" y="3703"/>
                  </a:lnTo>
                  <a:lnTo>
                    <a:pt x="13844" y="3736"/>
                  </a:lnTo>
                  <a:lnTo>
                    <a:pt x="14344" y="4003"/>
                  </a:lnTo>
                  <a:cubicBezTo>
                    <a:pt x="14344" y="4020"/>
                    <a:pt x="14353" y="4028"/>
                    <a:pt x="14365" y="4028"/>
                  </a:cubicBezTo>
                  <a:cubicBezTo>
                    <a:pt x="14378" y="4028"/>
                    <a:pt x="14394" y="4020"/>
                    <a:pt x="14411" y="4003"/>
                  </a:cubicBezTo>
                  <a:lnTo>
                    <a:pt x="14811" y="3769"/>
                  </a:lnTo>
                  <a:lnTo>
                    <a:pt x="14811" y="3736"/>
                  </a:lnTo>
                  <a:lnTo>
                    <a:pt x="14344" y="3436"/>
                  </a:lnTo>
                  <a:close/>
                  <a:moveTo>
                    <a:pt x="8640" y="3503"/>
                  </a:moveTo>
                  <a:lnTo>
                    <a:pt x="8207" y="3736"/>
                  </a:lnTo>
                  <a:lnTo>
                    <a:pt x="8207" y="3803"/>
                  </a:lnTo>
                  <a:lnTo>
                    <a:pt x="8707" y="4070"/>
                  </a:lnTo>
                  <a:lnTo>
                    <a:pt x="8774" y="4070"/>
                  </a:lnTo>
                  <a:lnTo>
                    <a:pt x="9174" y="3836"/>
                  </a:lnTo>
                  <a:lnTo>
                    <a:pt x="9174" y="3803"/>
                  </a:lnTo>
                  <a:lnTo>
                    <a:pt x="8707" y="3503"/>
                  </a:lnTo>
                  <a:close/>
                  <a:moveTo>
                    <a:pt x="6885" y="3578"/>
                  </a:moveTo>
                  <a:cubicBezTo>
                    <a:pt x="6872" y="3578"/>
                    <a:pt x="6856" y="3586"/>
                    <a:pt x="6839" y="3603"/>
                  </a:cubicBezTo>
                  <a:lnTo>
                    <a:pt x="6439" y="3836"/>
                  </a:lnTo>
                  <a:lnTo>
                    <a:pt x="6439" y="3870"/>
                  </a:lnTo>
                  <a:lnTo>
                    <a:pt x="6906" y="4136"/>
                  </a:lnTo>
                  <a:cubicBezTo>
                    <a:pt x="6922" y="4153"/>
                    <a:pt x="6939" y="4161"/>
                    <a:pt x="6952" y="4161"/>
                  </a:cubicBezTo>
                  <a:cubicBezTo>
                    <a:pt x="6964" y="4161"/>
                    <a:pt x="6972" y="4153"/>
                    <a:pt x="6972" y="4136"/>
                  </a:cubicBezTo>
                  <a:lnTo>
                    <a:pt x="7406" y="3903"/>
                  </a:lnTo>
                  <a:lnTo>
                    <a:pt x="7406" y="3870"/>
                  </a:lnTo>
                  <a:lnTo>
                    <a:pt x="6906" y="3603"/>
                  </a:lnTo>
                  <a:cubicBezTo>
                    <a:pt x="6906" y="3586"/>
                    <a:pt x="6897" y="3578"/>
                    <a:pt x="6885" y="3578"/>
                  </a:cubicBezTo>
                  <a:close/>
                  <a:moveTo>
                    <a:pt x="9587" y="3744"/>
                  </a:moveTo>
                  <a:cubicBezTo>
                    <a:pt x="9574" y="3744"/>
                    <a:pt x="9558" y="3753"/>
                    <a:pt x="9541" y="3769"/>
                  </a:cubicBezTo>
                  <a:lnTo>
                    <a:pt x="9141" y="4003"/>
                  </a:lnTo>
                  <a:lnTo>
                    <a:pt x="9141" y="4036"/>
                  </a:lnTo>
                  <a:lnTo>
                    <a:pt x="9608" y="4303"/>
                  </a:lnTo>
                  <a:cubicBezTo>
                    <a:pt x="9641" y="4337"/>
                    <a:pt x="9674" y="4337"/>
                    <a:pt x="9674" y="4337"/>
                  </a:cubicBezTo>
                  <a:lnTo>
                    <a:pt x="10108" y="4070"/>
                  </a:lnTo>
                  <a:lnTo>
                    <a:pt x="10108" y="4036"/>
                  </a:lnTo>
                  <a:lnTo>
                    <a:pt x="9608" y="3769"/>
                  </a:lnTo>
                  <a:cubicBezTo>
                    <a:pt x="9608" y="3753"/>
                    <a:pt x="9599" y="3744"/>
                    <a:pt x="9587" y="3744"/>
                  </a:cubicBezTo>
                  <a:close/>
                  <a:moveTo>
                    <a:pt x="13711" y="3778"/>
                  </a:moveTo>
                  <a:cubicBezTo>
                    <a:pt x="13702" y="3778"/>
                    <a:pt x="13694" y="3786"/>
                    <a:pt x="13677" y="3803"/>
                  </a:cubicBezTo>
                  <a:lnTo>
                    <a:pt x="13244" y="4036"/>
                  </a:lnTo>
                  <a:lnTo>
                    <a:pt x="13244" y="4070"/>
                  </a:lnTo>
                  <a:lnTo>
                    <a:pt x="13744" y="4370"/>
                  </a:lnTo>
                  <a:lnTo>
                    <a:pt x="13811" y="4370"/>
                  </a:lnTo>
                  <a:lnTo>
                    <a:pt x="14211" y="4103"/>
                  </a:lnTo>
                  <a:lnTo>
                    <a:pt x="14211" y="4070"/>
                  </a:lnTo>
                  <a:lnTo>
                    <a:pt x="13744" y="3803"/>
                  </a:lnTo>
                  <a:cubicBezTo>
                    <a:pt x="13727" y="3786"/>
                    <a:pt x="13719" y="3778"/>
                    <a:pt x="13711" y="3778"/>
                  </a:cubicBezTo>
                  <a:close/>
                  <a:moveTo>
                    <a:pt x="8007" y="3870"/>
                  </a:moveTo>
                  <a:lnTo>
                    <a:pt x="7606" y="4103"/>
                  </a:lnTo>
                  <a:cubicBezTo>
                    <a:pt x="7573" y="4103"/>
                    <a:pt x="7606" y="4136"/>
                    <a:pt x="7606" y="4136"/>
                  </a:cubicBezTo>
                  <a:lnTo>
                    <a:pt x="8073" y="4403"/>
                  </a:lnTo>
                  <a:cubicBezTo>
                    <a:pt x="8090" y="4420"/>
                    <a:pt x="8107" y="4428"/>
                    <a:pt x="8119" y="4428"/>
                  </a:cubicBezTo>
                  <a:cubicBezTo>
                    <a:pt x="8132" y="4428"/>
                    <a:pt x="8140" y="4420"/>
                    <a:pt x="8140" y="4403"/>
                  </a:cubicBezTo>
                  <a:lnTo>
                    <a:pt x="8574" y="4170"/>
                  </a:lnTo>
                  <a:lnTo>
                    <a:pt x="8574" y="4136"/>
                  </a:lnTo>
                  <a:lnTo>
                    <a:pt x="8073" y="3870"/>
                  </a:lnTo>
                  <a:close/>
                  <a:moveTo>
                    <a:pt x="6005" y="4070"/>
                  </a:moveTo>
                  <a:lnTo>
                    <a:pt x="5571" y="4303"/>
                  </a:lnTo>
                  <a:lnTo>
                    <a:pt x="5571" y="4370"/>
                  </a:lnTo>
                  <a:lnTo>
                    <a:pt x="6072" y="4637"/>
                  </a:lnTo>
                  <a:lnTo>
                    <a:pt x="6139" y="4637"/>
                  </a:lnTo>
                  <a:lnTo>
                    <a:pt x="6539" y="4403"/>
                  </a:lnTo>
                  <a:lnTo>
                    <a:pt x="6539" y="4370"/>
                  </a:lnTo>
                  <a:lnTo>
                    <a:pt x="6072" y="4070"/>
                  </a:lnTo>
                  <a:close/>
                  <a:moveTo>
                    <a:pt x="10262" y="3378"/>
                  </a:moveTo>
                  <a:cubicBezTo>
                    <a:pt x="10250" y="3378"/>
                    <a:pt x="10241" y="3386"/>
                    <a:pt x="10241" y="3403"/>
                  </a:cubicBezTo>
                  <a:lnTo>
                    <a:pt x="9741" y="3669"/>
                  </a:lnTo>
                  <a:lnTo>
                    <a:pt x="9741" y="3703"/>
                  </a:lnTo>
                  <a:lnTo>
                    <a:pt x="10375" y="4070"/>
                  </a:lnTo>
                  <a:cubicBezTo>
                    <a:pt x="10375" y="4070"/>
                    <a:pt x="10375" y="4103"/>
                    <a:pt x="10375" y="4103"/>
                  </a:cubicBezTo>
                  <a:lnTo>
                    <a:pt x="9975" y="4337"/>
                  </a:lnTo>
                  <a:lnTo>
                    <a:pt x="9975" y="4370"/>
                  </a:lnTo>
                  <a:lnTo>
                    <a:pt x="10475" y="4637"/>
                  </a:lnTo>
                  <a:cubicBezTo>
                    <a:pt x="10475" y="4653"/>
                    <a:pt x="10483" y="4662"/>
                    <a:pt x="10496" y="4662"/>
                  </a:cubicBezTo>
                  <a:cubicBezTo>
                    <a:pt x="10508" y="4662"/>
                    <a:pt x="10525" y="4653"/>
                    <a:pt x="10542" y="4637"/>
                  </a:cubicBezTo>
                  <a:lnTo>
                    <a:pt x="11476" y="4103"/>
                  </a:lnTo>
                  <a:lnTo>
                    <a:pt x="11476" y="4070"/>
                  </a:lnTo>
                  <a:lnTo>
                    <a:pt x="10308" y="3403"/>
                  </a:lnTo>
                  <a:cubicBezTo>
                    <a:pt x="10292" y="3386"/>
                    <a:pt x="10275" y="3378"/>
                    <a:pt x="10262" y="3378"/>
                  </a:cubicBezTo>
                  <a:close/>
                  <a:moveTo>
                    <a:pt x="8941" y="4136"/>
                  </a:moveTo>
                  <a:lnTo>
                    <a:pt x="8507" y="4370"/>
                  </a:lnTo>
                  <a:lnTo>
                    <a:pt x="8507" y="4403"/>
                  </a:lnTo>
                  <a:lnTo>
                    <a:pt x="9007" y="4703"/>
                  </a:lnTo>
                  <a:lnTo>
                    <a:pt x="9074" y="4703"/>
                  </a:lnTo>
                  <a:lnTo>
                    <a:pt x="9474" y="4437"/>
                  </a:lnTo>
                  <a:lnTo>
                    <a:pt x="9474" y="4403"/>
                  </a:lnTo>
                  <a:lnTo>
                    <a:pt x="9007" y="4136"/>
                  </a:lnTo>
                  <a:close/>
                  <a:moveTo>
                    <a:pt x="13098" y="4145"/>
                  </a:moveTo>
                  <a:cubicBezTo>
                    <a:pt x="13085" y="4145"/>
                    <a:pt x="13077" y="4153"/>
                    <a:pt x="13077" y="4170"/>
                  </a:cubicBezTo>
                  <a:lnTo>
                    <a:pt x="12643" y="4403"/>
                  </a:lnTo>
                  <a:lnTo>
                    <a:pt x="12643" y="4437"/>
                  </a:lnTo>
                  <a:lnTo>
                    <a:pt x="13144" y="4703"/>
                  </a:lnTo>
                  <a:cubicBezTo>
                    <a:pt x="13144" y="4720"/>
                    <a:pt x="13152" y="4728"/>
                    <a:pt x="13164" y="4728"/>
                  </a:cubicBezTo>
                  <a:cubicBezTo>
                    <a:pt x="13177" y="4728"/>
                    <a:pt x="13194" y="4720"/>
                    <a:pt x="13210" y="4703"/>
                  </a:cubicBezTo>
                  <a:lnTo>
                    <a:pt x="13611" y="4470"/>
                  </a:lnTo>
                  <a:cubicBezTo>
                    <a:pt x="13644" y="4470"/>
                    <a:pt x="13611" y="4437"/>
                    <a:pt x="13611" y="4437"/>
                  </a:cubicBezTo>
                  <a:lnTo>
                    <a:pt x="13144" y="4170"/>
                  </a:lnTo>
                  <a:cubicBezTo>
                    <a:pt x="13127" y="4153"/>
                    <a:pt x="13110" y="4145"/>
                    <a:pt x="13098" y="4145"/>
                  </a:cubicBezTo>
                  <a:close/>
                  <a:moveTo>
                    <a:pt x="7406" y="4203"/>
                  </a:moveTo>
                  <a:lnTo>
                    <a:pt x="7406" y="4236"/>
                  </a:lnTo>
                  <a:lnTo>
                    <a:pt x="6972" y="4470"/>
                  </a:lnTo>
                  <a:lnTo>
                    <a:pt x="6972" y="4503"/>
                  </a:lnTo>
                  <a:lnTo>
                    <a:pt x="7473" y="4770"/>
                  </a:lnTo>
                  <a:cubicBezTo>
                    <a:pt x="7490" y="4787"/>
                    <a:pt x="7498" y="4795"/>
                    <a:pt x="7506" y="4795"/>
                  </a:cubicBezTo>
                  <a:cubicBezTo>
                    <a:pt x="7515" y="4795"/>
                    <a:pt x="7523" y="4787"/>
                    <a:pt x="7540" y="4770"/>
                  </a:cubicBezTo>
                  <a:lnTo>
                    <a:pt x="7973" y="4537"/>
                  </a:lnTo>
                  <a:lnTo>
                    <a:pt x="7973" y="4503"/>
                  </a:lnTo>
                  <a:lnTo>
                    <a:pt x="7473" y="4236"/>
                  </a:lnTo>
                  <a:cubicBezTo>
                    <a:pt x="7439" y="4203"/>
                    <a:pt x="7439" y="4203"/>
                    <a:pt x="7406" y="4203"/>
                  </a:cubicBezTo>
                  <a:close/>
                  <a:moveTo>
                    <a:pt x="5405" y="4437"/>
                  </a:moveTo>
                  <a:lnTo>
                    <a:pt x="4971" y="4670"/>
                  </a:lnTo>
                  <a:lnTo>
                    <a:pt x="4971" y="4703"/>
                  </a:lnTo>
                  <a:lnTo>
                    <a:pt x="5471" y="5004"/>
                  </a:lnTo>
                  <a:lnTo>
                    <a:pt x="5538" y="5004"/>
                  </a:lnTo>
                  <a:lnTo>
                    <a:pt x="5938" y="4770"/>
                  </a:lnTo>
                  <a:lnTo>
                    <a:pt x="5938" y="4703"/>
                  </a:lnTo>
                  <a:lnTo>
                    <a:pt x="5471" y="4437"/>
                  </a:lnTo>
                  <a:close/>
                  <a:moveTo>
                    <a:pt x="9774" y="4437"/>
                  </a:moveTo>
                  <a:lnTo>
                    <a:pt x="9374" y="4670"/>
                  </a:lnTo>
                  <a:lnTo>
                    <a:pt x="9374" y="4703"/>
                  </a:lnTo>
                  <a:lnTo>
                    <a:pt x="9841" y="5004"/>
                  </a:lnTo>
                  <a:lnTo>
                    <a:pt x="9941" y="5004"/>
                  </a:lnTo>
                  <a:lnTo>
                    <a:pt x="10342" y="4770"/>
                  </a:lnTo>
                  <a:cubicBezTo>
                    <a:pt x="10375" y="4770"/>
                    <a:pt x="10342" y="4737"/>
                    <a:pt x="10342" y="4703"/>
                  </a:cubicBezTo>
                  <a:lnTo>
                    <a:pt x="9841" y="4437"/>
                  </a:lnTo>
                  <a:close/>
                  <a:moveTo>
                    <a:pt x="8340" y="4470"/>
                  </a:moveTo>
                  <a:lnTo>
                    <a:pt x="8340" y="4503"/>
                  </a:lnTo>
                  <a:lnTo>
                    <a:pt x="7906" y="4737"/>
                  </a:lnTo>
                  <a:lnTo>
                    <a:pt x="7906" y="4770"/>
                  </a:lnTo>
                  <a:lnTo>
                    <a:pt x="8407" y="5037"/>
                  </a:lnTo>
                  <a:cubicBezTo>
                    <a:pt x="8407" y="5054"/>
                    <a:pt x="8415" y="5062"/>
                    <a:pt x="8428" y="5062"/>
                  </a:cubicBezTo>
                  <a:cubicBezTo>
                    <a:pt x="8440" y="5062"/>
                    <a:pt x="8457" y="5054"/>
                    <a:pt x="8474" y="5037"/>
                  </a:cubicBezTo>
                  <a:lnTo>
                    <a:pt x="8874" y="4804"/>
                  </a:lnTo>
                  <a:lnTo>
                    <a:pt x="8874" y="4770"/>
                  </a:lnTo>
                  <a:lnTo>
                    <a:pt x="8407" y="4503"/>
                  </a:lnTo>
                  <a:cubicBezTo>
                    <a:pt x="8373" y="4470"/>
                    <a:pt x="8340" y="4470"/>
                    <a:pt x="8340" y="4470"/>
                  </a:cubicBezTo>
                  <a:close/>
                  <a:moveTo>
                    <a:pt x="6806" y="4570"/>
                  </a:moveTo>
                  <a:lnTo>
                    <a:pt x="6372" y="4837"/>
                  </a:lnTo>
                  <a:lnTo>
                    <a:pt x="6372" y="4870"/>
                  </a:lnTo>
                  <a:lnTo>
                    <a:pt x="6872" y="5137"/>
                  </a:lnTo>
                  <a:lnTo>
                    <a:pt x="6939" y="5137"/>
                  </a:lnTo>
                  <a:lnTo>
                    <a:pt x="7339" y="4904"/>
                  </a:lnTo>
                  <a:cubicBezTo>
                    <a:pt x="7373" y="4904"/>
                    <a:pt x="7339" y="4870"/>
                    <a:pt x="7339" y="4870"/>
                  </a:cubicBezTo>
                  <a:lnTo>
                    <a:pt x="6872" y="4570"/>
                  </a:lnTo>
                  <a:close/>
                  <a:moveTo>
                    <a:pt x="11663" y="4178"/>
                  </a:moveTo>
                  <a:cubicBezTo>
                    <a:pt x="11651" y="4178"/>
                    <a:pt x="11642" y="4186"/>
                    <a:pt x="11642" y="4203"/>
                  </a:cubicBezTo>
                  <a:lnTo>
                    <a:pt x="10408" y="4904"/>
                  </a:lnTo>
                  <a:lnTo>
                    <a:pt x="10408" y="4937"/>
                  </a:lnTo>
                  <a:lnTo>
                    <a:pt x="10909" y="5204"/>
                  </a:lnTo>
                  <a:cubicBezTo>
                    <a:pt x="10909" y="5220"/>
                    <a:pt x="10917" y="5229"/>
                    <a:pt x="10929" y="5229"/>
                  </a:cubicBezTo>
                  <a:cubicBezTo>
                    <a:pt x="10942" y="5229"/>
                    <a:pt x="10959" y="5220"/>
                    <a:pt x="10975" y="5204"/>
                  </a:cubicBezTo>
                  <a:lnTo>
                    <a:pt x="12176" y="4503"/>
                  </a:lnTo>
                  <a:lnTo>
                    <a:pt x="12176" y="4470"/>
                  </a:lnTo>
                  <a:lnTo>
                    <a:pt x="11709" y="4203"/>
                  </a:lnTo>
                  <a:cubicBezTo>
                    <a:pt x="11693" y="4186"/>
                    <a:pt x="11676" y="4178"/>
                    <a:pt x="11663" y="4178"/>
                  </a:cubicBezTo>
                  <a:close/>
                  <a:moveTo>
                    <a:pt x="12310" y="4570"/>
                  </a:moveTo>
                  <a:lnTo>
                    <a:pt x="11676" y="4937"/>
                  </a:lnTo>
                  <a:lnTo>
                    <a:pt x="11676" y="5004"/>
                  </a:lnTo>
                  <a:lnTo>
                    <a:pt x="12143" y="5271"/>
                  </a:lnTo>
                  <a:lnTo>
                    <a:pt x="12243" y="5271"/>
                  </a:lnTo>
                  <a:lnTo>
                    <a:pt x="12877" y="4904"/>
                  </a:lnTo>
                  <a:lnTo>
                    <a:pt x="12877" y="4870"/>
                  </a:lnTo>
                  <a:lnTo>
                    <a:pt x="12376" y="4570"/>
                  </a:lnTo>
                  <a:close/>
                  <a:moveTo>
                    <a:pt x="4804" y="4779"/>
                  </a:moveTo>
                  <a:cubicBezTo>
                    <a:pt x="4796" y="4779"/>
                    <a:pt x="4788" y="4787"/>
                    <a:pt x="4771" y="4804"/>
                  </a:cubicBezTo>
                  <a:lnTo>
                    <a:pt x="4371" y="5037"/>
                  </a:lnTo>
                  <a:lnTo>
                    <a:pt x="4371" y="5070"/>
                  </a:lnTo>
                  <a:lnTo>
                    <a:pt x="4838" y="5337"/>
                  </a:lnTo>
                  <a:cubicBezTo>
                    <a:pt x="4854" y="5354"/>
                    <a:pt x="4863" y="5362"/>
                    <a:pt x="4871" y="5362"/>
                  </a:cubicBezTo>
                  <a:cubicBezTo>
                    <a:pt x="4879" y="5362"/>
                    <a:pt x="4888" y="5354"/>
                    <a:pt x="4904" y="5337"/>
                  </a:cubicBezTo>
                  <a:lnTo>
                    <a:pt x="5338" y="5104"/>
                  </a:lnTo>
                  <a:cubicBezTo>
                    <a:pt x="5338" y="5104"/>
                    <a:pt x="5338" y="5070"/>
                    <a:pt x="5338" y="5070"/>
                  </a:cubicBezTo>
                  <a:lnTo>
                    <a:pt x="4838" y="4804"/>
                  </a:lnTo>
                  <a:cubicBezTo>
                    <a:pt x="4821" y="4787"/>
                    <a:pt x="4813" y="4779"/>
                    <a:pt x="4804" y="4779"/>
                  </a:cubicBezTo>
                  <a:close/>
                  <a:moveTo>
                    <a:pt x="9207" y="4779"/>
                  </a:moveTo>
                  <a:cubicBezTo>
                    <a:pt x="9199" y="4779"/>
                    <a:pt x="9191" y="4787"/>
                    <a:pt x="9174" y="4804"/>
                  </a:cubicBezTo>
                  <a:lnTo>
                    <a:pt x="8774" y="5037"/>
                  </a:lnTo>
                  <a:lnTo>
                    <a:pt x="8774" y="5070"/>
                  </a:lnTo>
                  <a:lnTo>
                    <a:pt x="9241" y="5337"/>
                  </a:lnTo>
                  <a:cubicBezTo>
                    <a:pt x="9274" y="5371"/>
                    <a:pt x="9274" y="5371"/>
                    <a:pt x="9307" y="5371"/>
                  </a:cubicBezTo>
                  <a:lnTo>
                    <a:pt x="9307" y="5337"/>
                  </a:lnTo>
                  <a:lnTo>
                    <a:pt x="9741" y="5104"/>
                  </a:lnTo>
                  <a:lnTo>
                    <a:pt x="9741" y="5070"/>
                  </a:lnTo>
                  <a:lnTo>
                    <a:pt x="9241" y="4804"/>
                  </a:lnTo>
                  <a:cubicBezTo>
                    <a:pt x="9224" y="4787"/>
                    <a:pt x="9216" y="4779"/>
                    <a:pt x="9207" y="4779"/>
                  </a:cubicBezTo>
                  <a:close/>
                  <a:moveTo>
                    <a:pt x="7706" y="4837"/>
                  </a:moveTo>
                  <a:lnTo>
                    <a:pt x="7306" y="5070"/>
                  </a:lnTo>
                  <a:lnTo>
                    <a:pt x="7306" y="5137"/>
                  </a:lnTo>
                  <a:lnTo>
                    <a:pt x="7773" y="5404"/>
                  </a:lnTo>
                  <a:lnTo>
                    <a:pt x="7840" y="5404"/>
                  </a:lnTo>
                  <a:lnTo>
                    <a:pt x="8273" y="5170"/>
                  </a:lnTo>
                  <a:lnTo>
                    <a:pt x="8273" y="5137"/>
                  </a:lnTo>
                  <a:lnTo>
                    <a:pt x="7773" y="4837"/>
                  </a:lnTo>
                  <a:close/>
                  <a:moveTo>
                    <a:pt x="6172" y="4904"/>
                  </a:moveTo>
                  <a:lnTo>
                    <a:pt x="6172" y="4937"/>
                  </a:lnTo>
                  <a:lnTo>
                    <a:pt x="5772" y="5170"/>
                  </a:lnTo>
                  <a:lnTo>
                    <a:pt x="5772" y="5204"/>
                  </a:lnTo>
                  <a:lnTo>
                    <a:pt x="6239" y="5504"/>
                  </a:lnTo>
                  <a:lnTo>
                    <a:pt x="6305" y="5504"/>
                  </a:lnTo>
                  <a:lnTo>
                    <a:pt x="6739" y="5271"/>
                  </a:lnTo>
                  <a:cubicBezTo>
                    <a:pt x="6772" y="5271"/>
                    <a:pt x="6739" y="5237"/>
                    <a:pt x="6739" y="5204"/>
                  </a:cubicBezTo>
                  <a:lnTo>
                    <a:pt x="6239" y="4937"/>
                  </a:lnTo>
                  <a:cubicBezTo>
                    <a:pt x="6239" y="4937"/>
                    <a:pt x="6205" y="4904"/>
                    <a:pt x="6172" y="4904"/>
                  </a:cubicBezTo>
                  <a:close/>
                  <a:moveTo>
                    <a:pt x="10229" y="5012"/>
                  </a:moveTo>
                  <a:cubicBezTo>
                    <a:pt x="10216" y="5012"/>
                    <a:pt x="10208" y="5020"/>
                    <a:pt x="10208" y="5037"/>
                  </a:cubicBezTo>
                  <a:lnTo>
                    <a:pt x="9774" y="5271"/>
                  </a:lnTo>
                  <a:cubicBezTo>
                    <a:pt x="9741" y="5271"/>
                    <a:pt x="9774" y="5304"/>
                    <a:pt x="9774" y="5304"/>
                  </a:cubicBezTo>
                  <a:lnTo>
                    <a:pt x="10275" y="5604"/>
                  </a:lnTo>
                  <a:lnTo>
                    <a:pt x="10342" y="5604"/>
                  </a:lnTo>
                  <a:lnTo>
                    <a:pt x="10742" y="5337"/>
                  </a:lnTo>
                  <a:lnTo>
                    <a:pt x="10742" y="5304"/>
                  </a:lnTo>
                  <a:lnTo>
                    <a:pt x="10275" y="5037"/>
                  </a:lnTo>
                  <a:cubicBezTo>
                    <a:pt x="10258" y="5020"/>
                    <a:pt x="10241" y="5012"/>
                    <a:pt x="10229" y="5012"/>
                  </a:cubicBezTo>
                  <a:close/>
                  <a:moveTo>
                    <a:pt x="11476" y="5037"/>
                  </a:moveTo>
                  <a:lnTo>
                    <a:pt x="10975" y="5337"/>
                  </a:lnTo>
                  <a:lnTo>
                    <a:pt x="10975" y="5371"/>
                  </a:lnTo>
                  <a:lnTo>
                    <a:pt x="11442" y="5637"/>
                  </a:lnTo>
                  <a:cubicBezTo>
                    <a:pt x="11459" y="5654"/>
                    <a:pt x="11476" y="5662"/>
                    <a:pt x="11488" y="5662"/>
                  </a:cubicBezTo>
                  <a:cubicBezTo>
                    <a:pt x="11501" y="5662"/>
                    <a:pt x="11509" y="5654"/>
                    <a:pt x="11509" y="5637"/>
                  </a:cubicBezTo>
                  <a:lnTo>
                    <a:pt x="12043" y="5337"/>
                  </a:lnTo>
                  <a:lnTo>
                    <a:pt x="12043" y="5304"/>
                  </a:lnTo>
                  <a:lnTo>
                    <a:pt x="11542" y="5037"/>
                  </a:lnTo>
                  <a:close/>
                  <a:moveTo>
                    <a:pt x="4170" y="5137"/>
                  </a:moveTo>
                  <a:lnTo>
                    <a:pt x="3737" y="5404"/>
                  </a:lnTo>
                  <a:lnTo>
                    <a:pt x="3737" y="5437"/>
                  </a:lnTo>
                  <a:lnTo>
                    <a:pt x="4237" y="5704"/>
                  </a:lnTo>
                  <a:lnTo>
                    <a:pt x="4304" y="5704"/>
                  </a:lnTo>
                  <a:lnTo>
                    <a:pt x="4704" y="5471"/>
                  </a:lnTo>
                  <a:lnTo>
                    <a:pt x="4704" y="5437"/>
                  </a:lnTo>
                  <a:lnTo>
                    <a:pt x="4237" y="5137"/>
                  </a:lnTo>
                  <a:close/>
                  <a:moveTo>
                    <a:pt x="8574" y="5137"/>
                  </a:moveTo>
                  <a:lnTo>
                    <a:pt x="8140" y="5371"/>
                  </a:lnTo>
                  <a:cubicBezTo>
                    <a:pt x="8140" y="5371"/>
                    <a:pt x="8140" y="5404"/>
                    <a:pt x="8140" y="5437"/>
                  </a:cubicBezTo>
                  <a:lnTo>
                    <a:pt x="8640" y="5704"/>
                  </a:lnTo>
                  <a:lnTo>
                    <a:pt x="8707" y="5704"/>
                  </a:lnTo>
                  <a:lnTo>
                    <a:pt x="9107" y="5471"/>
                  </a:lnTo>
                  <a:lnTo>
                    <a:pt x="9107" y="5437"/>
                  </a:lnTo>
                  <a:lnTo>
                    <a:pt x="8640" y="5137"/>
                  </a:lnTo>
                  <a:close/>
                  <a:moveTo>
                    <a:pt x="7173" y="5170"/>
                  </a:moveTo>
                  <a:cubicBezTo>
                    <a:pt x="7139" y="5170"/>
                    <a:pt x="7106" y="5170"/>
                    <a:pt x="7106" y="5204"/>
                  </a:cubicBezTo>
                  <a:lnTo>
                    <a:pt x="6672" y="5437"/>
                  </a:lnTo>
                  <a:lnTo>
                    <a:pt x="6672" y="5471"/>
                  </a:lnTo>
                  <a:lnTo>
                    <a:pt x="7173" y="5738"/>
                  </a:lnTo>
                  <a:cubicBezTo>
                    <a:pt x="7173" y="5754"/>
                    <a:pt x="7181" y="5763"/>
                    <a:pt x="7193" y="5763"/>
                  </a:cubicBezTo>
                  <a:cubicBezTo>
                    <a:pt x="7206" y="5763"/>
                    <a:pt x="7223" y="5754"/>
                    <a:pt x="7239" y="5738"/>
                  </a:cubicBezTo>
                  <a:lnTo>
                    <a:pt x="7640" y="5504"/>
                  </a:lnTo>
                  <a:cubicBezTo>
                    <a:pt x="7673" y="5504"/>
                    <a:pt x="7640" y="5471"/>
                    <a:pt x="7640" y="5471"/>
                  </a:cubicBezTo>
                  <a:lnTo>
                    <a:pt x="7173" y="5170"/>
                  </a:lnTo>
                  <a:close/>
                  <a:moveTo>
                    <a:pt x="5571" y="5271"/>
                  </a:moveTo>
                  <a:lnTo>
                    <a:pt x="5571" y="5304"/>
                  </a:lnTo>
                  <a:lnTo>
                    <a:pt x="5171" y="5537"/>
                  </a:lnTo>
                  <a:lnTo>
                    <a:pt x="5171" y="5571"/>
                  </a:lnTo>
                  <a:lnTo>
                    <a:pt x="5638" y="5838"/>
                  </a:lnTo>
                  <a:cubicBezTo>
                    <a:pt x="5655" y="5854"/>
                    <a:pt x="5663" y="5863"/>
                    <a:pt x="5672" y="5863"/>
                  </a:cubicBezTo>
                  <a:cubicBezTo>
                    <a:pt x="5680" y="5863"/>
                    <a:pt x="5688" y="5854"/>
                    <a:pt x="5705" y="5838"/>
                  </a:cubicBezTo>
                  <a:lnTo>
                    <a:pt x="6139" y="5604"/>
                  </a:lnTo>
                  <a:lnTo>
                    <a:pt x="6139" y="5571"/>
                  </a:lnTo>
                  <a:lnTo>
                    <a:pt x="5638" y="5304"/>
                  </a:lnTo>
                  <a:cubicBezTo>
                    <a:pt x="5605" y="5271"/>
                    <a:pt x="5605" y="5271"/>
                    <a:pt x="5571" y="5271"/>
                  </a:cubicBezTo>
                  <a:close/>
                  <a:moveTo>
                    <a:pt x="9608" y="5346"/>
                  </a:moveTo>
                  <a:cubicBezTo>
                    <a:pt x="9599" y="5346"/>
                    <a:pt x="9591" y="5354"/>
                    <a:pt x="9574" y="5371"/>
                  </a:cubicBezTo>
                  <a:lnTo>
                    <a:pt x="9141" y="5604"/>
                  </a:lnTo>
                  <a:lnTo>
                    <a:pt x="9141" y="5637"/>
                  </a:lnTo>
                  <a:lnTo>
                    <a:pt x="9641" y="5904"/>
                  </a:lnTo>
                  <a:cubicBezTo>
                    <a:pt x="9674" y="5938"/>
                    <a:pt x="9674" y="5938"/>
                    <a:pt x="9708" y="5938"/>
                  </a:cubicBezTo>
                  <a:lnTo>
                    <a:pt x="10141" y="5671"/>
                  </a:lnTo>
                  <a:lnTo>
                    <a:pt x="10141" y="5637"/>
                  </a:lnTo>
                  <a:lnTo>
                    <a:pt x="9641" y="5371"/>
                  </a:lnTo>
                  <a:cubicBezTo>
                    <a:pt x="9624" y="5354"/>
                    <a:pt x="9616" y="5346"/>
                    <a:pt x="9608" y="5346"/>
                  </a:cubicBezTo>
                  <a:close/>
                  <a:moveTo>
                    <a:pt x="7986" y="5479"/>
                  </a:moveTo>
                  <a:cubicBezTo>
                    <a:pt x="7973" y="5479"/>
                    <a:pt x="7957" y="5487"/>
                    <a:pt x="7940" y="5504"/>
                  </a:cubicBezTo>
                  <a:lnTo>
                    <a:pt x="7540" y="5738"/>
                  </a:lnTo>
                  <a:cubicBezTo>
                    <a:pt x="7540" y="5738"/>
                    <a:pt x="7540" y="5771"/>
                    <a:pt x="7540" y="5771"/>
                  </a:cubicBezTo>
                  <a:lnTo>
                    <a:pt x="8040" y="6071"/>
                  </a:lnTo>
                  <a:lnTo>
                    <a:pt x="8073" y="6071"/>
                  </a:lnTo>
                  <a:lnTo>
                    <a:pt x="8507" y="5804"/>
                  </a:lnTo>
                  <a:lnTo>
                    <a:pt x="8507" y="5771"/>
                  </a:lnTo>
                  <a:lnTo>
                    <a:pt x="8007" y="5504"/>
                  </a:lnTo>
                  <a:cubicBezTo>
                    <a:pt x="8007" y="5487"/>
                    <a:pt x="7998" y="5479"/>
                    <a:pt x="7986" y="5479"/>
                  </a:cubicBezTo>
                  <a:close/>
                  <a:moveTo>
                    <a:pt x="6472" y="5537"/>
                  </a:moveTo>
                  <a:lnTo>
                    <a:pt x="6072" y="5771"/>
                  </a:lnTo>
                  <a:lnTo>
                    <a:pt x="6072" y="5838"/>
                  </a:lnTo>
                  <a:lnTo>
                    <a:pt x="6539" y="6104"/>
                  </a:lnTo>
                  <a:lnTo>
                    <a:pt x="6606" y="6104"/>
                  </a:lnTo>
                  <a:lnTo>
                    <a:pt x="7039" y="5871"/>
                  </a:lnTo>
                  <a:lnTo>
                    <a:pt x="7039" y="5838"/>
                  </a:lnTo>
                  <a:lnTo>
                    <a:pt x="6539" y="5537"/>
                  </a:lnTo>
                  <a:close/>
                  <a:moveTo>
                    <a:pt x="10775" y="5471"/>
                  </a:moveTo>
                  <a:lnTo>
                    <a:pt x="10241" y="5771"/>
                  </a:lnTo>
                  <a:lnTo>
                    <a:pt x="10241" y="5804"/>
                  </a:lnTo>
                  <a:lnTo>
                    <a:pt x="10742" y="6104"/>
                  </a:lnTo>
                  <a:lnTo>
                    <a:pt x="10809" y="6104"/>
                  </a:lnTo>
                  <a:lnTo>
                    <a:pt x="11342" y="5804"/>
                  </a:lnTo>
                  <a:lnTo>
                    <a:pt x="11342" y="5738"/>
                  </a:lnTo>
                  <a:lnTo>
                    <a:pt x="10842" y="5471"/>
                  </a:lnTo>
                  <a:close/>
                  <a:moveTo>
                    <a:pt x="3303" y="5637"/>
                  </a:moveTo>
                  <a:lnTo>
                    <a:pt x="2870" y="5871"/>
                  </a:lnTo>
                  <a:lnTo>
                    <a:pt x="2870" y="5938"/>
                  </a:lnTo>
                  <a:lnTo>
                    <a:pt x="3370" y="6205"/>
                  </a:lnTo>
                  <a:lnTo>
                    <a:pt x="3437" y="6205"/>
                  </a:lnTo>
                  <a:lnTo>
                    <a:pt x="3837" y="5971"/>
                  </a:lnTo>
                  <a:lnTo>
                    <a:pt x="3837" y="5938"/>
                  </a:lnTo>
                  <a:lnTo>
                    <a:pt x="3370" y="5637"/>
                  </a:lnTo>
                  <a:close/>
                  <a:moveTo>
                    <a:pt x="4971" y="5637"/>
                  </a:moveTo>
                  <a:lnTo>
                    <a:pt x="4537" y="5871"/>
                  </a:lnTo>
                  <a:cubicBezTo>
                    <a:pt x="4504" y="5871"/>
                    <a:pt x="4537" y="5904"/>
                    <a:pt x="4537" y="5904"/>
                  </a:cubicBezTo>
                  <a:lnTo>
                    <a:pt x="5038" y="6205"/>
                  </a:lnTo>
                  <a:lnTo>
                    <a:pt x="5104" y="6205"/>
                  </a:lnTo>
                  <a:lnTo>
                    <a:pt x="5505" y="5971"/>
                  </a:lnTo>
                  <a:lnTo>
                    <a:pt x="5505" y="5904"/>
                  </a:lnTo>
                  <a:lnTo>
                    <a:pt x="5038" y="5637"/>
                  </a:lnTo>
                  <a:close/>
                  <a:moveTo>
                    <a:pt x="8995" y="5679"/>
                  </a:moveTo>
                  <a:cubicBezTo>
                    <a:pt x="8982" y="5679"/>
                    <a:pt x="8974" y="5687"/>
                    <a:pt x="8974" y="5704"/>
                  </a:cubicBezTo>
                  <a:lnTo>
                    <a:pt x="8540" y="5938"/>
                  </a:lnTo>
                  <a:lnTo>
                    <a:pt x="8540" y="5971"/>
                  </a:lnTo>
                  <a:lnTo>
                    <a:pt x="9041" y="6271"/>
                  </a:lnTo>
                  <a:lnTo>
                    <a:pt x="9107" y="6271"/>
                  </a:lnTo>
                  <a:lnTo>
                    <a:pt x="9508" y="6004"/>
                  </a:lnTo>
                  <a:lnTo>
                    <a:pt x="9508" y="5971"/>
                  </a:lnTo>
                  <a:lnTo>
                    <a:pt x="9041" y="5704"/>
                  </a:lnTo>
                  <a:cubicBezTo>
                    <a:pt x="9024" y="5687"/>
                    <a:pt x="9007" y="5679"/>
                    <a:pt x="8995" y="5679"/>
                  </a:cubicBezTo>
                  <a:close/>
                  <a:moveTo>
                    <a:pt x="7373" y="5846"/>
                  </a:moveTo>
                  <a:cubicBezTo>
                    <a:pt x="7364" y="5846"/>
                    <a:pt x="7356" y="5854"/>
                    <a:pt x="7339" y="5871"/>
                  </a:cubicBezTo>
                  <a:lnTo>
                    <a:pt x="6906" y="6104"/>
                  </a:lnTo>
                  <a:lnTo>
                    <a:pt x="6906" y="6138"/>
                  </a:lnTo>
                  <a:lnTo>
                    <a:pt x="7406" y="6438"/>
                  </a:lnTo>
                  <a:lnTo>
                    <a:pt x="7473" y="6438"/>
                  </a:lnTo>
                  <a:lnTo>
                    <a:pt x="7906" y="6171"/>
                  </a:lnTo>
                  <a:lnTo>
                    <a:pt x="7906" y="6138"/>
                  </a:lnTo>
                  <a:lnTo>
                    <a:pt x="7406" y="5871"/>
                  </a:lnTo>
                  <a:cubicBezTo>
                    <a:pt x="7389" y="5854"/>
                    <a:pt x="7381" y="5846"/>
                    <a:pt x="7373" y="5846"/>
                  </a:cubicBezTo>
                  <a:close/>
                  <a:moveTo>
                    <a:pt x="5872" y="5904"/>
                  </a:moveTo>
                  <a:lnTo>
                    <a:pt x="5438" y="6138"/>
                  </a:lnTo>
                  <a:cubicBezTo>
                    <a:pt x="5438" y="6138"/>
                    <a:pt x="5438" y="6171"/>
                    <a:pt x="5438" y="6171"/>
                  </a:cubicBezTo>
                  <a:lnTo>
                    <a:pt x="5938" y="6471"/>
                  </a:lnTo>
                  <a:lnTo>
                    <a:pt x="6005" y="6471"/>
                  </a:lnTo>
                  <a:lnTo>
                    <a:pt x="6405" y="6205"/>
                  </a:lnTo>
                  <a:lnTo>
                    <a:pt x="6405" y="6171"/>
                  </a:lnTo>
                  <a:lnTo>
                    <a:pt x="5938" y="5904"/>
                  </a:lnTo>
                  <a:close/>
                  <a:moveTo>
                    <a:pt x="10075" y="5871"/>
                  </a:moveTo>
                  <a:lnTo>
                    <a:pt x="9541" y="6171"/>
                  </a:lnTo>
                  <a:lnTo>
                    <a:pt x="9541" y="6205"/>
                  </a:lnTo>
                  <a:lnTo>
                    <a:pt x="10041" y="6505"/>
                  </a:lnTo>
                  <a:lnTo>
                    <a:pt x="10108" y="6505"/>
                  </a:lnTo>
                  <a:lnTo>
                    <a:pt x="10608" y="6205"/>
                  </a:lnTo>
                  <a:lnTo>
                    <a:pt x="10608" y="6171"/>
                  </a:lnTo>
                  <a:lnTo>
                    <a:pt x="10141" y="5871"/>
                  </a:lnTo>
                  <a:close/>
                  <a:moveTo>
                    <a:pt x="2669" y="6004"/>
                  </a:moveTo>
                  <a:lnTo>
                    <a:pt x="2269" y="6238"/>
                  </a:lnTo>
                  <a:lnTo>
                    <a:pt x="2269" y="6271"/>
                  </a:lnTo>
                  <a:lnTo>
                    <a:pt x="2736" y="6571"/>
                  </a:lnTo>
                  <a:lnTo>
                    <a:pt x="2803" y="6571"/>
                  </a:lnTo>
                  <a:lnTo>
                    <a:pt x="3236" y="6338"/>
                  </a:lnTo>
                  <a:lnTo>
                    <a:pt x="3236" y="6271"/>
                  </a:lnTo>
                  <a:lnTo>
                    <a:pt x="2736" y="6004"/>
                  </a:lnTo>
                  <a:close/>
                  <a:moveTo>
                    <a:pt x="4337" y="6004"/>
                  </a:moveTo>
                  <a:lnTo>
                    <a:pt x="3937" y="6238"/>
                  </a:lnTo>
                  <a:lnTo>
                    <a:pt x="3937" y="6271"/>
                  </a:lnTo>
                  <a:lnTo>
                    <a:pt x="4404" y="6571"/>
                  </a:lnTo>
                  <a:lnTo>
                    <a:pt x="4471" y="6571"/>
                  </a:lnTo>
                  <a:lnTo>
                    <a:pt x="4904" y="6305"/>
                  </a:lnTo>
                  <a:lnTo>
                    <a:pt x="4904" y="6271"/>
                  </a:lnTo>
                  <a:lnTo>
                    <a:pt x="4404" y="6004"/>
                  </a:lnTo>
                  <a:close/>
                  <a:moveTo>
                    <a:pt x="8386" y="6046"/>
                  </a:moveTo>
                  <a:cubicBezTo>
                    <a:pt x="8373" y="6046"/>
                    <a:pt x="8357" y="6054"/>
                    <a:pt x="8340" y="6071"/>
                  </a:cubicBezTo>
                  <a:lnTo>
                    <a:pt x="7940" y="6305"/>
                  </a:lnTo>
                  <a:lnTo>
                    <a:pt x="7940" y="6338"/>
                  </a:lnTo>
                  <a:lnTo>
                    <a:pt x="8407" y="6605"/>
                  </a:lnTo>
                  <a:cubicBezTo>
                    <a:pt x="8440" y="6638"/>
                    <a:pt x="8474" y="6638"/>
                    <a:pt x="8507" y="6638"/>
                  </a:cubicBezTo>
                  <a:lnTo>
                    <a:pt x="8507" y="6605"/>
                  </a:lnTo>
                  <a:lnTo>
                    <a:pt x="8907" y="6371"/>
                  </a:lnTo>
                  <a:cubicBezTo>
                    <a:pt x="8941" y="6371"/>
                    <a:pt x="8907" y="6338"/>
                    <a:pt x="8907" y="6338"/>
                  </a:cubicBezTo>
                  <a:lnTo>
                    <a:pt x="8407" y="6071"/>
                  </a:lnTo>
                  <a:cubicBezTo>
                    <a:pt x="8407" y="6054"/>
                    <a:pt x="8399" y="6046"/>
                    <a:pt x="8386" y="6046"/>
                  </a:cubicBezTo>
                  <a:close/>
                  <a:moveTo>
                    <a:pt x="6739" y="6205"/>
                  </a:moveTo>
                  <a:lnTo>
                    <a:pt x="6305" y="6438"/>
                  </a:lnTo>
                  <a:lnTo>
                    <a:pt x="6305" y="6471"/>
                  </a:lnTo>
                  <a:lnTo>
                    <a:pt x="6806" y="6772"/>
                  </a:lnTo>
                  <a:lnTo>
                    <a:pt x="6872" y="6772"/>
                  </a:lnTo>
                  <a:lnTo>
                    <a:pt x="7273" y="6538"/>
                  </a:lnTo>
                  <a:cubicBezTo>
                    <a:pt x="7306" y="6538"/>
                    <a:pt x="7273" y="6505"/>
                    <a:pt x="7273" y="6471"/>
                  </a:cubicBezTo>
                  <a:lnTo>
                    <a:pt x="6806" y="6205"/>
                  </a:lnTo>
                  <a:close/>
                  <a:moveTo>
                    <a:pt x="5271" y="6238"/>
                  </a:moveTo>
                  <a:lnTo>
                    <a:pt x="4838" y="6505"/>
                  </a:lnTo>
                  <a:cubicBezTo>
                    <a:pt x="4838" y="6505"/>
                    <a:pt x="4838" y="6538"/>
                    <a:pt x="4838" y="6538"/>
                  </a:cubicBezTo>
                  <a:lnTo>
                    <a:pt x="5338" y="6805"/>
                  </a:lnTo>
                  <a:cubicBezTo>
                    <a:pt x="5338" y="6822"/>
                    <a:pt x="5346" y="6830"/>
                    <a:pt x="5359" y="6830"/>
                  </a:cubicBezTo>
                  <a:cubicBezTo>
                    <a:pt x="5371" y="6830"/>
                    <a:pt x="5388" y="6822"/>
                    <a:pt x="5405" y="6805"/>
                  </a:cubicBezTo>
                  <a:lnTo>
                    <a:pt x="5805" y="6571"/>
                  </a:lnTo>
                  <a:lnTo>
                    <a:pt x="5805" y="6538"/>
                  </a:lnTo>
                  <a:lnTo>
                    <a:pt x="5338" y="6271"/>
                  </a:lnTo>
                  <a:cubicBezTo>
                    <a:pt x="5305" y="6238"/>
                    <a:pt x="5271" y="6238"/>
                    <a:pt x="5271" y="6238"/>
                  </a:cubicBezTo>
                  <a:close/>
                  <a:moveTo>
                    <a:pt x="3737" y="6338"/>
                  </a:moveTo>
                  <a:lnTo>
                    <a:pt x="3303" y="6571"/>
                  </a:lnTo>
                  <a:lnTo>
                    <a:pt x="3303" y="6638"/>
                  </a:lnTo>
                  <a:lnTo>
                    <a:pt x="3804" y="6905"/>
                  </a:lnTo>
                  <a:lnTo>
                    <a:pt x="3870" y="6905"/>
                  </a:lnTo>
                  <a:lnTo>
                    <a:pt x="4304" y="6672"/>
                  </a:lnTo>
                  <a:cubicBezTo>
                    <a:pt x="4304" y="6672"/>
                    <a:pt x="4304" y="6638"/>
                    <a:pt x="4304" y="6638"/>
                  </a:cubicBezTo>
                  <a:lnTo>
                    <a:pt x="3804" y="6338"/>
                  </a:lnTo>
                  <a:close/>
                  <a:moveTo>
                    <a:pt x="2090" y="6346"/>
                  </a:moveTo>
                  <a:cubicBezTo>
                    <a:pt x="2077" y="6346"/>
                    <a:pt x="2069" y="6355"/>
                    <a:pt x="2069" y="6371"/>
                  </a:cubicBezTo>
                  <a:lnTo>
                    <a:pt x="1635" y="6605"/>
                  </a:lnTo>
                  <a:lnTo>
                    <a:pt x="1635" y="6638"/>
                  </a:lnTo>
                  <a:lnTo>
                    <a:pt x="2136" y="6905"/>
                  </a:lnTo>
                  <a:cubicBezTo>
                    <a:pt x="2136" y="6922"/>
                    <a:pt x="2144" y="6930"/>
                    <a:pt x="2157" y="6930"/>
                  </a:cubicBezTo>
                  <a:cubicBezTo>
                    <a:pt x="2169" y="6930"/>
                    <a:pt x="2186" y="6922"/>
                    <a:pt x="2202" y="6905"/>
                  </a:cubicBezTo>
                  <a:lnTo>
                    <a:pt x="2603" y="6672"/>
                  </a:lnTo>
                  <a:cubicBezTo>
                    <a:pt x="2636" y="6672"/>
                    <a:pt x="2603" y="6638"/>
                    <a:pt x="2603" y="6638"/>
                  </a:cubicBezTo>
                  <a:lnTo>
                    <a:pt x="2136" y="6371"/>
                  </a:lnTo>
                  <a:cubicBezTo>
                    <a:pt x="2119" y="6355"/>
                    <a:pt x="2102" y="6346"/>
                    <a:pt x="2090" y="6346"/>
                  </a:cubicBezTo>
                  <a:close/>
                  <a:moveTo>
                    <a:pt x="7740" y="6438"/>
                  </a:moveTo>
                  <a:lnTo>
                    <a:pt x="7339" y="6672"/>
                  </a:lnTo>
                  <a:lnTo>
                    <a:pt x="7339" y="6705"/>
                  </a:lnTo>
                  <a:lnTo>
                    <a:pt x="7806" y="7005"/>
                  </a:lnTo>
                  <a:cubicBezTo>
                    <a:pt x="7840" y="7005"/>
                    <a:pt x="7873" y="7005"/>
                    <a:pt x="7873" y="6972"/>
                  </a:cubicBezTo>
                  <a:lnTo>
                    <a:pt x="7873" y="7005"/>
                  </a:lnTo>
                  <a:lnTo>
                    <a:pt x="8307" y="6772"/>
                  </a:lnTo>
                  <a:lnTo>
                    <a:pt x="8307" y="6738"/>
                  </a:lnTo>
                  <a:lnTo>
                    <a:pt x="7806" y="6438"/>
                  </a:lnTo>
                  <a:close/>
                  <a:moveTo>
                    <a:pt x="6151" y="6546"/>
                  </a:moveTo>
                  <a:cubicBezTo>
                    <a:pt x="6139" y="6546"/>
                    <a:pt x="6122" y="6555"/>
                    <a:pt x="6105" y="6571"/>
                  </a:cubicBezTo>
                  <a:lnTo>
                    <a:pt x="5705" y="6805"/>
                  </a:lnTo>
                  <a:lnTo>
                    <a:pt x="5705" y="6838"/>
                  </a:lnTo>
                  <a:lnTo>
                    <a:pt x="6172" y="7105"/>
                  </a:lnTo>
                  <a:cubicBezTo>
                    <a:pt x="6189" y="7122"/>
                    <a:pt x="6205" y="7130"/>
                    <a:pt x="6218" y="7130"/>
                  </a:cubicBezTo>
                  <a:cubicBezTo>
                    <a:pt x="6230" y="7130"/>
                    <a:pt x="6239" y="7122"/>
                    <a:pt x="6239" y="7105"/>
                  </a:cubicBezTo>
                  <a:lnTo>
                    <a:pt x="6672" y="6872"/>
                  </a:lnTo>
                  <a:lnTo>
                    <a:pt x="6672" y="6838"/>
                  </a:lnTo>
                  <a:lnTo>
                    <a:pt x="6172" y="6571"/>
                  </a:lnTo>
                  <a:cubicBezTo>
                    <a:pt x="6172" y="6555"/>
                    <a:pt x="6164" y="6546"/>
                    <a:pt x="6151" y="6546"/>
                  </a:cubicBezTo>
                  <a:close/>
                  <a:moveTo>
                    <a:pt x="4637" y="6605"/>
                  </a:moveTo>
                  <a:lnTo>
                    <a:pt x="4237" y="6838"/>
                  </a:lnTo>
                  <a:lnTo>
                    <a:pt x="4237" y="6872"/>
                  </a:lnTo>
                  <a:lnTo>
                    <a:pt x="4704" y="7172"/>
                  </a:lnTo>
                  <a:lnTo>
                    <a:pt x="4771" y="7172"/>
                  </a:lnTo>
                  <a:lnTo>
                    <a:pt x="5205" y="6905"/>
                  </a:lnTo>
                  <a:cubicBezTo>
                    <a:pt x="5205" y="6905"/>
                    <a:pt x="5205" y="6905"/>
                    <a:pt x="5205" y="6872"/>
                  </a:cubicBezTo>
                  <a:lnTo>
                    <a:pt x="4704" y="6605"/>
                  </a:lnTo>
                  <a:close/>
                  <a:moveTo>
                    <a:pt x="1435" y="6705"/>
                  </a:moveTo>
                  <a:lnTo>
                    <a:pt x="1002" y="6938"/>
                  </a:lnTo>
                  <a:lnTo>
                    <a:pt x="1002" y="7005"/>
                  </a:lnTo>
                  <a:lnTo>
                    <a:pt x="1502" y="7272"/>
                  </a:lnTo>
                  <a:lnTo>
                    <a:pt x="1569" y="7272"/>
                  </a:lnTo>
                  <a:lnTo>
                    <a:pt x="1969" y="7038"/>
                  </a:lnTo>
                  <a:lnTo>
                    <a:pt x="1969" y="7005"/>
                  </a:lnTo>
                  <a:lnTo>
                    <a:pt x="1502" y="6705"/>
                  </a:lnTo>
                  <a:close/>
                  <a:moveTo>
                    <a:pt x="3146" y="6690"/>
                  </a:moveTo>
                  <a:cubicBezTo>
                    <a:pt x="3140" y="6690"/>
                    <a:pt x="3136" y="6694"/>
                    <a:pt x="3136" y="6705"/>
                  </a:cubicBezTo>
                  <a:lnTo>
                    <a:pt x="2703" y="6938"/>
                  </a:lnTo>
                  <a:lnTo>
                    <a:pt x="2703" y="6972"/>
                  </a:lnTo>
                  <a:lnTo>
                    <a:pt x="3203" y="7272"/>
                  </a:lnTo>
                  <a:lnTo>
                    <a:pt x="3270" y="7272"/>
                  </a:lnTo>
                  <a:lnTo>
                    <a:pt x="3670" y="7038"/>
                  </a:lnTo>
                  <a:cubicBezTo>
                    <a:pt x="3703" y="7038"/>
                    <a:pt x="3670" y="7005"/>
                    <a:pt x="3670" y="6972"/>
                  </a:cubicBezTo>
                  <a:lnTo>
                    <a:pt x="3203" y="6705"/>
                  </a:lnTo>
                  <a:cubicBezTo>
                    <a:pt x="3181" y="6705"/>
                    <a:pt x="3159" y="6690"/>
                    <a:pt x="3146" y="6690"/>
                  </a:cubicBezTo>
                  <a:close/>
                  <a:moveTo>
                    <a:pt x="7160" y="6780"/>
                  </a:moveTo>
                  <a:cubicBezTo>
                    <a:pt x="7148" y="6780"/>
                    <a:pt x="7139" y="6788"/>
                    <a:pt x="7139" y="6805"/>
                  </a:cubicBezTo>
                  <a:lnTo>
                    <a:pt x="6706" y="7038"/>
                  </a:lnTo>
                  <a:cubicBezTo>
                    <a:pt x="6706" y="7038"/>
                    <a:pt x="6706" y="7072"/>
                    <a:pt x="6706" y="7072"/>
                  </a:cubicBezTo>
                  <a:lnTo>
                    <a:pt x="7206" y="7339"/>
                  </a:lnTo>
                  <a:cubicBezTo>
                    <a:pt x="7206" y="7350"/>
                    <a:pt x="7210" y="7353"/>
                    <a:pt x="7216" y="7353"/>
                  </a:cubicBezTo>
                  <a:cubicBezTo>
                    <a:pt x="7228" y="7353"/>
                    <a:pt x="7250" y="7339"/>
                    <a:pt x="7273" y="7339"/>
                  </a:cubicBezTo>
                  <a:lnTo>
                    <a:pt x="7273" y="7372"/>
                  </a:lnTo>
                  <a:lnTo>
                    <a:pt x="7673" y="7105"/>
                  </a:lnTo>
                  <a:lnTo>
                    <a:pt x="7673" y="7072"/>
                  </a:lnTo>
                  <a:lnTo>
                    <a:pt x="7206" y="6805"/>
                  </a:lnTo>
                  <a:cubicBezTo>
                    <a:pt x="7189" y="6788"/>
                    <a:pt x="7173" y="6780"/>
                    <a:pt x="7160" y="6780"/>
                  </a:cubicBezTo>
                  <a:close/>
                  <a:moveTo>
                    <a:pt x="5505" y="6905"/>
                  </a:moveTo>
                  <a:lnTo>
                    <a:pt x="5071" y="7172"/>
                  </a:lnTo>
                  <a:cubicBezTo>
                    <a:pt x="5071" y="7172"/>
                    <a:pt x="5071" y="7172"/>
                    <a:pt x="5071" y="7205"/>
                  </a:cubicBezTo>
                  <a:lnTo>
                    <a:pt x="5571" y="7472"/>
                  </a:lnTo>
                  <a:lnTo>
                    <a:pt x="5638" y="7472"/>
                  </a:lnTo>
                  <a:lnTo>
                    <a:pt x="6038" y="7239"/>
                  </a:lnTo>
                  <a:lnTo>
                    <a:pt x="6038" y="7205"/>
                  </a:lnTo>
                  <a:lnTo>
                    <a:pt x="5571" y="6905"/>
                  </a:lnTo>
                  <a:close/>
                  <a:moveTo>
                    <a:pt x="4070" y="6947"/>
                  </a:moveTo>
                  <a:cubicBezTo>
                    <a:pt x="4062" y="6947"/>
                    <a:pt x="4054" y="6955"/>
                    <a:pt x="4037" y="6972"/>
                  </a:cubicBezTo>
                  <a:lnTo>
                    <a:pt x="3603" y="7205"/>
                  </a:lnTo>
                  <a:lnTo>
                    <a:pt x="3603" y="7239"/>
                  </a:lnTo>
                  <a:lnTo>
                    <a:pt x="4104" y="7505"/>
                  </a:lnTo>
                  <a:cubicBezTo>
                    <a:pt x="4104" y="7522"/>
                    <a:pt x="4112" y="7530"/>
                    <a:pt x="4125" y="7530"/>
                  </a:cubicBezTo>
                  <a:cubicBezTo>
                    <a:pt x="4137" y="7530"/>
                    <a:pt x="4154" y="7522"/>
                    <a:pt x="4170" y="7505"/>
                  </a:cubicBezTo>
                  <a:lnTo>
                    <a:pt x="4571" y="7272"/>
                  </a:lnTo>
                  <a:lnTo>
                    <a:pt x="4571" y="7239"/>
                  </a:lnTo>
                  <a:lnTo>
                    <a:pt x="4104" y="6972"/>
                  </a:lnTo>
                  <a:cubicBezTo>
                    <a:pt x="4087" y="6955"/>
                    <a:pt x="4079" y="6947"/>
                    <a:pt x="4070" y="6947"/>
                  </a:cubicBezTo>
                  <a:close/>
                  <a:moveTo>
                    <a:pt x="2503" y="7038"/>
                  </a:moveTo>
                  <a:lnTo>
                    <a:pt x="2503" y="7072"/>
                  </a:lnTo>
                  <a:lnTo>
                    <a:pt x="2102" y="7305"/>
                  </a:lnTo>
                  <a:lnTo>
                    <a:pt x="2102" y="7339"/>
                  </a:lnTo>
                  <a:lnTo>
                    <a:pt x="2569" y="7606"/>
                  </a:lnTo>
                  <a:cubicBezTo>
                    <a:pt x="2586" y="7622"/>
                    <a:pt x="2603" y="7631"/>
                    <a:pt x="2615" y="7631"/>
                  </a:cubicBezTo>
                  <a:cubicBezTo>
                    <a:pt x="2628" y="7631"/>
                    <a:pt x="2636" y="7622"/>
                    <a:pt x="2636" y="7606"/>
                  </a:cubicBezTo>
                  <a:lnTo>
                    <a:pt x="3070" y="7372"/>
                  </a:lnTo>
                  <a:lnTo>
                    <a:pt x="3070" y="7339"/>
                  </a:lnTo>
                  <a:lnTo>
                    <a:pt x="2569" y="7038"/>
                  </a:lnTo>
                  <a:close/>
                  <a:moveTo>
                    <a:pt x="6505" y="7105"/>
                  </a:moveTo>
                  <a:lnTo>
                    <a:pt x="6105" y="7372"/>
                  </a:lnTo>
                  <a:lnTo>
                    <a:pt x="6105" y="7405"/>
                  </a:lnTo>
                  <a:lnTo>
                    <a:pt x="6606" y="7672"/>
                  </a:lnTo>
                  <a:lnTo>
                    <a:pt x="6672" y="7672"/>
                  </a:lnTo>
                  <a:lnTo>
                    <a:pt x="7073" y="7439"/>
                  </a:lnTo>
                  <a:lnTo>
                    <a:pt x="7073" y="7405"/>
                  </a:lnTo>
                  <a:lnTo>
                    <a:pt x="6606" y="7105"/>
                  </a:lnTo>
                  <a:close/>
                  <a:moveTo>
                    <a:pt x="535" y="7205"/>
                  </a:moveTo>
                  <a:lnTo>
                    <a:pt x="1" y="7505"/>
                  </a:lnTo>
                  <a:cubicBezTo>
                    <a:pt x="1" y="7505"/>
                    <a:pt x="1" y="7539"/>
                    <a:pt x="1" y="7539"/>
                  </a:cubicBezTo>
                  <a:lnTo>
                    <a:pt x="501" y="7839"/>
                  </a:lnTo>
                  <a:lnTo>
                    <a:pt x="568" y="7839"/>
                  </a:lnTo>
                  <a:lnTo>
                    <a:pt x="1068" y="7539"/>
                  </a:lnTo>
                  <a:cubicBezTo>
                    <a:pt x="1068" y="7539"/>
                    <a:pt x="1102" y="7505"/>
                    <a:pt x="1102" y="7505"/>
                  </a:cubicBezTo>
                  <a:lnTo>
                    <a:pt x="1068" y="7505"/>
                  </a:lnTo>
                  <a:lnTo>
                    <a:pt x="601" y="7205"/>
                  </a:lnTo>
                  <a:close/>
                  <a:moveTo>
                    <a:pt x="4871" y="7272"/>
                  </a:moveTo>
                  <a:lnTo>
                    <a:pt x="4471" y="7505"/>
                  </a:lnTo>
                  <a:cubicBezTo>
                    <a:pt x="4471" y="7505"/>
                    <a:pt x="4471" y="7539"/>
                    <a:pt x="4471" y="7539"/>
                  </a:cubicBezTo>
                  <a:lnTo>
                    <a:pt x="4971" y="7839"/>
                  </a:lnTo>
                  <a:lnTo>
                    <a:pt x="5038" y="7839"/>
                  </a:lnTo>
                  <a:lnTo>
                    <a:pt x="5438" y="7572"/>
                  </a:lnTo>
                  <a:lnTo>
                    <a:pt x="5438" y="7539"/>
                  </a:lnTo>
                  <a:lnTo>
                    <a:pt x="4971" y="7272"/>
                  </a:lnTo>
                  <a:close/>
                  <a:moveTo>
                    <a:pt x="3437" y="7305"/>
                  </a:moveTo>
                  <a:lnTo>
                    <a:pt x="3003" y="7539"/>
                  </a:lnTo>
                  <a:lnTo>
                    <a:pt x="3003" y="7606"/>
                  </a:lnTo>
                  <a:lnTo>
                    <a:pt x="3503" y="7872"/>
                  </a:lnTo>
                  <a:lnTo>
                    <a:pt x="3570" y="7872"/>
                  </a:lnTo>
                  <a:lnTo>
                    <a:pt x="3970" y="7639"/>
                  </a:lnTo>
                  <a:lnTo>
                    <a:pt x="3970" y="7606"/>
                  </a:lnTo>
                  <a:lnTo>
                    <a:pt x="3503" y="7305"/>
                  </a:lnTo>
                  <a:close/>
                  <a:moveTo>
                    <a:pt x="1927" y="7391"/>
                  </a:moveTo>
                  <a:cubicBezTo>
                    <a:pt x="1921" y="7391"/>
                    <a:pt x="1913" y="7394"/>
                    <a:pt x="1902" y="7405"/>
                  </a:cubicBezTo>
                  <a:lnTo>
                    <a:pt x="1469" y="7639"/>
                  </a:lnTo>
                  <a:lnTo>
                    <a:pt x="1469" y="7672"/>
                  </a:lnTo>
                  <a:lnTo>
                    <a:pt x="1969" y="7972"/>
                  </a:lnTo>
                  <a:lnTo>
                    <a:pt x="2036" y="7972"/>
                  </a:lnTo>
                  <a:lnTo>
                    <a:pt x="2436" y="7739"/>
                  </a:lnTo>
                  <a:lnTo>
                    <a:pt x="2436" y="7672"/>
                  </a:lnTo>
                  <a:lnTo>
                    <a:pt x="1969" y="7405"/>
                  </a:lnTo>
                  <a:cubicBezTo>
                    <a:pt x="1947" y="7405"/>
                    <a:pt x="1939" y="7391"/>
                    <a:pt x="1927" y="7391"/>
                  </a:cubicBezTo>
                  <a:close/>
                  <a:moveTo>
                    <a:pt x="5905" y="7472"/>
                  </a:moveTo>
                  <a:lnTo>
                    <a:pt x="5471" y="7706"/>
                  </a:lnTo>
                  <a:lnTo>
                    <a:pt x="5471" y="7772"/>
                  </a:lnTo>
                  <a:lnTo>
                    <a:pt x="5972" y="8039"/>
                  </a:lnTo>
                  <a:lnTo>
                    <a:pt x="6038" y="8039"/>
                  </a:lnTo>
                  <a:lnTo>
                    <a:pt x="6472" y="7806"/>
                  </a:lnTo>
                  <a:lnTo>
                    <a:pt x="6472" y="7772"/>
                  </a:lnTo>
                  <a:lnTo>
                    <a:pt x="5972" y="7472"/>
                  </a:lnTo>
                  <a:close/>
                  <a:moveTo>
                    <a:pt x="4271" y="7606"/>
                  </a:moveTo>
                  <a:lnTo>
                    <a:pt x="3870" y="7839"/>
                  </a:lnTo>
                  <a:lnTo>
                    <a:pt x="3870" y="7906"/>
                  </a:lnTo>
                  <a:lnTo>
                    <a:pt x="4337" y="8173"/>
                  </a:lnTo>
                  <a:lnTo>
                    <a:pt x="4404" y="8173"/>
                  </a:lnTo>
                  <a:lnTo>
                    <a:pt x="4838" y="7939"/>
                  </a:lnTo>
                  <a:cubicBezTo>
                    <a:pt x="4838" y="7939"/>
                    <a:pt x="4838" y="7906"/>
                    <a:pt x="4838" y="7906"/>
                  </a:cubicBezTo>
                  <a:lnTo>
                    <a:pt x="4337" y="7606"/>
                  </a:lnTo>
                  <a:close/>
                  <a:moveTo>
                    <a:pt x="2803" y="7672"/>
                  </a:moveTo>
                  <a:lnTo>
                    <a:pt x="2403" y="7939"/>
                  </a:lnTo>
                  <a:cubicBezTo>
                    <a:pt x="2369" y="7939"/>
                    <a:pt x="2403" y="7939"/>
                    <a:pt x="2403" y="7972"/>
                  </a:cubicBezTo>
                  <a:lnTo>
                    <a:pt x="2870" y="8239"/>
                  </a:lnTo>
                  <a:lnTo>
                    <a:pt x="2936" y="8239"/>
                  </a:lnTo>
                  <a:lnTo>
                    <a:pt x="3370" y="8006"/>
                  </a:lnTo>
                  <a:lnTo>
                    <a:pt x="3370" y="7972"/>
                  </a:lnTo>
                  <a:lnTo>
                    <a:pt x="2870" y="7672"/>
                  </a:lnTo>
                  <a:close/>
                  <a:moveTo>
                    <a:pt x="1314" y="7747"/>
                  </a:moveTo>
                  <a:cubicBezTo>
                    <a:pt x="1302" y="7747"/>
                    <a:pt x="1285" y="7756"/>
                    <a:pt x="1268" y="7772"/>
                  </a:cubicBezTo>
                  <a:lnTo>
                    <a:pt x="868" y="8006"/>
                  </a:lnTo>
                  <a:cubicBezTo>
                    <a:pt x="835" y="8006"/>
                    <a:pt x="835" y="8039"/>
                    <a:pt x="868" y="8039"/>
                  </a:cubicBezTo>
                  <a:lnTo>
                    <a:pt x="1335" y="8339"/>
                  </a:lnTo>
                  <a:lnTo>
                    <a:pt x="1402" y="8339"/>
                  </a:lnTo>
                  <a:lnTo>
                    <a:pt x="1835" y="8073"/>
                  </a:lnTo>
                  <a:cubicBezTo>
                    <a:pt x="1835" y="8073"/>
                    <a:pt x="1869" y="8039"/>
                    <a:pt x="1835" y="8039"/>
                  </a:cubicBezTo>
                  <a:lnTo>
                    <a:pt x="1335" y="7772"/>
                  </a:lnTo>
                  <a:cubicBezTo>
                    <a:pt x="1335" y="7756"/>
                    <a:pt x="1327" y="7747"/>
                    <a:pt x="1314" y="7747"/>
                  </a:cubicBezTo>
                  <a:close/>
                  <a:moveTo>
                    <a:pt x="5305" y="7839"/>
                  </a:moveTo>
                  <a:lnTo>
                    <a:pt x="4871" y="8073"/>
                  </a:lnTo>
                  <a:lnTo>
                    <a:pt x="4871" y="8139"/>
                  </a:lnTo>
                  <a:lnTo>
                    <a:pt x="5371" y="8406"/>
                  </a:lnTo>
                  <a:lnTo>
                    <a:pt x="5438" y="8406"/>
                  </a:lnTo>
                  <a:lnTo>
                    <a:pt x="5838" y="8173"/>
                  </a:lnTo>
                  <a:cubicBezTo>
                    <a:pt x="5872" y="8173"/>
                    <a:pt x="5838" y="8139"/>
                    <a:pt x="5838" y="8139"/>
                  </a:cubicBezTo>
                  <a:lnTo>
                    <a:pt x="5371" y="7839"/>
                  </a:lnTo>
                  <a:close/>
                  <a:moveTo>
                    <a:pt x="3670" y="7972"/>
                  </a:moveTo>
                  <a:lnTo>
                    <a:pt x="3270" y="8239"/>
                  </a:lnTo>
                  <a:lnTo>
                    <a:pt x="3270" y="8273"/>
                  </a:lnTo>
                  <a:lnTo>
                    <a:pt x="3737" y="8540"/>
                  </a:lnTo>
                  <a:lnTo>
                    <a:pt x="3804" y="8540"/>
                  </a:lnTo>
                  <a:lnTo>
                    <a:pt x="4237" y="8306"/>
                  </a:lnTo>
                  <a:cubicBezTo>
                    <a:pt x="4237" y="8306"/>
                    <a:pt x="4237" y="8273"/>
                    <a:pt x="4237" y="8273"/>
                  </a:cubicBezTo>
                  <a:lnTo>
                    <a:pt x="3737" y="7972"/>
                  </a:lnTo>
                  <a:close/>
                  <a:moveTo>
                    <a:pt x="9387" y="6280"/>
                  </a:moveTo>
                  <a:cubicBezTo>
                    <a:pt x="9374" y="6280"/>
                    <a:pt x="9358" y="6288"/>
                    <a:pt x="9341" y="6305"/>
                  </a:cubicBezTo>
                  <a:lnTo>
                    <a:pt x="5905" y="8273"/>
                  </a:lnTo>
                  <a:lnTo>
                    <a:pt x="5905" y="8339"/>
                  </a:lnTo>
                  <a:lnTo>
                    <a:pt x="6405" y="8606"/>
                  </a:lnTo>
                  <a:lnTo>
                    <a:pt x="6472" y="8606"/>
                  </a:lnTo>
                  <a:lnTo>
                    <a:pt x="9908" y="6605"/>
                  </a:lnTo>
                  <a:lnTo>
                    <a:pt x="9908" y="6571"/>
                  </a:lnTo>
                  <a:lnTo>
                    <a:pt x="9408" y="6305"/>
                  </a:lnTo>
                  <a:cubicBezTo>
                    <a:pt x="9408" y="6288"/>
                    <a:pt x="9399" y="6280"/>
                    <a:pt x="9387" y="6280"/>
                  </a:cubicBezTo>
                  <a:close/>
                  <a:moveTo>
                    <a:pt x="2223" y="8014"/>
                  </a:moveTo>
                  <a:cubicBezTo>
                    <a:pt x="2211" y="8014"/>
                    <a:pt x="2202" y="8022"/>
                    <a:pt x="2202" y="8039"/>
                  </a:cubicBezTo>
                  <a:lnTo>
                    <a:pt x="1535" y="8406"/>
                  </a:lnTo>
                  <a:cubicBezTo>
                    <a:pt x="1535" y="8406"/>
                    <a:pt x="1535" y="8439"/>
                    <a:pt x="1535" y="8439"/>
                  </a:cubicBezTo>
                  <a:lnTo>
                    <a:pt x="2036" y="8706"/>
                  </a:lnTo>
                  <a:cubicBezTo>
                    <a:pt x="2052" y="8723"/>
                    <a:pt x="2061" y="8731"/>
                    <a:pt x="2069" y="8731"/>
                  </a:cubicBezTo>
                  <a:cubicBezTo>
                    <a:pt x="2077" y="8731"/>
                    <a:pt x="2086" y="8723"/>
                    <a:pt x="2102" y="8706"/>
                  </a:cubicBezTo>
                  <a:lnTo>
                    <a:pt x="2736" y="8339"/>
                  </a:lnTo>
                  <a:cubicBezTo>
                    <a:pt x="2736" y="8339"/>
                    <a:pt x="2769" y="8306"/>
                    <a:pt x="2769" y="8306"/>
                  </a:cubicBezTo>
                  <a:lnTo>
                    <a:pt x="2736" y="8306"/>
                  </a:lnTo>
                  <a:lnTo>
                    <a:pt x="2269" y="8039"/>
                  </a:lnTo>
                  <a:cubicBezTo>
                    <a:pt x="2252" y="8022"/>
                    <a:pt x="2236" y="8014"/>
                    <a:pt x="2223" y="8014"/>
                  </a:cubicBezTo>
                  <a:close/>
                  <a:moveTo>
                    <a:pt x="4717" y="8181"/>
                  </a:moveTo>
                  <a:cubicBezTo>
                    <a:pt x="4704" y="8181"/>
                    <a:pt x="4688" y="8189"/>
                    <a:pt x="4671" y="8206"/>
                  </a:cubicBezTo>
                  <a:lnTo>
                    <a:pt x="4271" y="8439"/>
                  </a:lnTo>
                  <a:lnTo>
                    <a:pt x="4271" y="8473"/>
                  </a:lnTo>
                  <a:lnTo>
                    <a:pt x="4738" y="8773"/>
                  </a:lnTo>
                  <a:cubicBezTo>
                    <a:pt x="4771" y="8773"/>
                    <a:pt x="4804" y="8773"/>
                    <a:pt x="4804" y="8740"/>
                  </a:cubicBezTo>
                  <a:lnTo>
                    <a:pt x="4804" y="8773"/>
                  </a:lnTo>
                  <a:lnTo>
                    <a:pt x="5238" y="8506"/>
                  </a:lnTo>
                  <a:lnTo>
                    <a:pt x="5238" y="8473"/>
                  </a:lnTo>
                  <a:lnTo>
                    <a:pt x="4738" y="8206"/>
                  </a:lnTo>
                  <a:cubicBezTo>
                    <a:pt x="4738" y="8189"/>
                    <a:pt x="4729" y="8181"/>
                    <a:pt x="4717" y="8181"/>
                  </a:cubicBezTo>
                  <a:close/>
                  <a:moveTo>
                    <a:pt x="5705" y="8373"/>
                  </a:moveTo>
                  <a:lnTo>
                    <a:pt x="5205" y="8673"/>
                  </a:lnTo>
                  <a:lnTo>
                    <a:pt x="5205" y="8706"/>
                  </a:lnTo>
                  <a:lnTo>
                    <a:pt x="5672" y="9007"/>
                  </a:lnTo>
                  <a:lnTo>
                    <a:pt x="5738" y="9007"/>
                  </a:lnTo>
                  <a:lnTo>
                    <a:pt x="6272" y="8706"/>
                  </a:lnTo>
                  <a:lnTo>
                    <a:pt x="6272" y="8673"/>
                  </a:lnTo>
                  <a:lnTo>
                    <a:pt x="5772" y="8373"/>
                  </a:lnTo>
                  <a:close/>
                  <a:moveTo>
                    <a:pt x="3091" y="8314"/>
                  </a:moveTo>
                  <a:cubicBezTo>
                    <a:pt x="3078" y="8314"/>
                    <a:pt x="3070" y="8323"/>
                    <a:pt x="3070" y="8339"/>
                  </a:cubicBezTo>
                  <a:lnTo>
                    <a:pt x="2269" y="8806"/>
                  </a:lnTo>
                  <a:cubicBezTo>
                    <a:pt x="2236" y="8806"/>
                    <a:pt x="2269" y="8840"/>
                    <a:pt x="2269" y="8840"/>
                  </a:cubicBezTo>
                  <a:lnTo>
                    <a:pt x="2736" y="9107"/>
                  </a:lnTo>
                  <a:cubicBezTo>
                    <a:pt x="2753" y="9123"/>
                    <a:pt x="2761" y="9132"/>
                    <a:pt x="2769" y="9132"/>
                  </a:cubicBezTo>
                  <a:cubicBezTo>
                    <a:pt x="2778" y="9132"/>
                    <a:pt x="2786" y="9123"/>
                    <a:pt x="2803" y="9107"/>
                  </a:cubicBezTo>
                  <a:lnTo>
                    <a:pt x="3603" y="8640"/>
                  </a:lnTo>
                  <a:cubicBezTo>
                    <a:pt x="3603" y="8640"/>
                    <a:pt x="3637" y="8606"/>
                    <a:pt x="3603" y="8606"/>
                  </a:cubicBezTo>
                  <a:lnTo>
                    <a:pt x="3136" y="8339"/>
                  </a:lnTo>
                  <a:cubicBezTo>
                    <a:pt x="3120" y="8323"/>
                    <a:pt x="3103" y="8314"/>
                    <a:pt x="3091" y="8314"/>
                  </a:cubicBezTo>
                  <a:close/>
                  <a:moveTo>
                    <a:pt x="4070" y="8540"/>
                  </a:moveTo>
                  <a:lnTo>
                    <a:pt x="3637" y="8806"/>
                  </a:lnTo>
                  <a:cubicBezTo>
                    <a:pt x="3637" y="8806"/>
                    <a:pt x="3637" y="8806"/>
                    <a:pt x="3637" y="8840"/>
                  </a:cubicBezTo>
                  <a:lnTo>
                    <a:pt x="4137" y="9107"/>
                  </a:lnTo>
                  <a:cubicBezTo>
                    <a:pt x="4154" y="9123"/>
                    <a:pt x="4162" y="9132"/>
                    <a:pt x="4170" y="9132"/>
                  </a:cubicBezTo>
                  <a:cubicBezTo>
                    <a:pt x="4179" y="9132"/>
                    <a:pt x="4187" y="9123"/>
                    <a:pt x="4204" y="9107"/>
                  </a:cubicBezTo>
                  <a:lnTo>
                    <a:pt x="4637" y="8873"/>
                  </a:lnTo>
                  <a:lnTo>
                    <a:pt x="4637" y="8840"/>
                  </a:lnTo>
                  <a:lnTo>
                    <a:pt x="4137" y="8540"/>
                  </a:lnTo>
                  <a:close/>
                  <a:moveTo>
                    <a:pt x="5038" y="8781"/>
                  </a:moveTo>
                  <a:cubicBezTo>
                    <a:pt x="5029" y="8781"/>
                    <a:pt x="5021" y="8790"/>
                    <a:pt x="5004" y="8806"/>
                  </a:cubicBezTo>
                  <a:lnTo>
                    <a:pt x="4504" y="9107"/>
                  </a:lnTo>
                  <a:lnTo>
                    <a:pt x="4504" y="9140"/>
                  </a:lnTo>
                  <a:lnTo>
                    <a:pt x="4971" y="9407"/>
                  </a:lnTo>
                  <a:cubicBezTo>
                    <a:pt x="4988" y="9423"/>
                    <a:pt x="5004" y="9432"/>
                    <a:pt x="5017" y="9432"/>
                  </a:cubicBezTo>
                  <a:cubicBezTo>
                    <a:pt x="5029" y="9432"/>
                    <a:pt x="5038" y="9423"/>
                    <a:pt x="5038" y="9407"/>
                  </a:cubicBezTo>
                  <a:lnTo>
                    <a:pt x="5571" y="9107"/>
                  </a:lnTo>
                  <a:lnTo>
                    <a:pt x="5571" y="9073"/>
                  </a:lnTo>
                  <a:lnTo>
                    <a:pt x="5071" y="8806"/>
                  </a:lnTo>
                  <a:cubicBezTo>
                    <a:pt x="5054" y="8790"/>
                    <a:pt x="5046" y="8781"/>
                    <a:pt x="5038" y="8781"/>
                  </a:cubicBezTo>
                  <a:close/>
                  <a:moveTo>
                    <a:pt x="3470" y="8906"/>
                  </a:moveTo>
                  <a:lnTo>
                    <a:pt x="2970" y="9207"/>
                  </a:lnTo>
                  <a:lnTo>
                    <a:pt x="2970" y="9240"/>
                  </a:lnTo>
                  <a:lnTo>
                    <a:pt x="3437" y="9507"/>
                  </a:lnTo>
                  <a:cubicBezTo>
                    <a:pt x="3453" y="9524"/>
                    <a:pt x="3470" y="9532"/>
                    <a:pt x="3482" y="9532"/>
                  </a:cubicBezTo>
                  <a:cubicBezTo>
                    <a:pt x="3495" y="9532"/>
                    <a:pt x="3503" y="9524"/>
                    <a:pt x="3503" y="9507"/>
                  </a:cubicBezTo>
                  <a:lnTo>
                    <a:pt x="4037" y="9240"/>
                  </a:lnTo>
                  <a:cubicBezTo>
                    <a:pt x="4037" y="9240"/>
                    <a:pt x="4037" y="9173"/>
                    <a:pt x="4004" y="9173"/>
                  </a:cubicBezTo>
                  <a:lnTo>
                    <a:pt x="4037" y="9173"/>
                  </a:lnTo>
                  <a:lnTo>
                    <a:pt x="3537" y="8906"/>
                  </a:lnTo>
                  <a:close/>
                  <a:moveTo>
                    <a:pt x="4337" y="9215"/>
                  </a:moveTo>
                  <a:cubicBezTo>
                    <a:pt x="4329" y="9215"/>
                    <a:pt x="4321" y="9223"/>
                    <a:pt x="4304" y="9240"/>
                  </a:cubicBezTo>
                  <a:lnTo>
                    <a:pt x="3670" y="9607"/>
                  </a:lnTo>
                  <a:cubicBezTo>
                    <a:pt x="3637" y="9607"/>
                    <a:pt x="3670" y="9640"/>
                    <a:pt x="3670" y="9640"/>
                  </a:cubicBezTo>
                  <a:lnTo>
                    <a:pt x="4137" y="9907"/>
                  </a:lnTo>
                  <a:cubicBezTo>
                    <a:pt x="4154" y="9924"/>
                    <a:pt x="4170" y="9932"/>
                    <a:pt x="4183" y="9932"/>
                  </a:cubicBezTo>
                  <a:cubicBezTo>
                    <a:pt x="4196" y="9932"/>
                    <a:pt x="4204" y="9924"/>
                    <a:pt x="4204" y="9907"/>
                  </a:cubicBezTo>
                  <a:lnTo>
                    <a:pt x="4871" y="9540"/>
                  </a:lnTo>
                  <a:lnTo>
                    <a:pt x="4871" y="9507"/>
                  </a:lnTo>
                  <a:lnTo>
                    <a:pt x="4371" y="9240"/>
                  </a:lnTo>
                  <a:cubicBezTo>
                    <a:pt x="4354" y="9223"/>
                    <a:pt x="4346" y="9215"/>
                    <a:pt x="4337" y="9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5"/>
            <p:cNvSpPr/>
            <p:nvPr/>
          </p:nvSpPr>
          <p:spPr>
            <a:xfrm>
              <a:off x="4878975" y="2555725"/>
              <a:ext cx="186825" cy="229350"/>
            </a:xfrm>
            <a:custGeom>
              <a:avLst/>
              <a:gdLst/>
              <a:ahLst/>
              <a:cxnLst/>
              <a:rect l="l" t="t" r="r" b="b"/>
              <a:pathLst>
                <a:path w="7473" h="9174" extrusionOk="0">
                  <a:moveTo>
                    <a:pt x="4938" y="1"/>
                  </a:moveTo>
                  <a:lnTo>
                    <a:pt x="768" y="3370"/>
                  </a:lnTo>
                  <a:lnTo>
                    <a:pt x="68" y="7039"/>
                  </a:lnTo>
                  <a:cubicBezTo>
                    <a:pt x="1" y="7439"/>
                    <a:pt x="201" y="7839"/>
                    <a:pt x="535" y="8073"/>
                  </a:cubicBezTo>
                  <a:lnTo>
                    <a:pt x="2436" y="9174"/>
                  </a:lnTo>
                  <a:lnTo>
                    <a:pt x="2469" y="9174"/>
                  </a:lnTo>
                  <a:lnTo>
                    <a:pt x="7473" y="6272"/>
                  </a:lnTo>
                  <a:lnTo>
                    <a:pt x="5538" y="5171"/>
                  </a:lnTo>
                  <a:cubicBezTo>
                    <a:pt x="5205" y="4937"/>
                    <a:pt x="5004" y="4570"/>
                    <a:pt x="5071" y="4170"/>
                  </a:cubicBezTo>
                  <a:lnTo>
                    <a:pt x="5772" y="50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5"/>
            <p:cNvSpPr/>
            <p:nvPr/>
          </p:nvSpPr>
          <p:spPr>
            <a:xfrm>
              <a:off x="4855625" y="2628275"/>
              <a:ext cx="85100" cy="181000"/>
            </a:xfrm>
            <a:custGeom>
              <a:avLst/>
              <a:gdLst/>
              <a:ahLst/>
              <a:cxnLst/>
              <a:rect l="l" t="t" r="r" b="b"/>
              <a:pathLst>
                <a:path w="3404" h="7240" extrusionOk="0">
                  <a:moveTo>
                    <a:pt x="868" y="1"/>
                  </a:moveTo>
                  <a:lnTo>
                    <a:pt x="68" y="4170"/>
                  </a:lnTo>
                  <a:cubicBezTo>
                    <a:pt x="1" y="4771"/>
                    <a:pt x="268" y="5371"/>
                    <a:pt x="768" y="5705"/>
                  </a:cubicBezTo>
                  <a:lnTo>
                    <a:pt x="3403" y="7239"/>
                  </a:lnTo>
                  <a:lnTo>
                    <a:pt x="3403" y="6272"/>
                  </a:lnTo>
                  <a:lnTo>
                    <a:pt x="3370" y="6238"/>
                  </a:lnTo>
                  <a:lnTo>
                    <a:pt x="1469" y="5138"/>
                  </a:lnTo>
                  <a:cubicBezTo>
                    <a:pt x="1135" y="4937"/>
                    <a:pt x="935" y="4537"/>
                    <a:pt x="1002" y="4137"/>
                  </a:cubicBezTo>
                  <a:lnTo>
                    <a:pt x="1702" y="4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5"/>
            <p:cNvSpPr/>
            <p:nvPr/>
          </p:nvSpPr>
          <p:spPr>
            <a:xfrm>
              <a:off x="4940700" y="2712500"/>
              <a:ext cx="125100" cy="96775"/>
            </a:xfrm>
            <a:custGeom>
              <a:avLst/>
              <a:gdLst/>
              <a:ahLst/>
              <a:cxnLst/>
              <a:rect l="l" t="t" r="r" b="b"/>
              <a:pathLst>
                <a:path w="5004" h="3871" extrusionOk="0">
                  <a:moveTo>
                    <a:pt x="5004" y="1"/>
                  </a:moveTo>
                  <a:lnTo>
                    <a:pt x="0" y="2903"/>
                  </a:lnTo>
                  <a:lnTo>
                    <a:pt x="0" y="3870"/>
                  </a:lnTo>
                  <a:lnTo>
                    <a:pt x="5004" y="968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5"/>
            <p:cNvSpPr/>
            <p:nvPr/>
          </p:nvSpPr>
          <p:spPr>
            <a:xfrm>
              <a:off x="4668200" y="2101325"/>
              <a:ext cx="522700" cy="704150"/>
            </a:xfrm>
            <a:custGeom>
              <a:avLst/>
              <a:gdLst/>
              <a:ahLst/>
              <a:cxnLst/>
              <a:rect l="l" t="t" r="r" b="b"/>
              <a:pathLst>
                <a:path w="20908" h="28166" extrusionOk="0">
                  <a:moveTo>
                    <a:pt x="20065" y="1"/>
                  </a:moveTo>
                  <a:cubicBezTo>
                    <a:pt x="19907" y="1"/>
                    <a:pt x="19747" y="42"/>
                    <a:pt x="19607" y="130"/>
                  </a:cubicBezTo>
                  <a:lnTo>
                    <a:pt x="493" y="11171"/>
                  </a:lnTo>
                  <a:cubicBezTo>
                    <a:pt x="226" y="11338"/>
                    <a:pt x="59" y="11638"/>
                    <a:pt x="26" y="11939"/>
                  </a:cubicBezTo>
                  <a:lnTo>
                    <a:pt x="26" y="27283"/>
                  </a:lnTo>
                  <a:cubicBezTo>
                    <a:pt x="0" y="27792"/>
                    <a:pt x="422" y="28165"/>
                    <a:pt x="890" y="28165"/>
                  </a:cubicBezTo>
                  <a:cubicBezTo>
                    <a:pt x="1035" y="28165"/>
                    <a:pt x="1185" y="28129"/>
                    <a:pt x="1327" y="28050"/>
                  </a:cubicBezTo>
                  <a:lnTo>
                    <a:pt x="20440" y="16976"/>
                  </a:lnTo>
                  <a:cubicBezTo>
                    <a:pt x="20707" y="16809"/>
                    <a:pt x="20874" y="16542"/>
                    <a:pt x="20907" y="16208"/>
                  </a:cubicBezTo>
                  <a:lnTo>
                    <a:pt x="20907" y="864"/>
                  </a:lnTo>
                  <a:cubicBezTo>
                    <a:pt x="20874" y="564"/>
                    <a:pt x="20741" y="264"/>
                    <a:pt x="20474" y="97"/>
                  </a:cubicBezTo>
                  <a:cubicBezTo>
                    <a:pt x="20348" y="34"/>
                    <a:pt x="20207" y="1"/>
                    <a:pt x="20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5"/>
            <p:cNvSpPr/>
            <p:nvPr/>
          </p:nvSpPr>
          <p:spPr>
            <a:xfrm>
              <a:off x="4668200" y="2389775"/>
              <a:ext cx="376750" cy="415700"/>
            </a:xfrm>
            <a:custGeom>
              <a:avLst/>
              <a:gdLst/>
              <a:ahLst/>
              <a:cxnLst/>
              <a:rect l="l" t="t" r="r" b="b"/>
              <a:pathLst>
                <a:path w="15070" h="16628" extrusionOk="0">
                  <a:moveTo>
                    <a:pt x="159" y="0"/>
                  </a:moveTo>
                  <a:cubicBezTo>
                    <a:pt x="93" y="134"/>
                    <a:pt x="26" y="267"/>
                    <a:pt x="26" y="401"/>
                  </a:cubicBezTo>
                  <a:lnTo>
                    <a:pt x="26" y="15745"/>
                  </a:lnTo>
                  <a:cubicBezTo>
                    <a:pt x="0" y="16254"/>
                    <a:pt x="422" y="16627"/>
                    <a:pt x="890" y="16627"/>
                  </a:cubicBezTo>
                  <a:cubicBezTo>
                    <a:pt x="1035" y="16627"/>
                    <a:pt x="1185" y="16591"/>
                    <a:pt x="1327" y="16512"/>
                  </a:cubicBezTo>
                  <a:lnTo>
                    <a:pt x="15070" y="857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5"/>
            <p:cNvSpPr/>
            <p:nvPr/>
          </p:nvSpPr>
          <p:spPr>
            <a:xfrm>
              <a:off x="4689675" y="2114425"/>
              <a:ext cx="501225" cy="689975"/>
            </a:xfrm>
            <a:custGeom>
              <a:avLst/>
              <a:gdLst/>
              <a:ahLst/>
              <a:cxnLst/>
              <a:rect l="l" t="t" r="r" b="b"/>
              <a:pathLst>
                <a:path w="20049" h="27599" extrusionOk="0">
                  <a:moveTo>
                    <a:pt x="19798" y="1"/>
                  </a:moveTo>
                  <a:cubicBezTo>
                    <a:pt x="19734" y="1"/>
                    <a:pt x="19661" y="24"/>
                    <a:pt x="19581" y="73"/>
                  </a:cubicBezTo>
                  <a:lnTo>
                    <a:pt x="468" y="11148"/>
                  </a:lnTo>
                  <a:cubicBezTo>
                    <a:pt x="201" y="11315"/>
                    <a:pt x="34" y="11581"/>
                    <a:pt x="1" y="11915"/>
                  </a:cubicBezTo>
                  <a:lnTo>
                    <a:pt x="1" y="27259"/>
                  </a:lnTo>
                  <a:cubicBezTo>
                    <a:pt x="1" y="27470"/>
                    <a:pt x="100" y="27599"/>
                    <a:pt x="251" y="27599"/>
                  </a:cubicBezTo>
                  <a:cubicBezTo>
                    <a:pt x="315" y="27599"/>
                    <a:pt x="388" y="27576"/>
                    <a:pt x="468" y="27526"/>
                  </a:cubicBezTo>
                  <a:lnTo>
                    <a:pt x="19581" y="16485"/>
                  </a:lnTo>
                  <a:cubicBezTo>
                    <a:pt x="19848" y="16285"/>
                    <a:pt x="20015" y="16018"/>
                    <a:pt x="20048" y="15684"/>
                  </a:cubicBezTo>
                  <a:lnTo>
                    <a:pt x="20048" y="340"/>
                  </a:lnTo>
                  <a:cubicBezTo>
                    <a:pt x="20048" y="129"/>
                    <a:pt x="19950" y="1"/>
                    <a:pt x="19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5"/>
            <p:cNvSpPr/>
            <p:nvPr/>
          </p:nvSpPr>
          <p:spPr>
            <a:xfrm>
              <a:off x="4700525" y="2136825"/>
              <a:ext cx="472025" cy="625875"/>
            </a:xfrm>
            <a:custGeom>
              <a:avLst/>
              <a:gdLst/>
              <a:ahLst/>
              <a:cxnLst/>
              <a:rect l="l" t="t" r="r" b="b"/>
              <a:pathLst>
                <a:path w="18881" h="25035" extrusionOk="0">
                  <a:moveTo>
                    <a:pt x="18677" y="0"/>
                  </a:moveTo>
                  <a:cubicBezTo>
                    <a:pt x="18628" y="0"/>
                    <a:pt x="18572" y="15"/>
                    <a:pt x="18514" y="45"/>
                  </a:cubicBezTo>
                  <a:lnTo>
                    <a:pt x="334" y="10519"/>
                  </a:lnTo>
                  <a:cubicBezTo>
                    <a:pt x="134" y="10652"/>
                    <a:pt x="0" y="10886"/>
                    <a:pt x="0" y="11152"/>
                  </a:cubicBezTo>
                  <a:lnTo>
                    <a:pt x="0" y="24796"/>
                  </a:lnTo>
                  <a:cubicBezTo>
                    <a:pt x="0" y="24942"/>
                    <a:pt x="72" y="25035"/>
                    <a:pt x="189" y="25035"/>
                  </a:cubicBezTo>
                  <a:cubicBezTo>
                    <a:pt x="232" y="25035"/>
                    <a:pt x="280" y="25023"/>
                    <a:pt x="334" y="24996"/>
                  </a:cubicBezTo>
                  <a:lnTo>
                    <a:pt x="18514" y="14522"/>
                  </a:lnTo>
                  <a:cubicBezTo>
                    <a:pt x="18714" y="14388"/>
                    <a:pt x="18847" y="14155"/>
                    <a:pt x="18881" y="13921"/>
                  </a:cubicBezTo>
                  <a:lnTo>
                    <a:pt x="18881" y="278"/>
                  </a:lnTo>
                  <a:cubicBezTo>
                    <a:pt x="18881" y="89"/>
                    <a:pt x="18797" y="0"/>
                    <a:pt x="18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5"/>
            <p:cNvSpPr/>
            <p:nvPr/>
          </p:nvSpPr>
          <p:spPr>
            <a:xfrm>
              <a:off x="4245200" y="2905350"/>
              <a:ext cx="507875" cy="479125"/>
            </a:xfrm>
            <a:custGeom>
              <a:avLst/>
              <a:gdLst/>
              <a:ahLst/>
              <a:cxnLst/>
              <a:rect l="l" t="t" r="r" b="b"/>
              <a:pathLst>
                <a:path w="20315" h="19165" extrusionOk="0">
                  <a:moveTo>
                    <a:pt x="8473" y="1"/>
                  </a:moveTo>
                  <a:cubicBezTo>
                    <a:pt x="8290" y="1"/>
                    <a:pt x="8106" y="42"/>
                    <a:pt x="7939" y="126"/>
                  </a:cubicBezTo>
                  <a:lnTo>
                    <a:pt x="534" y="4395"/>
                  </a:lnTo>
                  <a:cubicBezTo>
                    <a:pt x="234" y="4595"/>
                    <a:pt x="34" y="4929"/>
                    <a:pt x="0" y="5329"/>
                  </a:cubicBezTo>
                  <a:lnTo>
                    <a:pt x="0" y="11901"/>
                  </a:lnTo>
                  <a:cubicBezTo>
                    <a:pt x="34" y="12268"/>
                    <a:pt x="234" y="12635"/>
                    <a:pt x="534" y="12835"/>
                  </a:cubicBezTo>
                  <a:lnTo>
                    <a:pt x="11342" y="19039"/>
                  </a:lnTo>
                  <a:cubicBezTo>
                    <a:pt x="11509" y="19123"/>
                    <a:pt x="11692" y="19164"/>
                    <a:pt x="11876" y="19164"/>
                  </a:cubicBezTo>
                  <a:cubicBezTo>
                    <a:pt x="12059" y="19164"/>
                    <a:pt x="12243" y="19123"/>
                    <a:pt x="12409" y="19039"/>
                  </a:cubicBezTo>
                  <a:lnTo>
                    <a:pt x="19781" y="14803"/>
                  </a:lnTo>
                  <a:cubicBezTo>
                    <a:pt x="20115" y="14569"/>
                    <a:pt x="20315" y="14236"/>
                    <a:pt x="20315" y="13835"/>
                  </a:cubicBezTo>
                  <a:lnTo>
                    <a:pt x="20315" y="7264"/>
                  </a:lnTo>
                  <a:cubicBezTo>
                    <a:pt x="20315" y="6897"/>
                    <a:pt x="20115" y="6530"/>
                    <a:pt x="19781" y="6330"/>
                  </a:cubicBezTo>
                  <a:lnTo>
                    <a:pt x="9007" y="126"/>
                  </a:lnTo>
                  <a:cubicBezTo>
                    <a:pt x="8840" y="42"/>
                    <a:pt x="8657" y="1"/>
                    <a:pt x="8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5"/>
            <p:cNvSpPr/>
            <p:nvPr/>
          </p:nvSpPr>
          <p:spPr>
            <a:xfrm>
              <a:off x="4251025" y="2905350"/>
              <a:ext cx="496225" cy="283975"/>
            </a:xfrm>
            <a:custGeom>
              <a:avLst/>
              <a:gdLst/>
              <a:ahLst/>
              <a:cxnLst/>
              <a:rect l="l" t="t" r="r" b="b"/>
              <a:pathLst>
                <a:path w="19849" h="11359" extrusionOk="0">
                  <a:moveTo>
                    <a:pt x="8240" y="1"/>
                  </a:moveTo>
                  <a:cubicBezTo>
                    <a:pt x="8057" y="1"/>
                    <a:pt x="7873" y="42"/>
                    <a:pt x="7706" y="126"/>
                  </a:cubicBezTo>
                  <a:lnTo>
                    <a:pt x="301" y="4395"/>
                  </a:lnTo>
                  <a:cubicBezTo>
                    <a:pt x="1" y="4495"/>
                    <a:pt x="1" y="4896"/>
                    <a:pt x="301" y="4996"/>
                  </a:cubicBezTo>
                  <a:lnTo>
                    <a:pt x="11076" y="11234"/>
                  </a:lnTo>
                  <a:cubicBezTo>
                    <a:pt x="11259" y="11317"/>
                    <a:pt x="11451" y="11359"/>
                    <a:pt x="11638" y="11359"/>
                  </a:cubicBezTo>
                  <a:cubicBezTo>
                    <a:pt x="11826" y="11359"/>
                    <a:pt x="12010" y="11317"/>
                    <a:pt x="12176" y="11234"/>
                  </a:cubicBezTo>
                  <a:lnTo>
                    <a:pt x="19548" y="6964"/>
                  </a:lnTo>
                  <a:cubicBezTo>
                    <a:pt x="19848" y="6864"/>
                    <a:pt x="19848" y="6430"/>
                    <a:pt x="19548" y="6330"/>
                  </a:cubicBezTo>
                  <a:lnTo>
                    <a:pt x="8774" y="126"/>
                  </a:lnTo>
                  <a:cubicBezTo>
                    <a:pt x="8607" y="42"/>
                    <a:pt x="8424" y="1"/>
                    <a:pt x="8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5"/>
            <p:cNvSpPr/>
            <p:nvPr/>
          </p:nvSpPr>
          <p:spPr>
            <a:xfrm>
              <a:off x="4245200" y="3017725"/>
              <a:ext cx="296900" cy="366950"/>
            </a:xfrm>
            <a:custGeom>
              <a:avLst/>
              <a:gdLst/>
              <a:ahLst/>
              <a:cxnLst/>
              <a:rect l="l" t="t" r="r" b="b"/>
              <a:pathLst>
                <a:path w="11876" h="14678" extrusionOk="0">
                  <a:moveTo>
                    <a:pt x="434" y="0"/>
                  </a:moveTo>
                  <a:lnTo>
                    <a:pt x="434" y="0"/>
                  </a:lnTo>
                  <a:cubicBezTo>
                    <a:pt x="167" y="201"/>
                    <a:pt x="34" y="501"/>
                    <a:pt x="0" y="834"/>
                  </a:cubicBezTo>
                  <a:lnTo>
                    <a:pt x="0" y="7406"/>
                  </a:lnTo>
                  <a:cubicBezTo>
                    <a:pt x="34" y="7773"/>
                    <a:pt x="234" y="8140"/>
                    <a:pt x="568" y="8340"/>
                  </a:cubicBezTo>
                  <a:lnTo>
                    <a:pt x="11342" y="14544"/>
                  </a:lnTo>
                  <a:cubicBezTo>
                    <a:pt x="11509" y="14644"/>
                    <a:pt x="11675" y="14678"/>
                    <a:pt x="11876" y="14678"/>
                  </a:cubicBezTo>
                  <a:lnTo>
                    <a:pt x="11876" y="6872"/>
                  </a:lnTo>
                  <a:cubicBezTo>
                    <a:pt x="11675" y="6872"/>
                    <a:pt x="11509" y="6805"/>
                    <a:pt x="11342" y="6739"/>
                  </a:cubicBezTo>
                  <a:lnTo>
                    <a:pt x="568" y="501"/>
                  </a:lnTo>
                  <a:cubicBezTo>
                    <a:pt x="334" y="367"/>
                    <a:pt x="267" y="167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5"/>
            <p:cNvSpPr/>
            <p:nvPr/>
          </p:nvSpPr>
          <p:spPr>
            <a:xfrm>
              <a:off x="4321925" y="3022725"/>
              <a:ext cx="221000" cy="126775"/>
            </a:xfrm>
            <a:custGeom>
              <a:avLst/>
              <a:gdLst/>
              <a:ahLst/>
              <a:cxnLst/>
              <a:rect l="l" t="t" r="r" b="b"/>
              <a:pathLst>
                <a:path w="8840" h="5071" extrusionOk="0">
                  <a:moveTo>
                    <a:pt x="534" y="1"/>
                  </a:moveTo>
                  <a:cubicBezTo>
                    <a:pt x="409" y="1"/>
                    <a:pt x="284" y="34"/>
                    <a:pt x="167" y="101"/>
                  </a:cubicBezTo>
                  <a:cubicBezTo>
                    <a:pt x="0" y="201"/>
                    <a:pt x="0" y="401"/>
                    <a:pt x="200" y="501"/>
                  </a:cubicBezTo>
                  <a:lnTo>
                    <a:pt x="7939" y="4971"/>
                  </a:lnTo>
                  <a:cubicBezTo>
                    <a:pt x="8039" y="5037"/>
                    <a:pt x="8156" y="5071"/>
                    <a:pt x="8277" y="5071"/>
                  </a:cubicBezTo>
                  <a:cubicBezTo>
                    <a:pt x="8398" y="5071"/>
                    <a:pt x="8523" y="5037"/>
                    <a:pt x="8640" y="4971"/>
                  </a:cubicBezTo>
                  <a:cubicBezTo>
                    <a:pt x="8840" y="4871"/>
                    <a:pt x="8840" y="4671"/>
                    <a:pt x="8640" y="4570"/>
                  </a:cubicBezTo>
                  <a:lnTo>
                    <a:pt x="901" y="101"/>
                  </a:lnTo>
                  <a:cubicBezTo>
                    <a:pt x="784" y="34"/>
                    <a:pt x="65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5"/>
            <p:cNvSpPr/>
            <p:nvPr/>
          </p:nvSpPr>
          <p:spPr>
            <a:xfrm>
              <a:off x="4321925" y="3022725"/>
              <a:ext cx="140125" cy="80925"/>
            </a:xfrm>
            <a:custGeom>
              <a:avLst/>
              <a:gdLst/>
              <a:ahLst/>
              <a:cxnLst/>
              <a:rect l="l" t="t" r="r" b="b"/>
              <a:pathLst>
                <a:path w="5605" h="3237" extrusionOk="0">
                  <a:moveTo>
                    <a:pt x="534" y="1"/>
                  </a:moveTo>
                  <a:cubicBezTo>
                    <a:pt x="409" y="1"/>
                    <a:pt x="284" y="34"/>
                    <a:pt x="167" y="101"/>
                  </a:cubicBezTo>
                  <a:cubicBezTo>
                    <a:pt x="0" y="201"/>
                    <a:pt x="0" y="401"/>
                    <a:pt x="200" y="501"/>
                  </a:cubicBezTo>
                  <a:lnTo>
                    <a:pt x="4904" y="3236"/>
                  </a:lnTo>
                  <a:lnTo>
                    <a:pt x="5604" y="2803"/>
                  </a:lnTo>
                  <a:lnTo>
                    <a:pt x="901" y="101"/>
                  </a:lnTo>
                  <a:cubicBezTo>
                    <a:pt x="784" y="34"/>
                    <a:pt x="659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5"/>
            <p:cNvSpPr/>
            <p:nvPr/>
          </p:nvSpPr>
          <p:spPr>
            <a:xfrm>
              <a:off x="4355275" y="3003325"/>
              <a:ext cx="221025" cy="126375"/>
            </a:xfrm>
            <a:custGeom>
              <a:avLst/>
              <a:gdLst/>
              <a:ahLst/>
              <a:cxnLst/>
              <a:rect l="l" t="t" r="r" b="b"/>
              <a:pathLst>
                <a:path w="8841" h="5055" extrusionOk="0">
                  <a:moveTo>
                    <a:pt x="539" y="1"/>
                  </a:moveTo>
                  <a:cubicBezTo>
                    <a:pt x="418" y="1"/>
                    <a:pt x="301" y="26"/>
                    <a:pt x="201" y="76"/>
                  </a:cubicBezTo>
                  <a:cubicBezTo>
                    <a:pt x="1" y="209"/>
                    <a:pt x="1" y="376"/>
                    <a:pt x="234" y="510"/>
                  </a:cubicBezTo>
                  <a:lnTo>
                    <a:pt x="7940" y="4980"/>
                  </a:lnTo>
                  <a:cubicBezTo>
                    <a:pt x="8056" y="5030"/>
                    <a:pt x="8173" y="5055"/>
                    <a:pt x="8290" y="5055"/>
                  </a:cubicBezTo>
                  <a:cubicBezTo>
                    <a:pt x="8407" y="5055"/>
                    <a:pt x="8523" y="5030"/>
                    <a:pt x="8640" y="4980"/>
                  </a:cubicBezTo>
                  <a:cubicBezTo>
                    <a:pt x="8840" y="4846"/>
                    <a:pt x="8840" y="4679"/>
                    <a:pt x="8640" y="4546"/>
                  </a:cubicBezTo>
                  <a:lnTo>
                    <a:pt x="901" y="76"/>
                  </a:lnTo>
                  <a:cubicBezTo>
                    <a:pt x="785" y="26"/>
                    <a:pt x="659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5"/>
            <p:cNvSpPr/>
            <p:nvPr/>
          </p:nvSpPr>
          <p:spPr>
            <a:xfrm>
              <a:off x="4355275" y="3003325"/>
              <a:ext cx="38400" cy="21925"/>
            </a:xfrm>
            <a:custGeom>
              <a:avLst/>
              <a:gdLst/>
              <a:ahLst/>
              <a:cxnLst/>
              <a:rect l="l" t="t" r="r" b="b"/>
              <a:pathLst>
                <a:path w="1536" h="877" extrusionOk="0">
                  <a:moveTo>
                    <a:pt x="539" y="1"/>
                  </a:moveTo>
                  <a:cubicBezTo>
                    <a:pt x="418" y="1"/>
                    <a:pt x="301" y="26"/>
                    <a:pt x="201" y="76"/>
                  </a:cubicBezTo>
                  <a:cubicBezTo>
                    <a:pt x="1" y="209"/>
                    <a:pt x="1" y="376"/>
                    <a:pt x="234" y="510"/>
                  </a:cubicBezTo>
                  <a:lnTo>
                    <a:pt x="835" y="877"/>
                  </a:lnTo>
                  <a:lnTo>
                    <a:pt x="1535" y="443"/>
                  </a:lnTo>
                  <a:lnTo>
                    <a:pt x="901" y="76"/>
                  </a:lnTo>
                  <a:cubicBezTo>
                    <a:pt x="785" y="26"/>
                    <a:pt x="659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5"/>
            <p:cNvSpPr/>
            <p:nvPr/>
          </p:nvSpPr>
          <p:spPr>
            <a:xfrm>
              <a:off x="4388625" y="2984150"/>
              <a:ext cx="221025" cy="126375"/>
            </a:xfrm>
            <a:custGeom>
              <a:avLst/>
              <a:gdLst/>
              <a:ahLst/>
              <a:cxnLst/>
              <a:rect l="l" t="t" r="r" b="b"/>
              <a:pathLst>
                <a:path w="8841" h="5055" extrusionOk="0">
                  <a:moveTo>
                    <a:pt x="551" y="1"/>
                  </a:moveTo>
                  <a:cubicBezTo>
                    <a:pt x="435" y="1"/>
                    <a:pt x="318" y="26"/>
                    <a:pt x="201" y="76"/>
                  </a:cubicBezTo>
                  <a:cubicBezTo>
                    <a:pt x="1" y="209"/>
                    <a:pt x="1" y="376"/>
                    <a:pt x="201" y="509"/>
                  </a:cubicBezTo>
                  <a:lnTo>
                    <a:pt x="7940" y="4979"/>
                  </a:lnTo>
                  <a:cubicBezTo>
                    <a:pt x="8057" y="5029"/>
                    <a:pt x="8182" y="5054"/>
                    <a:pt x="8303" y="5054"/>
                  </a:cubicBezTo>
                  <a:cubicBezTo>
                    <a:pt x="8424" y="5054"/>
                    <a:pt x="8540" y="5029"/>
                    <a:pt x="8640" y="4979"/>
                  </a:cubicBezTo>
                  <a:cubicBezTo>
                    <a:pt x="8841" y="4846"/>
                    <a:pt x="8841" y="4679"/>
                    <a:pt x="8640" y="4546"/>
                  </a:cubicBezTo>
                  <a:lnTo>
                    <a:pt x="902" y="76"/>
                  </a:lnTo>
                  <a:cubicBezTo>
                    <a:pt x="785" y="26"/>
                    <a:pt x="668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5"/>
            <p:cNvSpPr/>
            <p:nvPr/>
          </p:nvSpPr>
          <p:spPr>
            <a:xfrm>
              <a:off x="4388625" y="2984150"/>
              <a:ext cx="90925" cy="51950"/>
            </a:xfrm>
            <a:custGeom>
              <a:avLst/>
              <a:gdLst/>
              <a:ahLst/>
              <a:cxnLst/>
              <a:rect l="l" t="t" r="r" b="b"/>
              <a:pathLst>
                <a:path w="3637" h="2078" extrusionOk="0">
                  <a:moveTo>
                    <a:pt x="551" y="1"/>
                  </a:moveTo>
                  <a:cubicBezTo>
                    <a:pt x="435" y="1"/>
                    <a:pt x="318" y="26"/>
                    <a:pt x="201" y="76"/>
                  </a:cubicBezTo>
                  <a:cubicBezTo>
                    <a:pt x="1" y="209"/>
                    <a:pt x="1" y="376"/>
                    <a:pt x="201" y="509"/>
                  </a:cubicBezTo>
                  <a:lnTo>
                    <a:pt x="2936" y="2077"/>
                  </a:lnTo>
                  <a:lnTo>
                    <a:pt x="3637" y="1644"/>
                  </a:lnTo>
                  <a:lnTo>
                    <a:pt x="902" y="76"/>
                  </a:lnTo>
                  <a:cubicBezTo>
                    <a:pt x="785" y="26"/>
                    <a:pt x="668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5"/>
            <p:cNvSpPr/>
            <p:nvPr/>
          </p:nvSpPr>
          <p:spPr>
            <a:xfrm>
              <a:off x="4422000" y="2964350"/>
              <a:ext cx="221850" cy="126775"/>
            </a:xfrm>
            <a:custGeom>
              <a:avLst/>
              <a:gdLst/>
              <a:ahLst/>
              <a:cxnLst/>
              <a:rect l="l" t="t" r="r" b="b"/>
              <a:pathLst>
                <a:path w="8874" h="5071" extrusionOk="0">
                  <a:moveTo>
                    <a:pt x="563" y="1"/>
                  </a:moveTo>
                  <a:cubicBezTo>
                    <a:pt x="442" y="1"/>
                    <a:pt x="317" y="34"/>
                    <a:pt x="200" y="101"/>
                  </a:cubicBezTo>
                  <a:cubicBezTo>
                    <a:pt x="0" y="201"/>
                    <a:pt x="34" y="401"/>
                    <a:pt x="200" y="501"/>
                  </a:cubicBezTo>
                  <a:lnTo>
                    <a:pt x="7939" y="4971"/>
                  </a:lnTo>
                  <a:cubicBezTo>
                    <a:pt x="8056" y="5037"/>
                    <a:pt x="8181" y="5071"/>
                    <a:pt x="8306" y="5071"/>
                  </a:cubicBezTo>
                  <a:cubicBezTo>
                    <a:pt x="8431" y="5071"/>
                    <a:pt x="8556" y="5037"/>
                    <a:pt x="8673" y="4971"/>
                  </a:cubicBezTo>
                  <a:cubicBezTo>
                    <a:pt x="8873" y="4871"/>
                    <a:pt x="8873" y="4671"/>
                    <a:pt x="8673" y="4570"/>
                  </a:cubicBezTo>
                  <a:lnTo>
                    <a:pt x="901" y="101"/>
                  </a:lnTo>
                  <a:cubicBezTo>
                    <a:pt x="801" y="34"/>
                    <a:pt x="684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5"/>
            <p:cNvSpPr/>
            <p:nvPr/>
          </p:nvSpPr>
          <p:spPr>
            <a:xfrm>
              <a:off x="4422000" y="2964350"/>
              <a:ext cx="161800" cy="92600"/>
            </a:xfrm>
            <a:custGeom>
              <a:avLst/>
              <a:gdLst/>
              <a:ahLst/>
              <a:cxnLst/>
              <a:rect l="l" t="t" r="r" b="b"/>
              <a:pathLst>
                <a:path w="6472" h="3704" extrusionOk="0">
                  <a:moveTo>
                    <a:pt x="563" y="1"/>
                  </a:moveTo>
                  <a:cubicBezTo>
                    <a:pt x="442" y="1"/>
                    <a:pt x="317" y="34"/>
                    <a:pt x="200" y="101"/>
                  </a:cubicBezTo>
                  <a:cubicBezTo>
                    <a:pt x="0" y="201"/>
                    <a:pt x="34" y="401"/>
                    <a:pt x="200" y="501"/>
                  </a:cubicBezTo>
                  <a:lnTo>
                    <a:pt x="5771" y="3703"/>
                  </a:lnTo>
                  <a:lnTo>
                    <a:pt x="6471" y="3303"/>
                  </a:lnTo>
                  <a:lnTo>
                    <a:pt x="901" y="101"/>
                  </a:lnTo>
                  <a:cubicBezTo>
                    <a:pt x="801" y="34"/>
                    <a:pt x="684" y="1"/>
                    <a:pt x="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5"/>
            <p:cNvSpPr/>
            <p:nvPr/>
          </p:nvSpPr>
          <p:spPr>
            <a:xfrm>
              <a:off x="4456175" y="2945175"/>
              <a:ext cx="221025" cy="126150"/>
            </a:xfrm>
            <a:custGeom>
              <a:avLst/>
              <a:gdLst/>
              <a:ahLst/>
              <a:cxnLst/>
              <a:rect l="l" t="t" r="r" b="b"/>
              <a:pathLst>
                <a:path w="8841" h="5046" extrusionOk="0">
                  <a:moveTo>
                    <a:pt x="535" y="0"/>
                  </a:moveTo>
                  <a:cubicBezTo>
                    <a:pt x="409" y="0"/>
                    <a:pt x="284" y="34"/>
                    <a:pt x="168" y="100"/>
                  </a:cubicBezTo>
                  <a:cubicBezTo>
                    <a:pt x="1" y="200"/>
                    <a:pt x="1" y="401"/>
                    <a:pt x="168" y="501"/>
                  </a:cubicBezTo>
                  <a:lnTo>
                    <a:pt x="7940" y="4971"/>
                  </a:lnTo>
                  <a:cubicBezTo>
                    <a:pt x="8040" y="5021"/>
                    <a:pt x="8157" y="5046"/>
                    <a:pt x="8278" y="5046"/>
                  </a:cubicBezTo>
                  <a:cubicBezTo>
                    <a:pt x="8399" y="5046"/>
                    <a:pt x="8524" y="5021"/>
                    <a:pt x="8640" y="4971"/>
                  </a:cubicBezTo>
                  <a:cubicBezTo>
                    <a:pt x="8840" y="4870"/>
                    <a:pt x="8840" y="4670"/>
                    <a:pt x="8640" y="4570"/>
                  </a:cubicBezTo>
                  <a:lnTo>
                    <a:pt x="901" y="100"/>
                  </a:lnTo>
                  <a:cubicBezTo>
                    <a:pt x="785" y="34"/>
                    <a:pt x="660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5"/>
            <p:cNvSpPr/>
            <p:nvPr/>
          </p:nvSpPr>
          <p:spPr>
            <a:xfrm>
              <a:off x="4456175" y="2945175"/>
              <a:ext cx="196850" cy="113425"/>
            </a:xfrm>
            <a:custGeom>
              <a:avLst/>
              <a:gdLst/>
              <a:ahLst/>
              <a:cxnLst/>
              <a:rect l="l" t="t" r="r" b="b"/>
              <a:pathLst>
                <a:path w="7874" h="4537" extrusionOk="0">
                  <a:moveTo>
                    <a:pt x="535" y="0"/>
                  </a:moveTo>
                  <a:cubicBezTo>
                    <a:pt x="409" y="0"/>
                    <a:pt x="284" y="34"/>
                    <a:pt x="168" y="100"/>
                  </a:cubicBezTo>
                  <a:cubicBezTo>
                    <a:pt x="1" y="200"/>
                    <a:pt x="1" y="401"/>
                    <a:pt x="168" y="501"/>
                  </a:cubicBezTo>
                  <a:lnTo>
                    <a:pt x="7173" y="4537"/>
                  </a:lnTo>
                  <a:lnTo>
                    <a:pt x="7873" y="4103"/>
                  </a:lnTo>
                  <a:lnTo>
                    <a:pt x="901" y="100"/>
                  </a:lnTo>
                  <a:cubicBezTo>
                    <a:pt x="785" y="34"/>
                    <a:pt x="660" y="0"/>
                    <a:pt x="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5"/>
            <p:cNvSpPr/>
            <p:nvPr/>
          </p:nvSpPr>
          <p:spPr>
            <a:xfrm>
              <a:off x="4562925" y="3271775"/>
              <a:ext cx="20875" cy="67250"/>
            </a:xfrm>
            <a:custGeom>
              <a:avLst/>
              <a:gdLst/>
              <a:ahLst/>
              <a:cxnLst/>
              <a:rect l="l" t="t" r="r" b="b"/>
              <a:pathLst>
                <a:path w="835" h="2690" extrusionOk="0">
                  <a:moveTo>
                    <a:pt x="555" y="0"/>
                  </a:moveTo>
                  <a:cubicBezTo>
                    <a:pt x="507" y="0"/>
                    <a:pt x="455" y="15"/>
                    <a:pt x="401" y="46"/>
                  </a:cubicBezTo>
                  <a:cubicBezTo>
                    <a:pt x="134" y="246"/>
                    <a:pt x="1" y="579"/>
                    <a:pt x="1" y="913"/>
                  </a:cubicBezTo>
                  <a:lnTo>
                    <a:pt x="1" y="2247"/>
                  </a:lnTo>
                  <a:cubicBezTo>
                    <a:pt x="1" y="2510"/>
                    <a:pt x="124" y="2689"/>
                    <a:pt x="274" y="2689"/>
                  </a:cubicBezTo>
                  <a:cubicBezTo>
                    <a:pt x="315" y="2689"/>
                    <a:pt x="358" y="2676"/>
                    <a:pt x="401" y="2648"/>
                  </a:cubicBezTo>
                  <a:cubicBezTo>
                    <a:pt x="701" y="2414"/>
                    <a:pt x="834" y="2114"/>
                    <a:pt x="834" y="1780"/>
                  </a:cubicBezTo>
                  <a:lnTo>
                    <a:pt x="834" y="446"/>
                  </a:lnTo>
                  <a:cubicBezTo>
                    <a:pt x="834" y="164"/>
                    <a:pt x="716" y="0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5"/>
            <p:cNvSpPr/>
            <p:nvPr/>
          </p:nvSpPr>
          <p:spPr>
            <a:xfrm>
              <a:off x="4567100" y="3277275"/>
              <a:ext cx="14200" cy="17975"/>
            </a:xfrm>
            <a:custGeom>
              <a:avLst/>
              <a:gdLst/>
              <a:ahLst/>
              <a:cxnLst/>
              <a:rect l="l" t="t" r="r" b="b"/>
              <a:pathLst>
                <a:path w="568" h="719" extrusionOk="0">
                  <a:moveTo>
                    <a:pt x="388" y="0"/>
                  </a:moveTo>
                  <a:cubicBezTo>
                    <a:pt x="351" y="0"/>
                    <a:pt x="310" y="9"/>
                    <a:pt x="267" y="26"/>
                  </a:cubicBezTo>
                  <a:cubicBezTo>
                    <a:pt x="100" y="126"/>
                    <a:pt x="0" y="326"/>
                    <a:pt x="0" y="526"/>
                  </a:cubicBezTo>
                  <a:cubicBezTo>
                    <a:pt x="0" y="650"/>
                    <a:pt x="74" y="719"/>
                    <a:pt x="166" y="719"/>
                  </a:cubicBezTo>
                  <a:cubicBezTo>
                    <a:pt x="198" y="719"/>
                    <a:pt x="233" y="710"/>
                    <a:pt x="267" y="693"/>
                  </a:cubicBezTo>
                  <a:cubicBezTo>
                    <a:pt x="434" y="560"/>
                    <a:pt x="534" y="393"/>
                    <a:pt x="567" y="193"/>
                  </a:cubicBezTo>
                  <a:cubicBezTo>
                    <a:pt x="567" y="69"/>
                    <a:pt x="494" y="0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5"/>
            <p:cNvSpPr/>
            <p:nvPr/>
          </p:nvSpPr>
          <p:spPr>
            <a:xfrm>
              <a:off x="4596275" y="3252575"/>
              <a:ext cx="20875" cy="67350"/>
            </a:xfrm>
            <a:custGeom>
              <a:avLst/>
              <a:gdLst/>
              <a:ahLst/>
              <a:cxnLst/>
              <a:rect l="l" t="t" r="r" b="b"/>
              <a:pathLst>
                <a:path w="835" h="2694" extrusionOk="0">
                  <a:moveTo>
                    <a:pt x="584" y="1"/>
                  </a:moveTo>
                  <a:cubicBezTo>
                    <a:pt x="539" y="1"/>
                    <a:pt x="488" y="16"/>
                    <a:pt x="434" y="46"/>
                  </a:cubicBezTo>
                  <a:cubicBezTo>
                    <a:pt x="168" y="247"/>
                    <a:pt x="1" y="580"/>
                    <a:pt x="1" y="914"/>
                  </a:cubicBezTo>
                  <a:lnTo>
                    <a:pt x="1" y="2248"/>
                  </a:lnTo>
                  <a:cubicBezTo>
                    <a:pt x="1" y="2530"/>
                    <a:pt x="119" y="2694"/>
                    <a:pt x="280" y="2694"/>
                  </a:cubicBezTo>
                  <a:cubicBezTo>
                    <a:pt x="328" y="2694"/>
                    <a:pt x="381" y="2679"/>
                    <a:pt x="434" y="2648"/>
                  </a:cubicBezTo>
                  <a:cubicBezTo>
                    <a:pt x="701" y="2415"/>
                    <a:pt x="835" y="2115"/>
                    <a:pt x="835" y="1781"/>
                  </a:cubicBezTo>
                  <a:lnTo>
                    <a:pt x="835" y="447"/>
                  </a:lnTo>
                  <a:cubicBezTo>
                    <a:pt x="835" y="165"/>
                    <a:pt x="736" y="1"/>
                    <a:pt x="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5"/>
            <p:cNvSpPr/>
            <p:nvPr/>
          </p:nvSpPr>
          <p:spPr>
            <a:xfrm>
              <a:off x="4599625" y="3296100"/>
              <a:ext cx="14200" cy="18325"/>
            </a:xfrm>
            <a:custGeom>
              <a:avLst/>
              <a:gdLst/>
              <a:ahLst/>
              <a:cxnLst/>
              <a:rect l="l" t="t" r="r" b="b"/>
              <a:pathLst>
                <a:path w="568" h="733" extrusionOk="0">
                  <a:moveTo>
                    <a:pt x="422" y="0"/>
                  </a:moveTo>
                  <a:cubicBezTo>
                    <a:pt x="387" y="0"/>
                    <a:pt x="346" y="13"/>
                    <a:pt x="300" y="40"/>
                  </a:cubicBezTo>
                  <a:cubicBezTo>
                    <a:pt x="134" y="140"/>
                    <a:pt x="34" y="340"/>
                    <a:pt x="0" y="540"/>
                  </a:cubicBezTo>
                  <a:cubicBezTo>
                    <a:pt x="0" y="664"/>
                    <a:pt x="74" y="733"/>
                    <a:pt x="180" y="733"/>
                  </a:cubicBezTo>
                  <a:cubicBezTo>
                    <a:pt x="217" y="733"/>
                    <a:pt x="257" y="724"/>
                    <a:pt x="300" y="707"/>
                  </a:cubicBezTo>
                  <a:cubicBezTo>
                    <a:pt x="467" y="574"/>
                    <a:pt x="567" y="407"/>
                    <a:pt x="567" y="207"/>
                  </a:cubicBezTo>
                  <a:cubicBezTo>
                    <a:pt x="567" y="86"/>
                    <a:pt x="515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5"/>
            <p:cNvSpPr/>
            <p:nvPr/>
          </p:nvSpPr>
          <p:spPr>
            <a:xfrm>
              <a:off x="4927350" y="3677425"/>
              <a:ext cx="306925" cy="149475"/>
            </a:xfrm>
            <a:custGeom>
              <a:avLst/>
              <a:gdLst/>
              <a:ahLst/>
              <a:cxnLst/>
              <a:rect l="l" t="t" r="r" b="b"/>
              <a:pathLst>
                <a:path w="12277" h="5979" extrusionOk="0">
                  <a:moveTo>
                    <a:pt x="2866" y="1"/>
                  </a:moveTo>
                  <a:cubicBezTo>
                    <a:pt x="2373" y="1"/>
                    <a:pt x="1936" y="38"/>
                    <a:pt x="1568" y="131"/>
                  </a:cubicBezTo>
                  <a:cubicBezTo>
                    <a:pt x="1" y="565"/>
                    <a:pt x="534" y="1532"/>
                    <a:pt x="1368" y="2200"/>
                  </a:cubicBezTo>
                  <a:cubicBezTo>
                    <a:pt x="2069" y="2767"/>
                    <a:pt x="2803" y="3100"/>
                    <a:pt x="4270" y="3500"/>
                  </a:cubicBezTo>
                  <a:cubicBezTo>
                    <a:pt x="5738" y="3934"/>
                    <a:pt x="6505" y="4668"/>
                    <a:pt x="7539" y="5302"/>
                  </a:cubicBezTo>
                  <a:cubicBezTo>
                    <a:pt x="8287" y="5736"/>
                    <a:pt x="9052" y="5978"/>
                    <a:pt x="9747" y="5978"/>
                  </a:cubicBezTo>
                  <a:cubicBezTo>
                    <a:pt x="10013" y="5978"/>
                    <a:pt x="10268" y="5943"/>
                    <a:pt x="10508" y="5869"/>
                  </a:cubicBezTo>
                  <a:cubicBezTo>
                    <a:pt x="11209" y="5635"/>
                    <a:pt x="11809" y="5168"/>
                    <a:pt x="12176" y="4568"/>
                  </a:cubicBezTo>
                  <a:cubicBezTo>
                    <a:pt x="12276" y="4068"/>
                    <a:pt x="12243" y="3534"/>
                    <a:pt x="12076" y="3067"/>
                  </a:cubicBezTo>
                  <a:cubicBezTo>
                    <a:pt x="11909" y="2400"/>
                    <a:pt x="11876" y="1933"/>
                    <a:pt x="11709" y="1699"/>
                  </a:cubicBezTo>
                  <a:lnTo>
                    <a:pt x="9040" y="498"/>
                  </a:lnTo>
                  <a:cubicBezTo>
                    <a:pt x="6690" y="396"/>
                    <a:pt x="4477" y="1"/>
                    <a:pt x="2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5"/>
            <p:cNvSpPr/>
            <p:nvPr/>
          </p:nvSpPr>
          <p:spPr>
            <a:xfrm>
              <a:off x="5135825" y="3672350"/>
              <a:ext cx="84250" cy="78475"/>
            </a:xfrm>
            <a:custGeom>
              <a:avLst/>
              <a:gdLst/>
              <a:ahLst/>
              <a:cxnLst/>
              <a:rect l="l" t="t" r="r" b="b"/>
              <a:pathLst>
                <a:path w="3370" h="3139" extrusionOk="0">
                  <a:moveTo>
                    <a:pt x="1" y="1"/>
                  </a:moveTo>
                  <a:lnTo>
                    <a:pt x="1" y="2302"/>
                  </a:lnTo>
                  <a:cubicBezTo>
                    <a:pt x="381" y="2841"/>
                    <a:pt x="1002" y="3139"/>
                    <a:pt x="1635" y="3139"/>
                  </a:cubicBezTo>
                  <a:cubicBezTo>
                    <a:pt x="1668" y="3139"/>
                    <a:pt x="1702" y="3138"/>
                    <a:pt x="1735" y="3136"/>
                  </a:cubicBezTo>
                  <a:cubicBezTo>
                    <a:pt x="3070" y="3070"/>
                    <a:pt x="3370" y="2302"/>
                    <a:pt x="3370" y="2302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5"/>
            <p:cNvSpPr/>
            <p:nvPr/>
          </p:nvSpPr>
          <p:spPr>
            <a:xfrm>
              <a:off x="5109975" y="3294575"/>
              <a:ext cx="135125" cy="419500"/>
            </a:xfrm>
            <a:custGeom>
              <a:avLst/>
              <a:gdLst/>
              <a:ahLst/>
              <a:cxnLst/>
              <a:rect l="l" t="t" r="r" b="b"/>
              <a:pathLst>
                <a:path w="5405" h="16780" extrusionOk="0">
                  <a:moveTo>
                    <a:pt x="1" y="1"/>
                  </a:moveTo>
                  <a:cubicBezTo>
                    <a:pt x="1" y="2870"/>
                    <a:pt x="801" y="16113"/>
                    <a:pt x="801" y="16113"/>
                  </a:cubicBezTo>
                  <a:cubicBezTo>
                    <a:pt x="801" y="16113"/>
                    <a:pt x="1335" y="16780"/>
                    <a:pt x="2442" y="16780"/>
                  </a:cubicBezTo>
                  <a:cubicBezTo>
                    <a:pt x="2996" y="16780"/>
                    <a:pt x="3692" y="16613"/>
                    <a:pt x="4537" y="16113"/>
                  </a:cubicBezTo>
                  <a:lnTo>
                    <a:pt x="5405" y="14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5"/>
            <p:cNvSpPr/>
            <p:nvPr/>
          </p:nvSpPr>
          <p:spPr>
            <a:xfrm>
              <a:off x="4753900" y="3790500"/>
              <a:ext cx="317750" cy="149475"/>
            </a:xfrm>
            <a:custGeom>
              <a:avLst/>
              <a:gdLst/>
              <a:ahLst/>
              <a:cxnLst/>
              <a:rect l="l" t="t" r="r" b="b"/>
              <a:pathLst>
                <a:path w="12710" h="5979" extrusionOk="0">
                  <a:moveTo>
                    <a:pt x="2881" y="0"/>
                  </a:moveTo>
                  <a:cubicBezTo>
                    <a:pt x="2378" y="0"/>
                    <a:pt x="1936" y="41"/>
                    <a:pt x="1568" y="145"/>
                  </a:cubicBezTo>
                  <a:cubicBezTo>
                    <a:pt x="0" y="545"/>
                    <a:pt x="501" y="1546"/>
                    <a:pt x="1335" y="2180"/>
                  </a:cubicBezTo>
                  <a:cubicBezTo>
                    <a:pt x="2035" y="2747"/>
                    <a:pt x="2802" y="3080"/>
                    <a:pt x="4270" y="3514"/>
                  </a:cubicBezTo>
                  <a:cubicBezTo>
                    <a:pt x="5738" y="3914"/>
                    <a:pt x="6505" y="4682"/>
                    <a:pt x="7539" y="5282"/>
                  </a:cubicBezTo>
                  <a:cubicBezTo>
                    <a:pt x="8271" y="5731"/>
                    <a:pt x="9020" y="5979"/>
                    <a:pt x="9703" y="5979"/>
                  </a:cubicBezTo>
                  <a:cubicBezTo>
                    <a:pt x="9984" y="5979"/>
                    <a:pt x="10255" y="5937"/>
                    <a:pt x="10508" y="5849"/>
                  </a:cubicBezTo>
                  <a:cubicBezTo>
                    <a:pt x="11875" y="5749"/>
                    <a:pt x="12709" y="4281"/>
                    <a:pt x="12076" y="3047"/>
                  </a:cubicBezTo>
                  <a:cubicBezTo>
                    <a:pt x="11909" y="2413"/>
                    <a:pt x="11875" y="1913"/>
                    <a:pt x="11742" y="1713"/>
                  </a:cubicBezTo>
                  <a:lnTo>
                    <a:pt x="9040" y="512"/>
                  </a:lnTo>
                  <a:cubicBezTo>
                    <a:pt x="6681" y="410"/>
                    <a:pt x="4476" y="0"/>
                    <a:pt x="2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5"/>
            <p:cNvSpPr/>
            <p:nvPr/>
          </p:nvSpPr>
          <p:spPr>
            <a:xfrm>
              <a:off x="4962375" y="3784950"/>
              <a:ext cx="85100" cy="78625"/>
            </a:xfrm>
            <a:custGeom>
              <a:avLst/>
              <a:gdLst/>
              <a:ahLst/>
              <a:cxnLst/>
              <a:rect l="l" t="t" r="r" b="b"/>
              <a:pathLst>
                <a:path w="3404" h="3145" extrusionOk="0">
                  <a:moveTo>
                    <a:pt x="3403" y="0"/>
                  </a:moveTo>
                  <a:lnTo>
                    <a:pt x="1" y="33"/>
                  </a:lnTo>
                  <a:lnTo>
                    <a:pt x="1" y="2302"/>
                  </a:lnTo>
                  <a:cubicBezTo>
                    <a:pt x="367" y="2821"/>
                    <a:pt x="957" y="3144"/>
                    <a:pt x="1591" y="3144"/>
                  </a:cubicBezTo>
                  <a:cubicBezTo>
                    <a:pt x="1650" y="3144"/>
                    <a:pt x="1709" y="3141"/>
                    <a:pt x="1769" y="3136"/>
                  </a:cubicBezTo>
                  <a:cubicBezTo>
                    <a:pt x="3069" y="3069"/>
                    <a:pt x="3403" y="2302"/>
                    <a:pt x="3403" y="2302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5"/>
            <p:cNvSpPr/>
            <p:nvPr/>
          </p:nvSpPr>
          <p:spPr>
            <a:xfrm>
              <a:off x="4936525" y="3407175"/>
              <a:ext cx="135125" cy="419475"/>
            </a:xfrm>
            <a:custGeom>
              <a:avLst/>
              <a:gdLst/>
              <a:ahLst/>
              <a:cxnLst/>
              <a:rect l="l" t="t" r="r" b="b"/>
              <a:pathLst>
                <a:path w="5405" h="16779" extrusionOk="0">
                  <a:moveTo>
                    <a:pt x="1" y="0"/>
                  </a:moveTo>
                  <a:cubicBezTo>
                    <a:pt x="1" y="2869"/>
                    <a:pt x="834" y="16112"/>
                    <a:pt x="834" y="16112"/>
                  </a:cubicBezTo>
                  <a:cubicBezTo>
                    <a:pt x="834" y="16112"/>
                    <a:pt x="1353" y="16779"/>
                    <a:pt x="2450" y="16779"/>
                  </a:cubicBezTo>
                  <a:cubicBezTo>
                    <a:pt x="2999" y="16779"/>
                    <a:pt x="3692" y="16612"/>
                    <a:pt x="4537" y="16112"/>
                  </a:cubicBezTo>
                  <a:lnTo>
                    <a:pt x="5404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5"/>
            <p:cNvSpPr/>
            <p:nvPr/>
          </p:nvSpPr>
          <p:spPr>
            <a:xfrm>
              <a:off x="5160025" y="4031375"/>
              <a:ext cx="62575" cy="79475"/>
            </a:xfrm>
            <a:custGeom>
              <a:avLst/>
              <a:gdLst/>
              <a:ahLst/>
              <a:cxnLst/>
              <a:rect l="l" t="t" r="r" b="b"/>
              <a:pathLst>
                <a:path w="2503" h="3179" extrusionOk="0">
                  <a:moveTo>
                    <a:pt x="1802" y="0"/>
                  </a:moveTo>
                  <a:cubicBezTo>
                    <a:pt x="1710" y="0"/>
                    <a:pt x="1618" y="17"/>
                    <a:pt x="1535" y="50"/>
                  </a:cubicBezTo>
                  <a:cubicBezTo>
                    <a:pt x="1435" y="83"/>
                    <a:pt x="1335" y="117"/>
                    <a:pt x="1234" y="184"/>
                  </a:cubicBezTo>
                  <a:cubicBezTo>
                    <a:pt x="501" y="651"/>
                    <a:pt x="67" y="1451"/>
                    <a:pt x="0" y="2318"/>
                  </a:cubicBezTo>
                  <a:cubicBezTo>
                    <a:pt x="0" y="2418"/>
                    <a:pt x="34" y="2519"/>
                    <a:pt x="34" y="2619"/>
                  </a:cubicBezTo>
                  <a:cubicBezTo>
                    <a:pt x="67" y="2819"/>
                    <a:pt x="167" y="2952"/>
                    <a:pt x="334" y="3086"/>
                  </a:cubicBezTo>
                  <a:cubicBezTo>
                    <a:pt x="454" y="3146"/>
                    <a:pt x="594" y="3179"/>
                    <a:pt x="736" y="3179"/>
                  </a:cubicBezTo>
                  <a:cubicBezTo>
                    <a:pt x="910" y="3179"/>
                    <a:pt x="1088" y="3129"/>
                    <a:pt x="1234" y="3019"/>
                  </a:cubicBezTo>
                  <a:cubicBezTo>
                    <a:pt x="1968" y="2552"/>
                    <a:pt x="2435" y="1751"/>
                    <a:pt x="2469" y="884"/>
                  </a:cubicBezTo>
                  <a:cubicBezTo>
                    <a:pt x="2502" y="584"/>
                    <a:pt x="2369" y="284"/>
                    <a:pt x="2135" y="83"/>
                  </a:cubicBezTo>
                  <a:lnTo>
                    <a:pt x="2068" y="50"/>
                  </a:lnTo>
                  <a:cubicBezTo>
                    <a:pt x="1985" y="17"/>
                    <a:pt x="1893" y="0"/>
                    <a:pt x="1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5"/>
            <p:cNvSpPr/>
            <p:nvPr/>
          </p:nvSpPr>
          <p:spPr>
            <a:xfrm>
              <a:off x="5136675" y="4018450"/>
              <a:ext cx="75075" cy="89250"/>
            </a:xfrm>
            <a:custGeom>
              <a:avLst/>
              <a:gdLst/>
              <a:ahLst/>
              <a:cxnLst/>
              <a:rect l="l" t="t" r="r" b="b"/>
              <a:pathLst>
                <a:path w="3003" h="3570" extrusionOk="0">
                  <a:moveTo>
                    <a:pt x="1835" y="0"/>
                  </a:moveTo>
                  <a:cubicBezTo>
                    <a:pt x="1635" y="0"/>
                    <a:pt x="1435" y="67"/>
                    <a:pt x="1268" y="167"/>
                  </a:cubicBezTo>
                  <a:cubicBezTo>
                    <a:pt x="534" y="634"/>
                    <a:pt x="100" y="1434"/>
                    <a:pt x="34" y="2302"/>
                  </a:cubicBezTo>
                  <a:cubicBezTo>
                    <a:pt x="0" y="2602"/>
                    <a:pt x="134" y="2869"/>
                    <a:pt x="334" y="3069"/>
                  </a:cubicBezTo>
                  <a:lnTo>
                    <a:pt x="367" y="3069"/>
                  </a:lnTo>
                  <a:lnTo>
                    <a:pt x="434" y="3102"/>
                  </a:lnTo>
                  <a:lnTo>
                    <a:pt x="1268" y="3569"/>
                  </a:lnTo>
                  <a:cubicBezTo>
                    <a:pt x="1101" y="3469"/>
                    <a:pt x="1001" y="3302"/>
                    <a:pt x="968" y="3136"/>
                  </a:cubicBezTo>
                  <a:cubicBezTo>
                    <a:pt x="968" y="3036"/>
                    <a:pt x="934" y="2902"/>
                    <a:pt x="934" y="2802"/>
                  </a:cubicBezTo>
                  <a:cubicBezTo>
                    <a:pt x="1001" y="1935"/>
                    <a:pt x="1435" y="1134"/>
                    <a:pt x="2168" y="667"/>
                  </a:cubicBezTo>
                  <a:cubicBezTo>
                    <a:pt x="2269" y="634"/>
                    <a:pt x="2369" y="567"/>
                    <a:pt x="2469" y="534"/>
                  </a:cubicBezTo>
                  <a:cubicBezTo>
                    <a:pt x="2538" y="520"/>
                    <a:pt x="2613" y="512"/>
                    <a:pt x="2688" y="512"/>
                  </a:cubicBezTo>
                  <a:cubicBezTo>
                    <a:pt x="2796" y="512"/>
                    <a:pt x="2905" y="528"/>
                    <a:pt x="3002" y="567"/>
                  </a:cubicBezTo>
                  <a:lnTo>
                    <a:pt x="2202" y="100"/>
                  </a:lnTo>
                  <a:lnTo>
                    <a:pt x="2168" y="100"/>
                  </a:lnTo>
                  <a:cubicBezTo>
                    <a:pt x="2068" y="33"/>
                    <a:pt x="1935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5"/>
            <p:cNvSpPr/>
            <p:nvPr/>
          </p:nvSpPr>
          <p:spPr>
            <a:xfrm>
              <a:off x="5492750" y="3852900"/>
              <a:ext cx="62575" cy="79000"/>
            </a:xfrm>
            <a:custGeom>
              <a:avLst/>
              <a:gdLst/>
              <a:ahLst/>
              <a:cxnLst/>
              <a:rect l="l" t="t" r="r" b="b"/>
              <a:pathLst>
                <a:path w="2503" h="3160" extrusionOk="0">
                  <a:moveTo>
                    <a:pt x="1819" y="1"/>
                  </a:moveTo>
                  <a:cubicBezTo>
                    <a:pt x="1735" y="1"/>
                    <a:pt x="1652" y="17"/>
                    <a:pt x="1569" y="51"/>
                  </a:cubicBezTo>
                  <a:cubicBezTo>
                    <a:pt x="1435" y="84"/>
                    <a:pt x="1335" y="117"/>
                    <a:pt x="1235" y="151"/>
                  </a:cubicBezTo>
                  <a:cubicBezTo>
                    <a:pt x="534" y="651"/>
                    <a:pt x="67" y="1418"/>
                    <a:pt x="1" y="2286"/>
                  </a:cubicBezTo>
                  <a:cubicBezTo>
                    <a:pt x="1" y="2386"/>
                    <a:pt x="34" y="2486"/>
                    <a:pt x="34" y="2619"/>
                  </a:cubicBezTo>
                  <a:cubicBezTo>
                    <a:pt x="101" y="2786"/>
                    <a:pt x="201" y="2953"/>
                    <a:pt x="334" y="3053"/>
                  </a:cubicBezTo>
                  <a:cubicBezTo>
                    <a:pt x="464" y="3125"/>
                    <a:pt x="600" y="3160"/>
                    <a:pt x="734" y="3160"/>
                  </a:cubicBezTo>
                  <a:cubicBezTo>
                    <a:pt x="910" y="3160"/>
                    <a:pt x="1083" y="3100"/>
                    <a:pt x="1235" y="2986"/>
                  </a:cubicBezTo>
                  <a:cubicBezTo>
                    <a:pt x="1969" y="2519"/>
                    <a:pt x="2436" y="1719"/>
                    <a:pt x="2469" y="851"/>
                  </a:cubicBezTo>
                  <a:cubicBezTo>
                    <a:pt x="2503" y="551"/>
                    <a:pt x="2369" y="251"/>
                    <a:pt x="2136" y="84"/>
                  </a:cubicBezTo>
                  <a:lnTo>
                    <a:pt x="2069" y="51"/>
                  </a:lnTo>
                  <a:cubicBezTo>
                    <a:pt x="1986" y="17"/>
                    <a:pt x="1902" y="1"/>
                    <a:pt x="1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5"/>
            <p:cNvSpPr/>
            <p:nvPr/>
          </p:nvSpPr>
          <p:spPr>
            <a:xfrm>
              <a:off x="5470250" y="3839750"/>
              <a:ext cx="74225" cy="89475"/>
            </a:xfrm>
            <a:custGeom>
              <a:avLst/>
              <a:gdLst/>
              <a:ahLst/>
              <a:cxnLst/>
              <a:rect l="l" t="t" r="r" b="b"/>
              <a:pathLst>
                <a:path w="2969" h="3579" extrusionOk="0">
                  <a:moveTo>
                    <a:pt x="1872" y="1"/>
                  </a:moveTo>
                  <a:cubicBezTo>
                    <a:pt x="1849" y="1"/>
                    <a:pt x="1826" y="3"/>
                    <a:pt x="1801" y="10"/>
                  </a:cubicBezTo>
                  <a:cubicBezTo>
                    <a:pt x="1601" y="10"/>
                    <a:pt x="1401" y="43"/>
                    <a:pt x="1268" y="176"/>
                  </a:cubicBezTo>
                  <a:cubicBezTo>
                    <a:pt x="500" y="643"/>
                    <a:pt x="67" y="1444"/>
                    <a:pt x="0" y="2311"/>
                  </a:cubicBezTo>
                  <a:cubicBezTo>
                    <a:pt x="0" y="2611"/>
                    <a:pt x="100" y="2878"/>
                    <a:pt x="300" y="3078"/>
                  </a:cubicBezTo>
                  <a:lnTo>
                    <a:pt x="334" y="3078"/>
                  </a:lnTo>
                  <a:lnTo>
                    <a:pt x="400" y="3112"/>
                  </a:lnTo>
                  <a:lnTo>
                    <a:pt x="1234" y="3579"/>
                  </a:lnTo>
                  <a:cubicBezTo>
                    <a:pt x="1101" y="3479"/>
                    <a:pt x="1001" y="3312"/>
                    <a:pt x="934" y="3145"/>
                  </a:cubicBezTo>
                  <a:cubicBezTo>
                    <a:pt x="934" y="3012"/>
                    <a:pt x="901" y="2912"/>
                    <a:pt x="901" y="2812"/>
                  </a:cubicBezTo>
                  <a:cubicBezTo>
                    <a:pt x="967" y="1944"/>
                    <a:pt x="1401" y="1144"/>
                    <a:pt x="2135" y="677"/>
                  </a:cubicBezTo>
                  <a:cubicBezTo>
                    <a:pt x="2235" y="610"/>
                    <a:pt x="2335" y="577"/>
                    <a:pt x="2435" y="543"/>
                  </a:cubicBezTo>
                  <a:cubicBezTo>
                    <a:pt x="2519" y="510"/>
                    <a:pt x="2610" y="493"/>
                    <a:pt x="2702" y="493"/>
                  </a:cubicBezTo>
                  <a:cubicBezTo>
                    <a:pt x="2794" y="493"/>
                    <a:pt x="2886" y="510"/>
                    <a:pt x="2969" y="543"/>
                  </a:cubicBezTo>
                  <a:lnTo>
                    <a:pt x="2168" y="110"/>
                  </a:lnTo>
                  <a:lnTo>
                    <a:pt x="2135" y="110"/>
                  </a:lnTo>
                  <a:cubicBezTo>
                    <a:pt x="2053" y="55"/>
                    <a:pt x="1972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5"/>
            <p:cNvSpPr/>
            <p:nvPr/>
          </p:nvSpPr>
          <p:spPr>
            <a:xfrm>
              <a:off x="5371000" y="4101425"/>
              <a:ext cx="62575" cy="79000"/>
            </a:xfrm>
            <a:custGeom>
              <a:avLst/>
              <a:gdLst/>
              <a:ahLst/>
              <a:cxnLst/>
              <a:rect l="l" t="t" r="r" b="b"/>
              <a:pathLst>
                <a:path w="2503" h="3160" extrusionOk="0">
                  <a:moveTo>
                    <a:pt x="701" y="0"/>
                  </a:moveTo>
                  <a:cubicBezTo>
                    <a:pt x="609" y="0"/>
                    <a:pt x="518" y="17"/>
                    <a:pt x="434" y="50"/>
                  </a:cubicBezTo>
                  <a:lnTo>
                    <a:pt x="368" y="83"/>
                  </a:lnTo>
                  <a:cubicBezTo>
                    <a:pt x="134" y="284"/>
                    <a:pt x="1" y="550"/>
                    <a:pt x="34" y="851"/>
                  </a:cubicBezTo>
                  <a:cubicBezTo>
                    <a:pt x="101" y="1751"/>
                    <a:pt x="534" y="2519"/>
                    <a:pt x="1302" y="2986"/>
                  </a:cubicBezTo>
                  <a:cubicBezTo>
                    <a:pt x="1434" y="3099"/>
                    <a:pt x="1610" y="3159"/>
                    <a:pt x="1786" y="3159"/>
                  </a:cubicBezTo>
                  <a:cubicBezTo>
                    <a:pt x="1919" y="3159"/>
                    <a:pt x="2054" y="3124"/>
                    <a:pt x="2169" y="3052"/>
                  </a:cubicBezTo>
                  <a:cubicBezTo>
                    <a:pt x="2336" y="2952"/>
                    <a:pt x="2436" y="2785"/>
                    <a:pt x="2469" y="2619"/>
                  </a:cubicBezTo>
                  <a:cubicBezTo>
                    <a:pt x="2502" y="2519"/>
                    <a:pt x="2502" y="2418"/>
                    <a:pt x="2502" y="2285"/>
                  </a:cubicBezTo>
                  <a:cubicBezTo>
                    <a:pt x="2436" y="1451"/>
                    <a:pt x="2002" y="651"/>
                    <a:pt x="1268" y="184"/>
                  </a:cubicBezTo>
                  <a:cubicBezTo>
                    <a:pt x="1168" y="117"/>
                    <a:pt x="1068" y="83"/>
                    <a:pt x="968" y="50"/>
                  </a:cubicBezTo>
                  <a:cubicBezTo>
                    <a:pt x="885" y="17"/>
                    <a:pt x="793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5"/>
            <p:cNvSpPr/>
            <p:nvPr/>
          </p:nvSpPr>
          <p:spPr>
            <a:xfrm>
              <a:off x="5382675" y="4088500"/>
              <a:ext cx="74250" cy="90075"/>
            </a:xfrm>
            <a:custGeom>
              <a:avLst/>
              <a:gdLst/>
              <a:ahLst/>
              <a:cxnLst/>
              <a:rect l="l" t="t" r="r" b="b"/>
              <a:pathLst>
                <a:path w="2970" h="3603" extrusionOk="0">
                  <a:moveTo>
                    <a:pt x="1168" y="0"/>
                  </a:moveTo>
                  <a:cubicBezTo>
                    <a:pt x="1035" y="0"/>
                    <a:pt x="901" y="33"/>
                    <a:pt x="801" y="100"/>
                  </a:cubicBezTo>
                  <a:lnTo>
                    <a:pt x="768" y="100"/>
                  </a:lnTo>
                  <a:lnTo>
                    <a:pt x="1" y="567"/>
                  </a:lnTo>
                  <a:cubicBezTo>
                    <a:pt x="84" y="534"/>
                    <a:pt x="167" y="517"/>
                    <a:pt x="251" y="517"/>
                  </a:cubicBezTo>
                  <a:cubicBezTo>
                    <a:pt x="334" y="517"/>
                    <a:pt x="418" y="534"/>
                    <a:pt x="501" y="567"/>
                  </a:cubicBezTo>
                  <a:cubicBezTo>
                    <a:pt x="601" y="600"/>
                    <a:pt x="701" y="634"/>
                    <a:pt x="801" y="701"/>
                  </a:cubicBezTo>
                  <a:cubicBezTo>
                    <a:pt x="1535" y="1168"/>
                    <a:pt x="2002" y="1968"/>
                    <a:pt x="2035" y="2835"/>
                  </a:cubicBezTo>
                  <a:cubicBezTo>
                    <a:pt x="2035" y="2935"/>
                    <a:pt x="2035" y="3036"/>
                    <a:pt x="2002" y="3136"/>
                  </a:cubicBezTo>
                  <a:cubicBezTo>
                    <a:pt x="1969" y="3336"/>
                    <a:pt x="1869" y="3469"/>
                    <a:pt x="1702" y="3603"/>
                  </a:cubicBezTo>
                  <a:lnTo>
                    <a:pt x="2536" y="3136"/>
                  </a:lnTo>
                  <a:lnTo>
                    <a:pt x="2636" y="3069"/>
                  </a:lnTo>
                  <a:cubicBezTo>
                    <a:pt x="2836" y="2902"/>
                    <a:pt x="2969" y="2602"/>
                    <a:pt x="2936" y="2335"/>
                  </a:cubicBezTo>
                  <a:cubicBezTo>
                    <a:pt x="2903" y="1434"/>
                    <a:pt x="2436" y="634"/>
                    <a:pt x="1702" y="167"/>
                  </a:cubicBezTo>
                  <a:cubicBezTo>
                    <a:pt x="1535" y="67"/>
                    <a:pt x="1335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5"/>
            <p:cNvSpPr/>
            <p:nvPr/>
          </p:nvSpPr>
          <p:spPr>
            <a:xfrm>
              <a:off x="5587825" y="3995500"/>
              <a:ext cx="61725" cy="79225"/>
            </a:xfrm>
            <a:custGeom>
              <a:avLst/>
              <a:gdLst/>
              <a:ahLst/>
              <a:cxnLst/>
              <a:rect l="l" t="t" r="r" b="b"/>
              <a:pathLst>
                <a:path w="2469" h="3169" extrusionOk="0">
                  <a:moveTo>
                    <a:pt x="701" y="1"/>
                  </a:moveTo>
                  <a:cubicBezTo>
                    <a:pt x="609" y="1"/>
                    <a:pt x="518" y="17"/>
                    <a:pt x="434" y="51"/>
                  </a:cubicBezTo>
                  <a:lnTo>
                    <a:pt x="367" y="84"/>
                  </a:lnTo>
                  <a:cubicBezTo>
                    <a:pt x="134" y="284"/>
                    <a:pt x="0" y="584"/>
                    <a:pt x="34" y="885"/>
                  </a:cubicBezTo>
                  <a:cubicBezTo>
                    <a:pt x="67" y="1752"/>
                    <a:pt x="534" y="2519"/>
                    <a:pt x="1268" y="3020"/>
                  </a:cubicBezTo>
                  <a:cubicBezTo>
                    <a:pt x="1404" y="3117"/>
                    <a:pt x="1585" y="3169"/>
                    <a:pt x="1772" y="3169"/>
                  </a:cubicBezTo>
                  <a:cubicBezTo>
                    <a:pt x="1906" y="3169"/>
                    <a:pt x="2043" y="3142"/>
                    <a:pt x="2169" y="3086"/>
                  </a:cubicBezTo>
                  <a:cubicBezTo>
                    <a:pt x="2302" y="2986"/>
                    <a:pt x="2402" y="2819"/>
                    <a:pt x="2436" y="2619"/>
                  </a:cubicBezTo>
                  <a:cubicBezTo>
                    <a:pt x="2469" y="2519"/>
                    <a:pt x="2469" y="2419"/>
                    <a:pt x="2469" y="2319"/>
                  </a:cubicBezTo>
                  <a:cubicBezTo>
                    <a:pt x="2436" y="1452"/>
                    <a:pt x="1969" y="651"/>
                    <a:pt x="1268" y="184"/>
                  </a:cubicBezTo>
                  <a:cubicBezTo>
                    <a:pt x="1168" y="117"/>
                    <a:pt x="1068" y="84"/>
                    <a:pt x="968" y="51"/>
                  </a:cubicBezTo>
                  <a:cubicBezTo>
                    <a:pt x="884" y="17"/>
                    <a:pt x="793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5"/>
            <p:cNvSpPr/>
            <p:nvPr/>
          </p:nvSpPr>
          <p:spPr>
            <a:xfrm>
              <a:off x="5598675" y="3982575"/>
              <a:ext cx="74225" cy="89250"/>
            </a:xfrm>
            <a:custGeom>
              <a:avLst/>
              <a:gdLst/>
              <a:ahLst/>
              <a:cxnLst/>
              <a:rect l="l" t="t" r="r" b="b"/>
              <a:pathLst>
                <a:path w="2969" h="3570" extrusionOk="0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lnTo>
                    <a:pt x="0" y="568"/>
                  </a:lnTo>
                  <a:cubicBezTo>
                    <a:pt x="103" y="527"/>
                    <a:pt x="206" y="498"/>
                    <a:pt x="309" y="498"/>
                  </a:cubicBezTo>
                  <a:cubicBezTo>
                    <a:pt x="373" y="498"/>
                    <a:pt x="437" y="509"/>
                    <a:pt x="500" y="534"/>
                  </a:cubicBezTo>
                  <a:cubicBezTo>
                    <a:pt x="634" y="568"/>
                    <a:pt x="734" y="601"/>
                    <a:pt x="801" y="668"/>
                  </a:cubicBezTo>
                  <a:cubicBezTo>
                    <a:pt x="1535" y="1135"/>
                    <a:pt x="2002" y="1935"/>
                    <a:pt x="2068" y="2803"/>
                  </a:cubicBezTo>
                  <a:cubicBezTo>
                    <a:pt x="2068" y="2903"/>
                    <a:pt x="2035" y="3003"/>
                    <a:pt x="2035" y="3136"/>
                  </a:cubicBezTo>
                  <a:cubicBezTo>
                    <a:pt x="2002" y="3303"/>
                    <a:pt x="1901" y="3470"/>
                    <a:pt x="1735" y="3570"/>
                  </a:cubicBezTo>
                  <a:lnTo>
                    <a:pt x="2569" y="3103"/>
                  </a:lnTo>
                  <a:lnTo>
                    <a:pt x="2635" y="3070"/>
                  </a:lnTo>
                  <a:cubicBezTo>
                    <a:pt x="2869" y="2869"/>
                    <a:pt x="2969" y="2603"/>
                    <a:pt x="2936" y="2302"/>
                  </a:cubicBezTo>
                  <a:cubicBezTo>
                    <a:pt x="2902" y="1435"/>
                    <a:pt x="2435" y="634"/>
                    <a:pt x="1701" y="167"/>
                  </a:cubicBezTo>
                  <a:cubicBezTo>
                    <a:pt x="1535" y="67"/>
                    <a:pt x="1368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5"/>
            <p:cNvSpPr/>
            <p:nvPr/>
          </p:nvSpPr>
          <p:spPr>
            <a:xfrm>
              <a:off x="5170025" y="3865500"/>
              <a:ext cx="61725" cy="79400"/>
            </a:xfrm>
            <a:custGeom>
              <a:avLst/>
              <a:gdLst/>
              <a:ahLst/>
              <a:cxnLst/>
              <a:rect l="l" t="t" r="r" b="b"/>
              <a:pathLst>
                <a:path w="2469" h="3176" extrusionOk="0">
                  <a:moveTo>
                    <a:pt x="729" y="1"/>
                  </a:moveTo>
                  <a:cubicBezTo>
                    <a:pt x="628" y="1"/>
                    <a:pt x="526" y="25"/>
                    <a:pt x="434" y="80"/>
                  </a:cubicBezTo>
                  <a:lnTo>
                    <a:pt x="367" y="80"/>
                  </a:lnTo>
                  <a:cubicBezTo>
                    <a:pt x="134" y="281"/>
                    <a:pt x="1" y="581"/>
                    <a:pt x="34" y="881"/>
                  </a:cubicBezTo>
                  <a:cubicBezTo>
                    <a:pt x="67" y="1748"/>
                    <a:pt x="534" y="2549"/>
                    <a:pt x="1268" y="3016"/>
                  </a:cubicBezTo>
                  <a:cubicBezTo>
                    <a:pt x="1415" y="3126"/>
                    <a:pt x="1582" y="3176"/>
                    <a:pt x="1753" y="3176"/>
                  </a:cubicBezTo>
                  <a:cubicBezTo>
                    <a:pt x="1892" y="3176"/>
                    <a:pt x="2034" y="3143"/>
                    <a:pt x="2169" y="3083"/>
                  </a:cubicBezTo>
                  <a:cubicBezTo>
                    <a:pt x="2302" y="2982"/>
                    <a:pt x="2402" y="2816"/>
                    <a:pt x="2436" y="2616"/>
                  </a:cubicBezTo>
                  <a:cubicBezTo>
                    <a:pt x="2469" y="2515"/>
                    <a:pt x="2469" y="2415"/>
                    <a:pt x="2469" y="2315"/>
                  </a:cubicBezTo>
                  <a:cubicBezTo>
                    <a:pt x="2436" y="1448"/>
                    <a:pt x="2002" y="647"/>
                    <a:pt x="1268" y="180"/>
                  </a:cubicBezTo>
                  <a:cubicBezTo>
                    <a:pt x="1168" y="114"/>
                    <a:pt x="1068" y="80"/>
                    <a:pt x="968" y="47"/>
                  </a:cubicBezTo>
                  <a:cubicBezTo>
                    <a:pt x="893" y="17"/>
                    <a:pt x="811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5"/>
            <p:cNvSpPr/>
            <p:nvPr/>
          </p:nvSpPr>
          <p:spPr>
            <a:xfrm>
              <a:off x="5180875" y="3852475"/>
              <a:ext cx="73400" cy="89275"/>
            </a:xfrm>
            <a:custGeom>
              <a:avLst/>
              <a:gdLst/>
              <a:ahLst/>
              <a:cxnLst/>
              <a:rect l="l" t="t" r="r" b="b"/>
              <a:pathLst>
                <a:path w="2936" h="3571" extrusionOk="0">
                  <a:moveTo>
                    <a:pt x="1168" y="1"/>
                  </a:moveTo>
                  <a:cubicBezTo>
                    <a:pt x="1034" y="1"/>
                    <a:pt x="934" y="34"/>
                    <a:pt x="834" y="101"/>
                  </a:cubicBezTo>
                  <a:lnTo>
                    <a:pt x="801" y="101"/>
                  </a:lnTo>
                  <a:lnTo>
                    <a:pt x="0" y="568"/>
                  </a:lnTo>
                  <a:cubicBezTo>
                    <a:pt x="84" y="535"/>
                    <a:pt x="167" y="518"/>
                    <a:pt x="250" y="518"/>
                  </a:cubicBezTo>
                  <a:cubicBezTo>
                    <a:pt x="334" y="518"/>
                    <a:pt x="417" y="535"/>
                    <a:pt x="501" y="568"/>
                  </a:cubicBezTo>
                  <a:cubicBezTo>
                    <a:pt x="634" y="568"/>
                    <a:pt x="734" y="635"/>
                    <a:pt x="834" y="668"/>
                  </a:cubicBezTo>
                  <a:cubicBezTo>
                    <a:pt x="1535" y="1168"/>
                    <a:pt x="2002" y="1936"/>
                    <a:pt x="2035" y="2803"/>
                  </a:cubicBezTo>
                  <a:cubicBezTo>
                    <a:pt x="2035" y="2903"/>
                    <a:pt x="2035" y="3036"/>
                    <a:pt x="2002" y="3137"/>
                  </a:cubicBezTo>
                  <a:cubicBezTo>
                    <a:pt x="1968" y="3303"/>
                    <a:pt x="1868" y="3470"/>
                    <a:pt x="1735" y="3570"/>
                  </a:cubicBezTo>
                  <a:lnTo>
                    <a:pt x="2535" y="3103"/>
                  </a:lnTo>
                  <a:lnTo>
                    <a:pt x="2602" y="3070"/>
                  </a:lnTo>
                  <a:lnTo>
                    <a:pt x="2635" y="3070"/>
                  </a:lnTo>
                  <a:cubicBezTo>
                    <a:pt x="2836" y="2870"/>
                    <a:pt x="2936" y="2603"/>
                    <a:pt x="2936" y="2303"/>
                  </a:cubicBezTo>
                  <a:cubicBezTo>
                    <a:pt x="2869" y="1435"/>
                    <a:pt x="2435" y="668"/>
                    <a:pt x="1701" y="168"/>
                  </a:cubicBezTo>
                  <a:cubicBezTo>
                    <a:pt x="1535" y="68"/>
                    <a:pt x="1368" y="34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5"/>
            <p:cNvSpPr/>
            <p:nvPr/>
          </p:nvSpPr>
          <p:spPr>
            <a:xfrm>
              <a:off x="5416025" y="3826625"/>
              <a:ext cx="109275" cy="86775"/>
            </a:xfrm>
            <a:custGeom>
              <a:avLst/>
              <a:gdLst/>
              <a:ahLst/>
              <a:cxnLst/>
              <a:rect l="l" t="t" r="r" b="b"/>
              <a:pathLst>
                <a:path w="4371" h="3471" extrusionOk="0">
                  <a:moveTo>
                    <a:pt x="4371" y="1"/>
                  </a:moveTo>
                  <a:lnTo>
                    <a:pt x="1" y="1268"/>
                  </a:lnTo>
                  <a:lnTo>
                    <a:pt x="1" y="3470"/>
                  </a:lnTo>
                  <a:lnTo>
                    <a:pt x="4371" y="935"/>
                  </a:lnTo>
                  <a:lnTo>
                    <a:pt x="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5"/>
            <p:cNvSpPr/>
            <p:nvPr/>
          </p:nvSpPr>
          <p:spPr>
            <a:xfrm>
              <a:off x="5405200" y="3821625"/>
              <a:ext cx="120100" cy="36725"/>
            </a:xfrm>
            <a:custGeom>
              <a:avLst/>
              <a:gdLst/>
              <a:ahLst/>
              <a:cxnLst/>
              <a:rect l="l" t="t" r="r" b="b"/>
              <a:pathLst>
                <a:path w="4804" h="1469" extrusionOk="0">
                  <a:moveTo>
                    <a:pt x="4403" y="1"/>
                  </a:moveTo>
                  <a:lnTo>
                    <a:pt x="0" y="1202"/>
                  </a:lnTo>
                  <a:lnTo>
                    <a:pt x="434" y="1468"/>
                  </a:lnTo>
                  <a:lnTo>
                    <a:pt x="4804" y="201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5"/>
            <p:cNvSpPr/>
            <p:nvPr/>
          </p:nvSpPr>
          <p:spPr>
            <a:xfrm>
              <a:off x="5212550" y="3845825"/>
              <a:ext cx="155975" cy="82575"/>
            </a:xfrm>
            <a:custGeom>
              <a:avLst/>
              <a:gdLst/>
              <a:ahLst/>
              <a:cxnLst/>
              <a:rect l="l" t="t" r="r" b="b"/>
              <a:pathLst>
                <a:path w="6239" h="3303" extrusionOk="0">
                  <a:moveTo>
                    <a:pt x="1" y="0"/>
                  </a:moveTo>
                  <a:lnTo>
                    <a:pt x="1" y="967"/>
                  </a:lnTo>
                  <a:lnTo>
                    <a:pt x="6239" y="3302"/>
                  </a:lnTo>
                  <a:lnTo>
                    <a:pt x="6239" y="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5"/>
            <p:cNvSpPr/>
            <p:nvPr/>
          </p:nvSpPr>
          <p:spPr>
            <a:xfrm>
              <a:off x="5212550" y="3843325"/>
              <a:ext cx="165150" cy="16700"/>
            </a:xfrm>
            <a:custGeom>
              <a:avLst/>
              <a:gdLst/>
              <a:ahLst/>
              <a:cxnLst/>
              <a:rect l="l" t="t" r="r" b="b"/>
              <a:pathLst>
                <a:path w="6606" h="668" extrusionOk="0">
                  <a:moveTo>
                    <a:pt x="468" y="0"/>
                  </a:moveTo>
                  <a:lnTo>
                    <a:pt x="1" y="100"/>
                  </a:lnTo>
                  <a:lnTo>
                    <a:pt x="6239" y="667"/>
                  </a:lnTo>
                  <a:lnTo>
                    <a:pt x="6605" y="40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5"/>
            <p:cNvSpPr/>
            <p:nvPr/>
          </p:nvSpPr>
          <p:spPr>
            <a:xfrm>
              <a:off x="5364325" y="3766600"/>
              <a:ext cx="54225" cy="167425"/>
            </a:xfrm>
            <a:custGeom>
              <a:avLst/>
              <a:gdLst/>
              <a:ahLst/>
              <a:cxnLst/>
              <a:rect l="l" t="t" r="r" b="b"/>
              <a:pathLst>
                <a:path w="2169" h="6697" extrusionOk="0">
                  <a:moveTo>
                    <a:pt x="1" y="0"/>
                  </a:moveTo>
                  <a:lnTo>
                    <a:pt x="1" y="6171"/>
                  </a:lnTo>
                  <a:cubicBezTo>
                    <a:pt x="1" y="6522"/>
                    <a:pt x="543" y="6697"/>
                    <a:pt x="1085" y="6697"/>
                  </a:cubicBezTo>
                  <a:cubicBezTo>
                    <a:pt x="1627" y="6697"/>
                    <a:pt x="2169" y="6522"/>
                    <a:pt x="2169" y="6171"/>
                  </a:cubicBezTo>
                  <a:lnTo>
                    <a:pt x="2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5"/>
            <p:cNvSpPr/>
            <p:nvPr/>
          </p:nvSpPr>
          <p:spPr>
            <a:xfrm>
              <a:off x="5386025" y="3880850"/>
              <a:ext cx="48375" cy="193475"/>
            </a:xfrm>
            <a:custGeom>
              <a:avLst/>
              <a:gdLst/>
              <a:ahLst/>
              <a:cxnLst/>
              <a:rect l="l" t="t" r="r" b="b"/>
              <a:pathLst>
                <a:path w="1935" h="7739" extrusionOk="0">
                  <a:moveTo>
                    <a:pt x="734" y="0"/>
                  </a:moveTo>
                  <a:cubicBezTo>
                    <a:pt x="617" y="33"/>
                    <a:pt x="492" y="50"/>
                    <a:pt x="367" y="50"/>
                  </a:cubicBezTo>
                  <a:cubicBezTo>
                    <a:pt x="242" y="50"/>
                    <a:pt x="117" y="33"/>
                    <a:pt x="0" y="0"/>
                  </a:cubicBezTo>
                  <a:lnTo>
                    <a:pt x="0" y="0"/>
                  </a:lnTo>
                  <a:lnTo>
                    <a:pt x="1101" y="7739"/>
                  </a:lnTo>
                  <a:lnTo>
                    <a:pt x="1935" y="7739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5"/>
            <p:cNvSpPr/>
            <p:nvPr/>
          </p:nvSpPr>
          <p:spPr>
            <a:xfrm>
              <a:off x="5386025" y="3880850"/>
              <a:ext cx="28375" cy="226000"/>
            </a:xfrm>
            <a:custGeom>
              <a:avLst/>
              <a:gdLst/>
              <a:ahLst/>
              <a:cxnLst/>
              <a:rect l="l" t="t" r="r" b="b"/>
              <a:pathLst>
                <a:path w="1135" h="9040" extrusionOk="0">
                  <a:moveTo>
                    <a:pt x="0" y="0"/>
                  </a:moveTo>
                  <a:lnTo>
                    <a:pt x="0" y="2102"/>
                  </a:lnTo>
                  <a:lnTo>
                    <a:pt x="1134" y="9040"/>
                  </a:lnTo>
                  <a:lnTo>
                    <a:pt x="1134" y="7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5"/>
            <p:cNvSpPr/>
            <p:nvPr/>
          </p:nvSpPr>
          <p:spPr>
            <a:xfrm>
              <a:off x="5414375" y="4074300"/>
              <a:ext cx="20025" cy="32550"/>
            </a:xfrm>
            <a:custGeom>
              <a:avLst/>
              <a:gdLst/>
              <a:ahLst/>
              <a:cxnLst/>
              <a:rect l="l" t="t" r="r" b="b"/>
              <a:pathLst>
                <a:path w="801" h="1302" extrusionOk="0">
                  <a:moveTo>
                    <a:pt x="0" y="1"/>
                  </a:moveTo>
                  <a:lnTo>
                    <a:pt x="0" y="1302"/>
                  </a:lnTo>
                  <a:lnTo>
                    <a:pt x="801" y="1302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5"/>
            <p:cNvSpPr/>
            <p:nvPr/>
          </p:nvSpPr>
          <p:spPr>
            <a:xfrm>
              <a:off x="5175875" y="3880850"/>
              <a:ext cx="201000" cy="156800"/>
            </a:xfrm>
            <a:custGeom>
              <a:avLst/>
              <a:gdLst/>
              <a:ahLst/>
              <a:cxnLst/>
              <a:rect l="l" t="t" r="r" b="b"/>
              <a:pathLst>
                <a:path w="8040" h="6272" extrusionOk="0">
                  <a:moveTo>
                    <a:pt x="8039" y="0"/>
                  </a:moveTo>
                  <a:lnTo>
                    <a:pt x="0" y="4970"/>
                  </a:lnTo>
                  <a:lnTo>
                    <a:pt x="0" y="6271"/>
                  </a:lnTo>
                  <a:lnTo>
                    <a:pt x="8039" y="2068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5"/>
            <p:cNvSpPr/>
            <p:nvPr/>
          </p:nvSpPr>
          <p:spPr>
            <a:xfrm>
              <a:off x="5163350" y="3875000"/>
              <a:ext cx="213525" cy="130125"/>
            </a:xfrm>
            <a:custGeom>
              <a:avLst/>
              <a:gdLst/>
              <a:ahLst/>
              <a:cxnLst/>
              <a:rect l="l" t="t" r="r" b="b"/>
              <a:pathLst>
                <a:path w="8541" h="5205" extrusionOk="0">
                  <a:moveTo>
                    <a:pt x="8040" y="1"/>
                  </a:moveTo>
                  <a:lnTo>
                    <a:pt x="1" y="4871"/>
                  </a:lnTo>
                  <a:lnTo>
                    <a:pt x="501" y="5204"/>
                  </a:lnTo>
                  <a:lnTo>
                    <a:pt x="8540" y="234"/>
                  </a:lnTo>
                  <a:cubicBezTo>
                    <a:pt x="8340" y="201"/>
                    <a:pt x="8173" y="134"/>
                    <a:pt x="8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5"/>
            <p:cNvSpPr/>
            <p:nvPr/>
          </p:nvSpPr>
          <p:spPr>
            <a:xfrm>
              <a:off x="5163350" y="3996750"/>
              <a:ext cx="12550" cy="40900"/>
            </a:xfrm>
            <a:custGeom>
              <a:avLst/>
              <a:gdLst/>
              <a:ahLst/>
              <a:cxnLst/>
              <a:rect l="l" t="t" r="r" b="b"/>
              <a:pathLst>
                <a:path w="502" h="1636" extrusionOk="0">
                  <a:moveTo>
                    <a:pt x="1" y="1"/>
                  </a:moveTo>
                  <a:lnTo>
                    <a:pt x="1" y="1235"/>
                  </a:lnTo>
                  <a:lnTo>
                    <a:pt x="501" y="1635"/>
                  </a:lnTo>
                  <a:lnTo>
                    <a:pt x="501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65"/>
            <p:cNvSpPr/>
            <p:nvPr/>
          </p:nvSpPr>
          <p:spPr>
            <a:xfrm>
              <a:off x="5416025" y="3878350"/>
              <a:ext cx="214350" cy="121775"/>
            </a:xfrm>
            <a:custGeom>
              <a:avLst/>
              <a:gdLst/>
              <a:ahLst/>
              <a:cxnLst/>
              <a:rect l="l" t="t" r="r" b="b"/>
              <a:pathLst>
                <a:path w="8574" h="4871" extrusionOk="0">
                  <a:moveTo>
                    <a:pt x="1" y="0"/>
                  </a:moveTo>
                  <a:lnTo>
                    <a:pt x="1" y="1935"/>
                  </a:lnTo>
                  <a:lnTo>
                    <a:pt x="8574" y="4870"/>
                  </a:lnTo>
                  <a:lnTo>
                    <a:pt x="8574" y="3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65"/>
            <p:cNvSpPr/>
            <p:nvPr/>
          </p:nvSpPr>
          <p:spPr>
            <a:xfrm>
              <a:off x="5416025" y="3870000"/>
              <a:ext cx="221025" cy="97600"/>
            </a:xfrm>
            <a:custGeom>
              <a:avLst/>
              <a:gdLst/>
              <a:ahLst/>
              <a:cxnLst/>
              <a:rect l="l" t="t" r="r" b="b"/>
              <a:pathLst>
                <a:path w="8841" h="3904" extrusionOk="0">
                  <a:moveTo>
                    <a:pt x="101" y="0"/>
                  </a:moveTo>
                  <a:cubicBezTo>
                    <a:pt x="101" y="201"/>
                    <a:pt x="68" y="334"/>
                    <a:pt x="1" y="334"/>
                  </a:cubicBezTo>
                  <a:lnTo>
                    <a:pt x="8574" y="3903"/>
                  </a:lnTo>
                  <a:lnTo>
                    <a:pt x="8841" y="380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5"/>
            <p:cNvSpPr/>
            <p:nvPr/>
          </p:nvSpPr>
          <p:spPr>
            <a:xfrm>
              <a:off x="5630350" y="3965075"/>
              <a:ext cx="5875" cy="35050"/>
            </a:xfrm>
            <a:custGeom>
              <a:avLst/>
              <a:gdLst/>
              <a:ahLst/>
              <a:cxnLst/>
              <a:rect l="l" t="t" r="r" b="b"/>
              <a:pathLst>
                <a:path w="235" h="1402" extrusionOk="0">
                  <a:moveTo>
                    <a:pt x="234" y="0"/>
                  </a:moveTo>
                  <a:lnTo>
                    <a:pt x="1" y="100"/>
                  </a:lnTo>
                  <a:lnTo>
                    <a:pt x="1" y="1401"/>
                  </a:lnTo>
                  <a:lnTo>
                    <a:pt x="234" y="1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5"/>
            <p:cNvSpPr/>
            <p:nvPr/>
          </p:nvSpPr>
          <p:spPr>
            <a:xfrm>
              <a:off x="5345150" y="3498075"/>
              <a:ext cx="91750" cy="337750"/>
            </a:xfrm>
            <a:custGeom>
              <a:avLst/>
              <a:gdLst/>
              <a:ahLst/>
              <a:cxnLst/>
              <a:rect l="l" t="t" r="r" b="b"/>
              <a:pathLst>
                <a:path w="3670" h="13510" extrusionOk="0">
                  <a:moveTo>
                    <a:pt x="1" y="0"/>
                  </a:moveTo>
                  <a:lnTo>
                    <a:pt x="1" y="12709"/>
                  </a:lnTo>
                  <a:cubicBezTo>
                    <a:pt x="1" y="13243"/>
                    <a:pt x="918" y="13510"/>
                    <a:pt x="1835" y="13510"/>
                  </a:cubicBezTo>
                  <a:cubicBezTo>
                    <a:pt x="2753" y="13510"/>
                    <a:pt x="3670" y="13243"/>
                    <a:pt x="3670" y="12709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5"/>
            <p:cNvSpPr/>
            <p:nvPr/>
          </p:nvSpPr>
          <p:spPr>
            <a:xfrm>
              <a:off x="5038275" y="3295850"/>
              <a:ext cx="733875" cy="442425"/>
            </a:xfrm>
            <a:custGeom>
              <a:avLst/>
              <a:gdLst/>
              <a:ahLst/>
              <a:cxnLst/>
              <a:rect l="l" t="t" r="r" b="b"/>
              <a:pathLst>
                <a:path w="29355" h="17697" extrusionOk="0">
                  <a:moveTo>
                    <a:pt x="14681" y="0"/>
                  </a:moveTo>
                  <a:cubicBezTo>
                    <a:pt x="14369" y="0"/>
                    <a:pt x="14060" y="83"/>
                    <a:pt x="13777" y="250"/>
                  </a:cubicBezTo>
                  <a:lnTo>
                    <a:pt x="934" y="7656"/>
                  </a:lnTo>
                  <a:cubicBezTo>
                    <a:pt x="334" y="7989"/>
                    <a:pt x="0" y="8590"/>
                    <a:pt x="0" y="9223"/>
                  </a:cubicBezTo>
                  <a:lnTo>
                    <a:pt x="14677" y="17696"/>
                  </a:lnTo>
                  <a:lnTo>
                    <a:pt x="29354" y="9223"/>
                  </a:lnTo>
                  <a:cubicBezTo>
                    <a:pt x="29354" y="8590"/>
                    <a:pt x="28987" y="7989"/>
                    <a:pt x="28420" y="7656"/>
                  </a:cubicBezTo>
                  <a:lnTo>
                    <a:pt x="15611" y="250"/>
                  </a:lnTo>
                  <a:cubicBezTo>
                    <a:pt x="15311" y="83"/>
                    <a:pt x="14994" y="0"/>
                    <a:pt x="14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5"/>
            <p:cNvSpPr/>
            <p:nvPr/>
          </p:nvSpPr>
          <p:spPr>
            <a:xfrm>
              <a:off x="5038275" y="3526425"/>
              <a:ext cx="733050" cy="231850"/>
            </a:xfrm>
            <a:custGeom>
              <a:avLst/>
              <a:gdLst/>
              <a:ahLst/>
              <a:cxnLst/>
              <a:rect l="l" t="t" r="r" b="b"/>
              <a:pathLst>
                <a:path w="29322" h="9274" extrusionOk="0">
                  <a:moveTo>
                    <a:pt x="0" y="0"/>
                  </a:moveTo>
                  <a:lnTo>
                    <a:pt x="0" y="1068"/>
                  </a:lnTo>
                  <a:lnTo>
                    <a:pt x="13777" y="9007"/>
                  </a:lnTo>
                  <a:cubicBezTo>
                    <a:pt x="14043" y="9174"/>
                    <a:pt x="14344" y="9274"/>
                    <a:pt x="14677" y="9274"/>
                  </a:cubicBezTo>
                  <a:cubicBezTo>
                    <a:pt x="14977" y="9274"/>
                    <a:pt x="15311" y="9174"/>
                    <a:pt x="15578" y="9007"/>
                  </a:cubicBezTo>
                  <a:lnTo>
                    <a:pt x="29321" y="1068"/>
                  </a:lnTo>
                  <a:lnTo>
                    <a:pt x="29321" y="0"/>
                  </a:lnTo>
                  <a:lnTo>
                    <a:pt x="15578" y="7973"/>
                  </a:lnTo>
                  <a:cubicBezTo>
                    <a:pt x="15311" y="8106"/>
                    <a:pt x="14977" y="8206"/>
                    <a:pt x="14677" y="8206"/>
                  </a:cubicBezTo>
                  <a:cubicBezTo>
                    <a:pt x="14344" y="8206"/>
                    <a:pt x="14043" y="8106"/>
                    <a:pt x="13777" y="79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5"/>
            <p:cNvSpPr/>
            <p:nvPr/>
          </p:nvSpPr>
          <p:spPr>
            <a:xfrm>
              <a:off x="5038275" y="3526425"/>
              <a:ext cx="366950" cy="231850"/>
            </a:xfrm>
            <a:custGeom>
              <a:avLst/>
              <a:gdLst/>
              <a:ahLst/>
              <a:cxnLst/>
              <a:rect l="l" t="t" r="r" b="b"/>
              <a:pathLst>
                <a:path w="14678" h="9274" extrusionOk="0">
                  <a:moveTo>
                    <a:pt x="0" y="0"/>
                  </a:moveTo>
                  <a:lnTo>
                    <a:pt x="0" y="1068"/>
                  </a:lnTo>
                  <a:lnTo>
                    <a:pt x="13777" y="9007"/>
                  </a:lnTo>
                  <a:cubicBezTo>
                    <a:pt x="14043" y="9174"/>
                    <a:pt x="14344" y="9274"/>
                    <a:pt x="14677" y="9274"/>
                  </a:cubicBezTo>
                  <a:lnTo>
                    <a:pt x="14677" y="8206"/>
                  </a:lnTo>
                  <a:cubicBezTo>
                    <a:pt x="14344" y="8206"/>
                    <a:pt x="14043" y="8106"/>
                    <a:pt x="13777" y="79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5"/>
            <p:cNvSpPr/>
            <p:nvPr/>
          </p:nvSpPr>
          <p:spPr>
            <a:xfrm>
              <a:off x="5038275" y="3505575"/>
              <a:ext cx="733875" cy="232700"/>
            </a:xfrm>
            <a:custGeom>
              <a:avLst/>
              <a:gdLst/>
              <a:ahLst/>
              <a:cxnLst/>
              <a:rect l="l" t="t" r="r" b="b"/>
              <a:pathLst>
                <a:path w="29355" h="9308" extrusionOk="0">
                  <a:moveTo>
                    <a:pt x="200" y="0"/>
                  </a:moveTo>
                  <a:cubicBezTo>
                    <a:pt x="67" y="267"/>
                    <a:pt x="0" y="567"/>
                    <a:pt x="0" y="834"/>
                  </a:cubicBezTo>
                  <a:lnTo>
                    <a:pt x="14677" y="9307"/>
                  </a:lnTo>
                  <a:lnTo>
                    <a:pt x="29354" y="834"/>
                  </a:lnTo>
                  <a:cubicBezTo>
                    <a:pt x="29354" y="567"/>
                    <a:pt x="29288" y="267"/>
                    <a:pt x="29154" y="0"/>
                  </a:cubicBezTo>
                  <a:lnTo>
                    <a:pt x="15278" y="8006"/>
                  </a:lnTo>
                  <a:cubicBezTo>
                    <a:pt x="15094" y="8123"/>
                    <a:pt x="14886" y="8181"/>
                    <a:pt x="14677" y="8181"/>
                  </a:cubicBezTo>
                  <a:cubicBezTo>
                    <a:pt x="14469" y="8181"/>
                    <a:pt x="14260" y="8123"/>
                    <a:pt x="14077" y="8006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5"/>
            <p:cNvSpPr/>
            <p:nvPr/>
          </p:nvSpPr>
          <p:spPr>
            <a:xfrm>
              <a:off x="5084125" y="3249325"/>
              <a:ext cx="576275" cy="164550"/>
            </a:xfrm>
            <a:custGeom>
              <a:avLst/>
              <a:gdLst/>
              <a:ahLst/>
              <a:cxnLst/>
              <a:rect l="l" t="t" r="r" b="b"/>
              <a:pathLst>
                <a:path w="23051" h="6582" extrusionOk="0">
                  <a:moveTo>
                    <a:pt x="2864" y="1"/>
                  </a:moveTo>
                  <a:cubicBezTo>
                    <a:pt x="2446" y="1"/>
                    <a:pt x="2102" y="43"/>
                    <a:pt x="1869" y="143"/>
                  </a:cubicBezTo>
                  <a:cubicBezTo>
                    <a:pt x="701" y="643"/>
                    <a:pt x="134" y="1277"/>
                    <a:pt x="1" y="2945"/>
                  </a:cubicBezTo>
                  <a:cubicBezTo>
                    <a:pt x="1" y="3245"/>
                    <a:pt x="1" y="4780"/>
                    <a:pt x="1" y="4780"/>
                  </a:cubicBezTo>
                  <a:cubicBezTo>
                    <a:pt x="1" y="4780"/>
                    <a:pt x="5772" y="6581"/>
                    <a:pt x="10475" y="6581"/>
                  </a:cubicBezTo>
                  <a:cubicBezTo>
                    <a:pt x="15212" y="6581"/>
                    <a:pt x="23051" y="5314"/>
                    <a:pt x="23051" y="5314"/>
                  </a:cubicBezTo>
                  <a:cubicBezTo>
                    <a:pt x="23051" y="5314"/>
                    <a:pt x="11142" y="1711"/>
                    <a:pt x="9074" y="1144"/>
                  </a:cubicBezTo>
                  <a:cubicBezTo>
                    <a:pt x="7418" y="690"/>
                    <a:pt x="4544" y="1"/>
                    <a:pt x="2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5"/>
            <p:cNvSpPr/>
            <p:nvPr/>
          </p:nvSpPr>
          <p:spPr>
            <a:xfrm>
              <a:off x="5406025" y="2848425"/>
              <a:ext cx="129275" cy="146800"/>
            </a:xfrm>
            <a:custGeom>
              <a:avLst/>
              <a:gdLst/>
              <a:ahLst/>
              <a:cxnLst/>
              <a:rect l="l" t="t" r="r" b="b"/>
              <a:pathLst>
                <a:path w="5171" h="5872" extrusionOk="0">
                  <a:moveTo>
                    <a:pt x="4537" y="1"/>
                  </a:moveTo>
                  <a:lnTo>
                    <a:pt x="1" y="1102"/>
                  </a:lnTo>
                  <a:lnTo>
                    <a:pt x="801" y="5371"/>
                  </a:lnTo>
                  <a:lnTo>
                    <a:pt x="5171" y="587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5"/>
            <p:cNvSpPr/>
            <p:nvPr/>
          </p:nvSpPr>
          <p:spPr>
            <a:xfrm>
              <a:off x="5289275" y="2790900"/>
              <a:ext cx="28375" cy="48725"/>
            </a:xfrm>
            <a:custGeom>
              <a:avLst/>
              <a:gdLst/>
              <a:ahLst/>
              <a:cxnLst/>
              <a:rect l="l" t="t" r="r" b="b"/>
              <a:pathLst>
                <a:path w="1135" h="1949" extrusionOk="0">
                  <a:moveTo>
                    <a:pt x="568" y="0"/>
                  </a:moveTo>
                  <a:cubicBezTo>
                    <a:pt x="568" y="0"/>
                    <a:pt x="1" y="1768"/>
                    <a:pt x="167" y="1868"/>
                  </a:cubicBezTo>
                  <a:cubicBezTo>
                    <a:pt x="387" y="1917"/>
                    <a:pt x="625" y="1948"/>
                    <a:pt x="867" y="1948"/>
                  </a:cubicBezTo>
                  <a:cubicBezTo>
                    <a:pt x="956" y="1948"/>
                    <a:pt x="1045" y="1944"/>
                    <a:pt x="1135" y="1935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5"/>
            <p:cNvSpPr/>
            <p:nvPr/>
          </p:nvSpPr>
          <p:spPr>
            <a:xfrm>
              <a:off x="5295125" y="2614850"/>
              <a:ext cx="246025" cy="296650"/>
            </a:xfrm>
            <a:custGeom>
              <a:avLst/>
              <a:gdLst/>
              <a:ahLst/>
              <a:cxnLst/>
              <a:rect l="l" t="t" r="r" b="b"/>
              <a:pathLst>
                <a:path w="9841" h="11866" extrusionOk="0">
                  <a:moveTo>
                    <a:pt x="5496" y="0"/>
                  </a:moveTo>
                  <a:cubicBezTo>
                    <a:pt x="3573" y="0"/>
                    <a:pt x="1956" y="891"/>
                    <a:pt x="1468" y="1405"/>
                  </a:cubicBezTo>
                  <a:cubicBezTo>
                    <a:pt x="734" y="2172"/>
                    <a:pt x="0" y="3506"/>
                    <a:pt x="334" y="6875"/>
                  </a:cubicBezTo>
                  <a:cubicBezTo>
                    <a:pt x="667" y="10578"/>
                    <a:pt x="1768" y="11545"/>
                    <a:pt x="2235" y="11779"/>
                  </a:cubicBezTo>
                  <a:cubicBezTo>
                    <a:pt x="2374" y="11839"/>
                    <a:pt x="2580" y="11865"/>
                    <a:pt x="2826" y="11865"/>
                  </a:cubicBezTo>
                  <a:cubicBezTo>
                    <a:pt x="3815" y="11865"/>
                    <a:pt x="5457" y="11433"/>
                    <a:pt x="6071" y="10978"/>
                  </a:cubicBezTo>
                  <a:cubicBezTo>
                    <a:pt x="7005" y="10245"/>
                    <a:pt x="8840" y="8477"/>
                    <a:pt x="9307" y="6308"/>
                  </a:cubicBezTo>
                  <a:cubicBezTo>
                    <a:pt x="9840" y="3773"/>
                    <a:pt x="9140" y="871"/>
                    <a:pt x="7272" y="271"/>
                  </a:cubicBezTo>
                  <a:cubicBezTo>
                    <a:pt x="6667" y="79"/>
                    <a:pt x="6068" y="0"/>
                    <a:pt x="549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5"/>
            <p:cNvSpPr/>
            <p:nvPr/>
          </p:nvSpPr>
          <p:spPr>
            <a:xfrm>
              <a:off x="5269275" y="2580400"/>
              <a:ext cx="331075" cy="323825"/>
            </a:xfrm>
            <a:custGeom>
              <a:avLst/>
              <a:gdLst/>
              <a:ahLst/>
              <a:cxnLst/>
              <a:rect l="l" t="t" r="r" b="b"/>
              <a:pathLst>
                <a:path w="13243" h="12953" extrusionOk="0">
                  <a:moveTo>
                    <a:pt x="8056" y="1"/>
                  </a:moveTo>
                  <a:cubicBezTo>
                    <a:pt x="5369" y="1"/>
                    <a:pt x="3562" y="1949"/>
                    <a:pt x="1268" y="1949"/>
                  </a:cubicBezTo>
                  <a:cubicBezTo>
                    <a:pt x="0" y="1949"/>
                    <a:pt x="267" y="3617"/>
                    <a:pt x="801" y="4584"/>
                  </a:cubicBezTo>
                  <a:cubicBezTo>
                    <a:pt x="1234" y="5418"/>
                    <a:pt x="2068" y="7520"/>
                    <a:pt x="4470" y="8120"/>
                  </a:cubicBezTo>
                  <a:cubicBezTo>
                    <a:pt x="4470" y="8120"/>
                    <a:pt x="4603" y="6686"/>
                    <a:pt x="5804" y="6686"/>
                  </a:cubicBezTo>
                  <a:cubicBezTo>
                    <a:pt x="5817" y="6685"/>
                    <a:pt x="5830" y="6685"/>
                    <a:pt x="5843" y="6685"/>
                  </a:cubicBezTo>
                  <a:cubicBezTo>
                    <a:pt x="6981" y="6685"/>
                    <a:pt x="7399" y="8132"/>
                    <a:pt x="6805" y="9154"/>
                  </a:cubicBezTo>
                  <a:cubicBezTo>
                    <a:pt x="6391" y="9866"/>
                    <a:pt x="5914" y="9977"/>
                    <a:pt x="5658" y="9977"/>
                  </a:cubicBezTo>
                  <a:cubicBezTo>
                    <a:pt x="5542" y="9977"/>
                    <a:pt x="5471" y="9955"/>
                    <a:pt x="5471" y="9955"/>
                  </a:cubicBezTo>
                  <a:lnTo>
                    <a:pt x="5471" y="9955"/>
                  </a:lnTo>
                  <a:cubicBezTo>
                    <a:pt x="5471" y="9955"/>
                    <a:pt x="5604" y="11956"/>
                    <a:pt x="7038" y="12657"/>
                  </a:cubicBezTo>
                  <a:cubicBezTo>
                    <a:pt x="7509" y="12856"/>
                    <a:pt x="8005" y="12952"/>
                    <a:pt x="8496" y="12952"/>
                  </a:cubicBezTo>
                  <a:cubicBezTo>
                    <a:pt x="9153" y="12952"/>
                    <a:pt x="9802" y="12781"/>
                    <a:pt x="10374" y="12456"/>
                  </a:cubicBezTo>
                  <a:cubicBezTo>
                    <a:pt x="11075" y="11989"/>
                    <a:pt x="11909" y="10021"/>
                    <a:pt x="12342" y="8420"/>
                  </a:cubicBezTo>
                  <a:cubicBezTo>
                    <a:pt x="13243" y="5051"/>
                    <a:pt x="13076" y="2483"/>
                    <a:pt x="10941" y="1949"/>
                  </a:cubicBezTo>
                  <a:cubicBezTo>
                    <a:pt x="10508" y="548"/>
                    <a:pt x="9774" y="114"/>
                    <a:pt x="8439" y="14"/>
                  </a:cubicBezTo>
                  <a:cubicBezTo>
                    <a:pt x="8309" y="5"/>
                    <a:pt x="8182" y="1"/>
                    <a:pt x="80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5"/>
            <p:cNvSpPr/>
            <p:nvPr/>
          </p:nvSpPr>
          <p:spPr>
            <a:xfrm>
              <a:off x="5533875" y="2606950"/>
              <a:ext cx="43975" cy="28850"/>
            </a:xfrm>
            <a:custGeom>
              <a:avLst/>
              <a:gdLst/>
              <a:ahLst/>
              <a:cxnLst/>
              <a:rect l="l" t="t" r="r" b="b"/>
              <a:pathLst>
                <a:path w="1759" h="1154" extrusionOk="0">
                  <a:moveTo>
                    <a:pt x="1046" y="1"/>
                  </a:moveTo>
                  <a:cubicBezTo>
                    <a:pt x="526" y="1"/>
                    <a:pt x="1" y="508"/>
                    <a:pt x="324" y="1154"/>
                  </a:cubicBezTo>
                  <a:lnTo>
                    <a:pt x="1758" y="520"/>
                  </a:lnTo>
                  <a:cubicBezTo>
                    <a:pt x="1616" y="154"/>
                    <a:pt x="1332" y="1"/>
                    <a:pt x="1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5"/>
            <p:cNvSpPr/>
            <p:nvPr/>
          </p:nvSpPr>
          <p:spPr>
            <a:xfrm>
              <a:off x="4935700" y="3326175"/>
              <a:ext cx="729700" cy="289975"/>
            </a:xfrm>
            <a:custGeom>
              <a:avLst/>
              <a:gdLst/>
              <a:ahLst/>
              <a:cxnLst/>
              <a:rect l="l" t="t" r="r" b="b"/>
              <a:pathLst>
                <a:path w="29188" h="11599" extrusionOk="0">
                  <a:moveTo>
                    <a:pt x="3832" y="0"/>
                  </a:moveTo>
                  <a:cubicBezTo>
                    <a:pt x="733" y="0"/>
                    <a:pt x="131" y="1682"/>
                    <a:pt x="34" y="3207"/>
                  </a:cubicBezTo>
                  <a:cubicBezTo>
                    <a:pt x="0" y="3540"/>
                    <a:pt x="34" y="3841"/>
                    <a:pt x="34" y="4141"/>
                  </a:cubicBezTo>
                  <a:cubicBezTo>
                    <a:pt x="67" y="5342"/>
                    <a:pt x="4637" y="7010"/>
                    <a:pt x="4637" y="7010"/>
                  </a:cubicBezTo>
                  <a:cubicBezTo>
                    <a:pt x="4637" y="7010"/>
                    <a:pt x="14911" y="10946"/>
                    <a:pt x="18080" y="11479"/>
                  </a:cubicBezTo>
                  <a:cubicBezTo>
                    <a:pt x="18576" y="11561"/>
                    <a:pt x="19066" y="11599"/>
                    <a:pt x="19547" y="11599"/>
                  </a:cubicBezTo>
                  <a:cubicBezTo>
                    <a:pt x="23797" y="11599"/>
                    <a:pt x="27381" y="8671"/>
                    <a:pt x="28220" y="7143"/>
                  </a:cubicBezTo>
                  <a:cubicBezTo>
                    <a:pt x="29188" y="5475"/>
                    <a:pt x="28954" y="3107"/>
                    <a:pt x="28954" y="805"/>
                  </a:cubicBezTo>
                  <a:lnTo>
                    <a:pt x="28954" y="805"/>
                  </a:lnTo>
                  <a:lnTo>
                    <a:pt x="18547" y="1873"/>
                  </a:lnTo>
                  <a:cubicBezTo>
                    <a:pt x="18547" y="1873"/>
                    <a:pt x="7739" y="105"/>
                    <a:pt x="4103" y="5"/>
                  </a:cubicBezTo>
                  <a:cubicBezTo>
                    <a:pt x="4011" y="2"/>
                    <a:pt x="3920" y="0"/>
                    <a:pt x="3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5"/>
            <p:cNvSpPr/>
            <p:nvPr/>
          </p:nvSpPr>
          <p:spPr>
            <a:xfrm>
              <a:off x="5306800" y="2920100"/>
              <a:ext cx="353600" cy="542425"/>
            </a:xfrm>
            <a:custGeom>
              <a:avLst/>
              <a:gdLst/>
              <a:ahLst/>
              <a:cxnLst/>
              <a:rect l="l" t="t" r="r" b="b"/>
              <a:pathLst>
                <a:path w="14144" h="21697" extrusionOk="0">
                  <a:moveTo>
                    <a:pt x="10250" y="1"/>
                  </a:moveTo>
                  <a:cubicBezTo>
                    <a:pt x="10114" y="1"/>
                    <a:pt x="9978" y="12"/>
                    <a:pt x="9840" y="36"/>
                  </a:cubicBezTo>
                  <a:cubicBezTo>
                    <a:pt x="7072" y="570"/>
                    <a:pt x="4003" y="1470"/>
                    <a:pt x="3202" y="1704"/>
                  </a:cubicBezTo>
                  <a:cubicBezTo>
                    <a:pt x="3202" y="1704"/>
                    <a:pt x="3569" y="7875"/>
                    <a:pt x="400" y="9710"/>
                  </a:cubicBezTo>
                  <a:lnTo>
                    <a:pt x="0" y="17548"/>
                  </a:lnTo>
                  <a:cubicBezTo>
                    <a:pt x="467" y="18449"/>
                    <a:pt x="1134" y="19250"/>
                    <a:pt x="1968" y="19850"/>
                  </a:cubicBezTo>
                  <a:cubicBezTo>
                    <a:pt x="3136" y="20599"/>
                    <a:pt x="4707" y="21696"/>
                    <a:pt x="7404" y="21696"/>
                  </a:cubicBezTo>
                  <a:cubicBezTo>
                    <a:pt x="7712" y="21696"/>
                    <a:pt x="8034" y="21682"/>
                    <a:pt x="8373" y="21651"/>
                  </a:cubicBezTo>
                  <a:cubicBezTo>
                    <a:pt x="10641" y="21485"/>
                    <a:pt x="12743" y="20317"/>
                    <a:pt x="14144" y="18483"/>
                  </a:cubicBezTo>
                  <a:cubicBezTo>
                    <a:pt x="14144" y="18483"/>
                    <a:pt x="14110" y="11111"/>
                    <a:pt x="13977" y="7808"/>
                  </a:cubicBezTo>
                  <a:cubicBezTo>
                    <a:pt x="13877" y="4973"/>
                    <a:pt x="13543" y="3071"/>
                    <a:pt x="13276" y="2271"/>
                  </a:cubicBezTo>
                  <a:cubicBezTo>
                    <a:pt x="12912" y="1177"/>
                    <a:pt x="11634" y="1"/>
                    <a:pt x="10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5"/>
            <p:cNvSpPr/>
            <p:nvPr/>
          </p:nvSpPr>
          <p:spPr>
            <a:xfrm>
              <a:off x="5314300" y="3108625"/>
              <a:ext cx="56725" cy="111775"/>
            </a:xfrm>
            <a:custGeom>
              <a:avLst/>
              <a:gdLst/>
              <a:ahLst/>
              <a:cxnLst/>
              <a:rect l="l" t="t" r="r" b="b"/>
              <a:pathLst>
                <a:path w="2269" h="4471" extrusionOk="0">
                  <a:moveTo>
                    <a:pt x="2269" y="0"/>
                  </a:moveTo>
                  <a:lnTo>
                    <a:pt x="2269" y="0"/>
                  </a:lnTo>
                  <a:cubicBezTo>
                    <a:pt x="1768" y="1368"/>
                    <a:pt x="1034" y="2636"/>
                    <a:pt x="34" y="3670"/>
                  </a:cubicBezTo>
                  <a:lnTo>
                    <a:pt x="0" y="4470"/>
                  </a:lnTo>
                  <a:cubicBezTo>
                    <a:pt x="2268" y="2903"/>
                    <a:pt x="2269" y="1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5"/>
            <p:cNvSpPr/>
            <p:nvPr/>
          </p:nvSpPr>
          <p:spPr>
            <a:xfrm>
              <a:off x="5087475" y="2962675"/>
              <a:ext cx="299400" cy="410975"/>
            </a:xfrm>
            <a:custGeom>
              <a:avLst/>
              <a:gdLst/>
              <a:ahLst/>
              <a:cxnLst/>
              <a:rect l="l" t="t" r="r" b="b"/>
              <a:pathLst>
                <a:path w="11976" h="16439" extrusionOk="0">
                  <a:moveTo>
                    <a:pt x="11975" y="1"/>
                  </a:moveTo>
                  <a:lnTo>
                    <a:pt x="11975" y="1"/>
                  </a:lnTo>
                  <a:cubicBezTo>
                    <a:pt x="10241" y="535"/>
                    <a:pt x="9207" y="601"/>
                    <a:pt x="7305" y="3537"/>
                  </a:cubicBezTo>
                  <a:cubicBezTo>
                    <a:pt x="5404" y="6472"/>
                    <a:pt x="1234" y="12276"/>
                    <a:pt x="834" y="12977"/>
                  </a:cubicBezTo>
                  <a:cubicBezTo>
                    <a:pt x="267" y="13944"/>
                    <a:pt x="0" y="15078"/>
                    <a:pt x="501" y="15979"/>
                  </a:cubicBezTo>
                  <a:cubicBezTo>
                    <a:pt x="672" y="16287"/>
                    <a:pt x="936" y="16439"/>
                    <a:pt x="1286" y="16439"/>
                  </a:cubicBezTo>
                  <a:cubicBezTo>
                    <a:pt x="1961" y="16439"/>
                    <a:pt x="2952" y="15876"/>
                    <a:pt x="4203" y="14778"/>
                  </a:cubicBezTo>
                  <a:cubicBezTo>
                    <a:pt x="6071" y="13144"/>
                    <a:pt x="9607" y="8674"/>
                    <a:pt x="9607" y="8674"/>
                  </a:cubicBezTo>
                  <a:cubicBezTo>
                    <a:pt x="10808" y="5905"/>
                    <a:pt x="11608" y="3003"/>
                    <a:pt x="1197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5"/>
            <p:cNvSpPr/>
            <p:nvPr/>
          </p:nvSpPr>
          <p:spPr>
            <a:xfrm>
              <a:off x="5189200" y="2962675"/>
              <a:ext cx="211025" cy="284400"/>
            </a:xfrm>
            <a:custGeom>
              <a:avLst/>
              <a:gdLst/>
              <a:ahLst/>
              <a:cxnLst/>
              <a:rect l="l" t="t" r="r" b="b"/>
              <a:pathLst>
                <a:path w="8441" h="11376" extrusionOk="0">
                  <a:moveTo>
                    <a:pt x="7906" y="1"/>
                  </a:moveTo>
                  <a:lnTo>
                    <a:pt x="7906" y="1"/>
                  </a:lnTo>
                  <a:cubicBezTo>
                    <a:pt x="7039" y="168"/>
                    <a:pt x="6205" y="434"/>
                    <a:pt x="5405" y="801"/>
                  </a:cubicBezTo>
                  <a:cubicBezTo>
                    <a:pt x="4637" y="1102"/>
                    <a:pt x="4004" y="1635"/>
                    <a:pt x="3570" y="2336"/>
                  </a:cubicBezTo>
                  <a:cubicBezTo>
                    <a:pt x="2236" y="4537"/>
                    <a:pt x="334" y="7673"/>
                    <a:pt x="334" y="7673"/>
                  </a:cubicBezTo>
                  <a:cubicBezTo>
                    <a:pt x="334" y="7673"/>
                    <a:pt x="1" y="10442"/>
                    <a:pt x="3336" y="11376"/>
                  </a:cubicBezTo>
                  <a:lnTo>
                    <a:pt x="5104" y="9474"/>
                  </a:lnTo>
                  <a:cubicBezTo>
                    <a:pt x="5805" y="8707"/>
                    <a:pt x="6405" y="7806"/>
                    <a:pt x="6872" y="6839"/>
                  </a:cubicBezTo>
                  <a:cubicBezTo>
                    <a:pt x="7606" y="5205"/>
                    <a:pt x="8440" y="2603"/>
                    <a:pt x="7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5"/>
            <p:cNvSpPr/>
            <p:nvPr/>
          </p:nvSpPr>
          <p:spPr>
            <a:xfrm>
              <a:off x="4812975" y="2995500"/>
              <a:ext cx="312875" cy="376675"/>
            </a:xfrm>
            <a:custGeom>
              <a:avLst/>
              <a:gdLst/>
              <a:ahLst/>
              <a:cxnLst/>
              <a:rect l="l" t="t" r="r" b="b"/>
              <a:pathLst>
                <a:path w="12515" h="15067" extrusionOk="0">
                  <a:moveTo>
                    <a:pt x="1417" y="1"/>
                  </a:moveTo>
                  <a:cubicBezTo>
                    <a:pt x="606" y="1"/>
                    <a:pt x="0" y="870"/>
                    <a:pt x="172" y="1990"/>
                  </a:cubicBezTo>
                  <a:cubicBezTo>
                    <a:pt x="306" y="3425"/>
                    <a:pt x="1173" y="4692"/>
                    <a:pt x="2474" y="5359"/>
                  </a:cubicBezTo>
                  <a:cubicBezTo>
                    <a:pt x="3542" y="5960"/>
                    <a:pt x="4509" y="6894"/>
                    <a:pt x="5710" y="8428"/>
                  </a:cubicBezTo>
                  <a:cubicBezTo>
                    <a:pt x="6911" y="9996"/>
                    <a:pt x="10480" y="14866"/>
                    <a:pt x="12048" y="15066"/>
                  </a:cubicBezTo>
                  <a:lnTo>
                    <a:pt x="12515" y="10630"/>
                  </a:lnTo>
                  <a:cubicBezTo>
                    <a:pt x="12515" y="10630"/>
                    <a:pt x="6977" y="5293"/>
                    <a:pt x="6544" y="4692"/>
                  </a:cubicBezTo>
                  <a:cubicBezTo>
                    <a:pt x="6143" y="4092"/>
                    <a:pt x="6277" y="3224"/>
                    <a:pt x="5943" y="2357"/>
                  </a:cubicBezTo>
                  <a:cubicBezTo>
                    <a:pt x="5743" y="1790"/>
                    <a:pt x="5510" y="1256"/>
                    <a:pt x="5209" y="756"/>
                  </a:cubicBezTo>
                  <a:cubicBezTo>
                    <a:pt x="5088" y="554"/>
                    <a:pt x="4796" y="242"/>
                    <a:pt x="4584" y="242"/>
                  </a:cubicBezTo>
                  <a:cubicBezTo>
                    <a:pt x="4446" y="242"/>
                    <a:pt x="4342" y="374"/>
                    <a:pt x="4342" y="756"/>
                  </a:cubicBezTo>
                  <a:cubicBezTo>
                    <a:pt x="4309" y="1557"/>
                    <a:pt x="4642" y="2324"/>
                    <a:pt x="4576" y="2524"/>
                  </a:cubicBezTo>
                  <a:cubicBezTo>
                    <a:pt x="4572" y="2540"/>
                    <a:pt x="4561" y="2548"/>
                    <a:pt x="4542" y="2548"/>
                  </a:cubicBezTo>
                  <a:cubicBezTo>
                    <a:pt x="4371" y="2548"/>
                    <a:pt x="3593" y="1881"/>
                    <a:pt x="2841" y="889"/>
                  </a:cubicBezTo>
                  <a:cubicBezTo>
                    <a:pt x="2368" y="263"/>
                    <a:pt x="1862" y="1"/>
                    <a:pt x="141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5"/>
            <p:cNvSpPr/>
            <p:nvPr/>
          </p:nvSpPr>
          <p:spPr>
            <a:xfrm>
              <a:off x="5463575" y="2996875"/>
              <a:ext cx="326075" cy="598775"/>
            </a:xfrm>
            <a:custGeom>
              <a:avLst/>
              <a:gdLst/>
              <a:ahLst/>
              <a:cxnLst/>
              <a:rect l="l" t="t" r="r" b="b"/>
              <a:pathLst>
                <a:path w="13043" h="23951" extrusionOk="0">
                  <a:moveTo>
                    <a:pt x="13043" y="0"/>
                  </a:moveTo>
                  <a:lnTo>
                    <a:pt x="0" y="7573"/>
                  </a:lnTo>
                  <a:lnTo>
                    <a:pt x="0" y="23951"/>
                  </a:lnTo>
                  <a:lnTo>
                    <a:pt x="13043" y="16412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5"/>
            <p:cNvSpPr/>
            <p:nvPr/>
          </p:nvSpPr>
          <p:spPr>
            <a:xfrm>
              <a:off x="5434375" y="2980650"/>
              <a:ext cx="414500" cy="615000"/>
            </a:xfrm>
            <a:custGeom>
              <a:avLst/>
              <a:gdLst/>
              <a:ahLst/>
              <a:cxnLst/>
              <a:rect l="l" t="t" r="r" b="b"/>
              <a:pathLst>
                <a:path w="16580" h="24600" extrusionOk="0">
                  <a:moveTo>
                    <a:pt x="14735" y="1"/>
                  </a:moveTo>
                  <a:cubicBezTo>
                    <a:pt x="14112" y="1"/>
                    <a:pt x="13343" y="238"/>
                    <a:pt x="12209" y="883"/>
                  </a:cubicBezTo>
                  <a:cubicBezTo>
                    <a:pt x="9841" y="2217"/>
                    <a:pt x="2836" y="6287"/>
                    <a:pt x="1702" y="6954"/>
                  </a:cubicBezTo>
                  <a:cubicBezTo>
                    <a:pt x="835" y="7521"/>
                    <a:pt x="1" y="8155"/>
                    <a:pt x="1" y="9656"/>
                  </a:cubicBezTo>
                  <a:lnTo>
                    <a:pt x="1" y="23933"/>
                  </a:lnTo>
                  <a:lnTo>
                    <a:pt x="1202" y="24600"/>
                  </a:lnTo>
                  <a:lnTo>
                    <a:pt x="1202" y="9556"/>
                  </a:lnTo>
                  <a:cubicBezTo>
                    <a:pt x="1202" y="8855"/>
                    <a:pt x="1402" y="8488"/>
                    <a:pt x="1702" y="8355"/>
                  </a:cubicBezTo>
                  <a:cubicBezTo>
                    <a:pt x="1891" y="8231"/>
                    <a:pt x="2094" y="8181"/>
                    <a:pt x="2297" y="8181"/>
                  </a:cubicBezTo>
                  <a:cubicBezTo>
                    <a:pt x="3129" y="8181"/>
                    <a:pt x="3970" y="9022"/>
                    <a:pt x="3970" y="9022"/>
                  </a:cubicBezTo>
                  <a:lnTo>
                    <a:pt x="3970" y="7921"/>
                  </a:lnTo>
                  <a:lnTo>
                    <a:pt x="16579" y="649"/>
                  </a:lnTo>
                  <a:cubicBezTo>
                    <a:pt x="15945" y="297"/>
                    <a:pt x="15432" y="1"/>
                    <a:pt x="14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5"/>
            <p:cNvSpPr/>
            <p:nvPr/>
          </p:nvSpPr>
          <p:spPr>
            <a:xfrm>
              <a:off x="5476900" y="2980650"/>
              <a:ext cx="371975" cy="198050"/>
            </a:xfrm>
            <a:custGeom>
              <a:avLst/>
              <a:gdLst/>
              <a:ahLst/>
              <a:cxnLst/>
              <a:rect l="l" t="t" r="r" b="b"/>
              <a:pathLst>
                <a:path w="14879" h="7922" extrusionOk="0">
                  <a:moveTo>
                    <a:pt x="13034" y="1"/>
                  </a:moveTo>
                  <a:cubicBezTo>
                    <a:pt x="12411" y="1"/>
                    <a:pt x="11642" y="238"/>
                    <a:pt x="10508" y="883"/>
                  </a:cubicBezTo>
                  <a:cubicBezTo>
                    <a:pt x="8140" y="2217"/>
                    <a:pt x="1102" y="6253"/>
                    <a:pt x="1" y="6954"/>
                  </a:cubicBezTo>
                  <a:cubicBezTo>
                    <a:pt x="868" y="6954"/>
                    <a:pt x="1702" y="7321"/>
                    <a:pt x="2303" y="7921"/>
                  </a:cubicBezTo>
                  <a:lnTo>
                    <a:pt x="14878" y="649"/>
                  </a:lnTo>
                  <a:cubicBezTo>
                    <a:pt x="14244" y="297"/>
                    <a:pt x="13731" y="1"/>
                    <a:pt x="13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5"/>
            <p:cNvSpPr/>
            <p:nvPr/>
          </p:nvSpPr>
          <p:spPr>
            <a:xfrm>
              <a:off x="5533625" y="2996875"/>
              <a:ext cx="315250" cy="209350"/>
            </a:xfrm>
            <a:custGeom>
              <a:avLst/>
              <a:gdLst/>
              <a:ahLst/>
              <a:cxnLst/>
              <a:rect l="l" t="t" r="r" b="b"/>
              <a:pathLst>
                <a:path w="12610" h="8374" extrusionOk="0">
                  <a:moveTo>
                    <a:pt x="12609" y="0"/>
                  </a:moveTo>
                  <a:lnTo>
                    <a:pt x="34" y="7306"/>
                  </a:lnTo>
                  <a:lnTo>
                    <a:pt x="0" y="8373"/>
                  </a:lnTo>
                  <a:lnTo>
                    <a:pt x="12609" y="1068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5"/>
            <p:cNvSpPr/>
            <p:nvPr/>
          </p:nvSpPr>
          <p:spPr>
            <a:xfrm>
              <a:off x="5491100" y="3467825"/>
              <a:ext cx="75900" cy="257925"/>
            </a:xfrm>
            <a:custGeom>
              <a:avLst/>
              <a:gdLst/>
              <a:ahLst/>
              <a:cxnLst/>
              <a:rect l="l" t="t" r="r" b="b"/>
              <a:pathLst>
                <a:path w="3036" h="10317" extrusionOk="0">
                  <a:moveTo>
                    <a:pt x="2452" y="1"/>
                  </a:moveTo>
                  <a:cubicBezTo>
                    <a:pt x="2160" y="1"/>
                    <a:pt x="1868" y="193"/>
                    <a:pt x="1868" y="576"/>
                  </a:cubicBezTo>
                  <a:lnTo>
                    <a:pt x="1868" y="9149"/>
                  </a:lnTo>
                  <a:lnTo>
                    <a:pt x="934" y="8615"/>
                  </a:lnTo>
                  <a:cubicBezTo>
                    <a:pt x="845" y="8560"/>
                    <a:pt x="745" y="8534"/>
                    <a:pt x="645" y="8534"/>
                  </a:cubicBezTo>
                  <a:cubicBezTo>
                    <a:pt x="445" y="8534"/>
                    <a:pt x="245" y="8638"/>
                    <a:pt x="133" y="8816"/>
                  </a:cubicBezTo>
                  <a:cubicBezTo>
                    <a:pt x="0" y="9116"/>
                    <a:pt x="100" y="9449"/>
                    <a:pt x="367" y="9616"/>
                  </a:cubicBezTo>
                  <a:lnTo>
                    <a:pt x="1334" y="10183"/>
                  </a:lnTo>
                  <a:cubicBezTo>
                    <a:pt x="1501" y="10283"/>
                    <a:pt x="1701" y="10317"/>
                    <a:pt x="1901" y="10317"/>
                  </a:cubicBezTo>
                  <a:cubicBezTo>
                    <a:pt x="2102" y="10317"/>
                    <a:pt x="2302" y="10283"/>
                    <a:pt x="2468" y="10183"/>
                  </a:cubicBezTo>
                  <a:cubicBezTo>
                    <a:pt x="2835" y="9983"/>
                    <a:pt x="3036" y="9583"/>
                    <a:pt x="3036" y="9183"/>
                  </a:cubicBezTo>
                  <a:lnTo>
                    <a:pt x="3036" y="576"/>
                  </a:lnTo>
                  <a:cubicBezTo>
                    <a:pt x="3036" y="193"/>
                    <a:pt x="2744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5"/>
            <p:cNvSpPr/>
            <p:nvPr/>
          </p:nvSpPr>
          <p:spPr>
            <a:xfrm>
              <a:off x="5668725" y="3364425"/>
              <a:ext cx="76725" cy="257925"/>
            </a:xfrm>
            <a:custGeom>
              <a:avLst/>
              <a:gdLst/>
              <a:ahLst/>
              <a:cxnLst/>
              <a:rect l="l" t="t" r="r" b="b"/>
              <a:pathLst>
                <a:path w="3069" h="10317" extrusionOk="0">
                  <a:moveTo>
                    <a:pt x="2485" y="1"/>
                  </a:moveTo>
                  <a:cubicBezTo>
                    <a:pt x="2193" y="1"/>
                    <a:pt x="1901" y="192"/>
                    <a:pt x="1901" y="576"/>
                  </a:cubicBezTo>
                  <a:lnTo>
                    <a:pt x="1901" y="9149"/>
                  </a:lnTo>
                  <a:lnTo>
                    <a:pt x="967" y="8615"/>
                  </a:lnTo>
                  <a:cubicBezTo>
                    <a:pt x="872" y="8556"/>
                    <a:pt x="764" y="8526"/>
                    <a:pt x="657" y="8526"/>
                  </a:cubicBezTo>
                  <a:cubicBezTo>
                    <a:pt x="464" y="8526"/>
                    <a:pt x="274" y="8622"/>
                    <a:pt x="167" y="8815"/>
                  </a:cubicBezTo>
                  <a:cubicBezTo>
                    <a:pt x="0" y="9082"/>
                    <a:pt x="100" y="9449"/>
                    <a:pt x="367" y="9616"/>
                  </a:cubicBezTo>
                  <a:lnTo>
                    <a:pt x="1334" y="10183"/>
                  </a:lnTo>
                  <a:cubicBezTo>
                    <a:pt x="1535" y="10250"/>
                    <a:pt x="1701" y="10316"/>
                    <a:pt x="1935" y="10316"/>
                  </a:cubicBezTo>
                  <a:cubicBezTo>
                    <a:pt x="2102" y="10316"/>
                    <a:pt x="2302" y="10250"/>
                    <a:pt x="2502" y="10183"/>
                  </a:cubicBezTo>
                  <a:cubicBezTo>
                    <a:pt x="2835" y="9949"/>
                    <a:pt x="3069" y="9583"/>
                    <a:pt x="3069" y="9182"/>
                  </a:cubicBezTo>
                  <a:lnTo>
                    <a:pt x="3069" y="576"/>
                  </a:lnTo>
                  <a:cubicBezTo>
                    <a:pt x="3069" y="192"/>
                    <a:pt x="2777" y="1"/>
                    <a:pt x="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5" name="Google Shape;3275;p65"/>
          <p:cNvSpPr/>
          <p:nvPr/>
        </p:nvSpPr>
        <p:spPr>
          <a:xfrm rot="2278127">
            <a:off x="7080056" y="3992313"/>
            <a:ext cx="412819" cy="49104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65"/>
          <p:cNvSpPr/>
          <p:nvPr/>
        </p:nvSpPr>
        <p:spPr>
          <a:xfrm rot="2700094">
            <a:off x="265385" y="4278820"/>
            <a:ext cx="489515" cy="65697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3277;p65"/>
          <p:cNvSpPr/>
          <p:nvPr/>
        </p:nvSpPr>
        <p:spPr>
          <a:xfrm rot="-288247">
            <a:off x="2840591" y="613073"/>
            <a:ext cx="489512" cy="656965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26" name="Google Shape;1026;p39"/>
          <p:cNvGrpSpPr/>
          <p:nvPr/>
        </p:nvGrpSpPr>
        <p:grpSpPr>
          <a:xfrm>
            <a:off x="7442553" y="445024"/>
            <a:ext cx="1029887" cy="770955"/>
            <a:chOff x="7637528" y="536199"/>
            <a:chExt cx="1029887" cy="770955"/>
          </a:xfrm>
        </p:grpSpPr>
        <p:sp>
          <p:nvSpPr>
            <p:cNvPr id="1027" name="Google Shape;1027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avLst/>
              <a:gdLst/>
              <a:ahLst/>
              <a:cxnLst/>
              <a:rect l="l" t="t" r="r" b="b"/>
              <a:pathLst>
                <a:path w="12443" h="8627" extrusionOk="0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avLst/>
              <a:gdLst/>
              <a:ahLst/>
              <a:cxnLst/>
              <a:rect l="l" t="t" r="r" b="b"/>
              <a:pathLst>
                <a:path w="11542" h="16177" extrusionOk="0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 flipH="1">
              <a:off x="7805535" y="911929"/>
              <a:ext cx="161198" cy="83220"/>
            </a:xfrm>
            <a:custGeom>
              <a:avLst/>
              <a:gdLst/>
              <a:ahLst/>
              <a:cxnLst/>
              <a:rect l="l" t="t" r="r" b="b"/>
              <a:pathLst>
                <a:path w="8641" h="4461" extrusionOk="0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avLst/>
              <a:gdLst/>
              <a:ahLst/>
              <a:cxnLst/>
              <a:rect l="l" t="t" r="r" b="b"/>
              <a:pathLst>
                <a:path w="7907" h="10246" extrusionOk="0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B58A536-A8C2-3BC8-6CB9-40CB28E9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55514"/>
              </p:ext>
            </p:extLst>
          </p:nvPr>
        </p:nvGraphicFramePr>
        <p:xfrm>
          <a:off x="1524000" y="1558976"/>
          <a:ext cx="6096000" cy="27637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71075">
                  <a:extLst>
                    <a:ext uri="{9D8B030D-6E8A-4147-A177-3AD203B41FA5}">
                      <a16:colId xmlns:a16="http://schemas.microsoft.com/office/drawing/2014/main" val="1994283472"/>
                    </a:ext>
                  </a:extLst>
                </a:gridCol>
                <a:gridCol w="3924925">
                  <a:extLst>
                    <a:ext uri="{9D8B030D-6E8A-4147-A177-3AD203B41FA5}">
                      <a16:colId xmlns:a16="http://schemas.microsoft.com/office/drawing/2014/main" val="3625586807"/>
                    </a:ext>
                  </a:extLst>
                </a:gridCol>
              </a:tblGrid>
              <a:tr h="345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35915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30193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3507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983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61657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Diagram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59593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OOP Concept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39097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377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0"/>
          <p:cNvSpPr txBox="1">
            <a:spLocks noGrp="1"/>
          </p:cNvSpPr>
          <p:nvPr>
            <p:ph type="title"/>
          </p:nvPr>
        </p:nvSpPr>
        <p:spPr>
          <a:xfrm>
            <a:off x="4125799" y="477356"/>
            <a:ext cx="4267501" cy="708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48" name="Google Shape;1048;p40"/>
          <p:cNvSpPr txBox="1">
            <a:spLocks noGrp="1"/>
          </p:cNvSpPr>
          <p:nvPr>
            <p:ph type="subTitle" idx="1"/>
          </p:nvPr>
        </p:nvSpPr>
        <p:spPr>
          <a:xfrm>
            <a:off x="4052903" y="1207058"/>
            <a:ext cx="4174555" cy="2439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Banking Management System in </a:t>
            </a:r>
            <a:r>
              <a:rPr lang="en-US" sz="1400" b="1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straightforward project designed to simplify banking tasks for users. With essential features like </a:t>
            </a:r>
            <a:r>
              <a:rPr lang="en-US" sz="1400" b="1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management, fund transfers, bill payments, loan requests, and more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our system offers a convenient way to handle finances </a:t>
            </a:r>
            <a:r>
              <a:rPr lang="en-US" sz="1400" b="1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</a:t>
            </a:r>
            <a:r>
              <a:rPr lang="en-US" sz="1400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project serves as an illustration of fundamental online banking operations, providing a user-friendly experience for all.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9" name="Google Shape;10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0" name="Google Shape;1050;p40"/>
          <p:cNvSpPr/>
          <p:nvPr/>
        </p:nvSpPr>
        <p:spPr>
          <a:xfrm rot="331906">
            <a:off x="1197342" y="441522"/>
            <a:ext cx="488103" cy="78061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0"/>
          <p:cNvSpPr/>
          <p:nvPr/>
        </p:nvSpPr>
        <p:spPr>
          <a:xfrm rot="1684466">
            <a:off x="2911594" y="377863"/>
            <a:ext cx="538951" cy="66849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0"/>
          <p:cNvGrpSpPr/>
          <p:nvPr/>
        </p:nvGrpSpPr>
        <p:grpSpPr>
          <a:xfrm>
            <a:off x="185655" y="2113613"/>
            <a:ext cx="3220913" cy="2848132"/>
            <a:chOff x="1694575" y="204650"/>
            <a:chExt cx="5021950" cy="4545575"/>
          </a:xfrm>
        </p:grpSpPr>
        <p:sp>
          <p:nvSpPr>
            <p:cNvPr id="1053" name="Google Shape;1053;p40"/>
            <p:cNvSpPr/>
            <p:nvPr/>
          </p:nvSpPr>
          <p:spPr>
            <a:xfrm>
              <a:off x="1694575" y="1989050"/>
              <a:ext cx="5021950" cy="2761175"/>
            </a:xfrm>
            <a:custGeom>
              <a:avLst/>
              <a:gdLst/>
              <a:ahLst/>
              <a:cxnLst/>
              <a:rect l="l" t="t" r="r" b="b"/>
              <a:pathLst>
                <a:path w="200878" h="110447" extrusionOk="0">
                  <a:moveTo>
                    <a:pt x="100439" y="1"/>
                  </a:moveTo>
                  <a:cubicBezTo>
                    <a:pt x="44966" y="1"/>
                    <a:pt x="0" y="24718"/>
                    <a:pt x="0" y="55240"/>
                  </a:cubicBezTo>
                  <a:cubicBezTo>
                    <a:pt x="0" y="85729"/>
                    <a:pt x="44966" y="110446"/>
                    <a:pt x="100439" y="110446"/>
                  </a:cubicBezTo>
                  <a:cubicBezTo>
                    <a:pt x="155912" y="110446"/>
                    <a:pt x="200877" y="85729"/>
                    <a:pt x="200877" y="55240"/>
                  </a:cubicBezTo>
                  <a:cubicBezTo>
                    <a:pt x="200877" y="24718"/>
                    <a:pt x="155912" y="1"/>
                    <a:pt x="100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964400" y="2738125"/>
              <a:ext cx="1145025" cy="657800"/>
            </a:xfrm>
            <a:custGeom>
              <a:avLst/>
              <a:gdLst/>
              <a:ahLst/>
              <a:cxnLst/>
              <a:rect l="l" t="t" r="r" b="b"/>
              <a:pathLst>
                <a:path w="45801" h="26312" extrusionOk="0">
                  <a:moveTo>
                    <a:pt x="29522" y="1"/>
                  </a:moveTo>
                  <a:cubicBezTo>
                    <a:pt x="29213" y="1"/>
                    <a:pt x="28905" y="76"/>
                    <a:pt x="28621" y="226"/>
                  </a:cubicBezTo>
                  <a:lnTo>
                    <a:pt x="501" y="16504"/>
                  </a:lnTo>
                  <a:cubicBezTo>
                    <a:pt x="1" y="16671"/>
                    <a:pt x="1" y="17371"/>
                    <a:pt x="501" y="17538"/>
                  </a:cubicBezTo>
                  <a:lnTo>
                    <a:pt x="15345" y="26111"/>
                  </a:lnTo>
                  <a:cubicBezTo>
                    <a:pt x="15629" y="26244"/>
                    <a:pt x="15937" y="26311"/>
                    <a:pt x="16246" y="26311"/>
                  </a:cubicBezTo>
                  <a:cubicBezTo>
                    <a:pt x="16554" y="26311"/>
                    <a:pt x="16863" y="26244"/>
                    <a:pt x="17146" y="26111"/>
                  </a:cubicBezTo>
                  <a:lnTo>
                    <a:pt x="45300" y="9833"/>
                  </a:lnTo>
                  <a:cubicBezTo>
                    <a:pt x="45800" y="9699"/>
                    <a:pt x="45800" y="8999"/>
                    <a:pt x="45300" y="8832"/>
                  </a:cubicBezTo>
                  <a:lnTo>
                    <a:pt x="30423" y="226"/>
                  </a:lnTo>
                  <a:cubicBezTo>
                    <a:pt x="30139" y="76"/>
                    <a:pt x="29830" y="1"/>
                    <a:pt x="29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074000" y="3060025"/>
              <a:ext cx="978225" cy="561675"/>
            </a:xfrm>
            <a:custGeom>
              <a:avLst/>
              <a:gdLst/>
              <a:ahLst/>
              <a:cxnLst/>
              <a:rect l="l" t="t" r="r" b="b"/>
              <a:pathLst>
                <a:path w="39129" h="22467" extrusionOk="0">
                  <a:moveTo>
                    <a:pt x="17897" y="1"/>
                  </a:moveTo>
                  <a:cubicBezTo>
                    <a:pt x="17597" y="1"/>
                    <a:pt x="17297" y="76"/>
                    <a:pt x="17013" y="226"/>
                  </a:cubicBezTo>
                  <a:lnTo>
                    <a:pt x="468" y="9766"/>
                  </a:lnTo>
                  <a:cubicBezTo>
                    <a:pt x="1" y="9933"/>
                    <a:pt x="1" y="10600"/>
                    <a:pt x="468" y="10767"/>
                  </a:cubicBezTo>
                  <a:lnTo>
                    <a:pt x="20349" y="22241"/>
                  </a:lnTo>
                  <a:cubicBezTo>
                    <a:pt x="20616" y="22392"/>
                    <a:pt x="20916" y="22467"/>
                    <a:pt x="21220" y="22467"/>
                  </a:cubicBezTo>
                  <a:cubicBezTo>
                    <a:pt x="21525" y="22467"/>
                    <a:pt x="21833" y="22392"/>
                    <a:pt x="22117" y="22241"/>
                  </a:cubicBezTo>
                  <a:lnTo>
                    <a:pt x="38662" y="12701"/>
                  </a:lnTo>
                  <a:cubicBezTo>
                    <a:pt x="39129" y="12535"/>
                    <a:pt x="39129" y="11867"/>
                    <a:pt x="38662" y="11701"/>
                  </a:cubicBezTo>
                  <a:lnTo>
                    <a:pt x="18781" y="226"/>
                  </a:lnTo>
                  <a:cubicBezTo>
                    <a:pt x="18497" y="76"/>
                    <a:pt x="18197" y="1"/>
                    <a:pt x="17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781175" y="2651400"/>
              <a:ext cx="979075" cy="561875"/>
            </a:xfrm>
            <a:custGeom>
              <a:avLst/>
              <a:gdLst/>
              <a:ahLst/>
              <a:cxnLst/>
              <a:rect l="l" t="t" r="r" b="b"/>
              <a:pathLst>
                <a:path w="39163" h="22475" extrusionOk="0">
                  <a:moveTo>
                    <a:pt x="17918" y="1"/>
                  </a:moveTo>
                  <a:cubicBezTo>
                    <a:pt x="17613" y="1"/>
                    <a:pt x="17313" y="76"/>
                    <a:pt x="17046" y="226"/>
                  </a:cubicBezTo>
                  <a:lnTo>
                    <a:pt x="501" y="9766"/>
                  </a:lnTo>
                  <a:cubicBezTo>
                    <a:pt x="1" y="9933"/>
                    <a:pt x="1" y="10633"/>
                    <a:pt x="501" y="10800"/>
                  </a:cubicBezTo>
                  <a:lnTo>
                    <a:pt x="20349" y="22275"/>
                  </a:lnTo>
                  <a:cubicBezTo>
                    <a:pt x="20632" y="22408"/>
                    <a:pt x="20941" y="22475"/>
                    <a:pt x="21249" y="22475"/>
                  </a:cubicBezTo>
                  <a:cubicBezTo>
                    <a:pt x="21558" y="22475"/>
                    <a:pt x="21866" y="22408"/>
                    <a:pt x="22150" y="22275"/>
                  </a:cubicBezTo>
                  <a:lnTo>
                    <a:pt x="38662" y="12701"/>
                  </a:lnTo>
                  <a:cubicBezTo>
                    <a:pt x="39162" y="12568"/>
                    <a:pt x="39162" y="11867"/>
                    <a:pt x="38662" y="11701"/>
                  </a:cubicBezTo>
                  <a:lnTo>
                    <a:pt x="18814" y="226"/>
                  </a:lnTo>
                  <a:cubicBezTo>
                    <a:pt x="18531" y="76"/>
                    <a:pt x="18222" y="1"/>
                    <a:pt x="17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488350" y="2243600"/>
              <a:ext cx="979050" cy="561675"/>
            </a:xfrm>
            <a:custGeom>
              <a:avLst/>
              <a:gdLst/>
              <a:ahLst/>
              <a:cxnLst/>
              <a:rect l="l" t="t" r="r" b="b"/>
              <a:pathLst>
                <a:path w="39162" h="22467" extrusionOk="0">
                  <a:moveTo>
                    <a:pt x="17918" y="1"/>
                  </a:moveTo>
                  <a:cubicBezTo>
                    <a:pt x="17613" y="1"/>
                    <a:pt x="17313" y="76"/>
                    <a:pt x="17046" y="226"/>
                  </a:cubicBezTo>
                  <a:lnTo>
                    <a:pt x="501" y="9766"/>
                  </a:lnTo>
                  <a:cubicBezTo>
                    <a:pt x="1" y="9900"/>
                    <a:pt x="1" y="10600"/>
                    <a:pt x="501" y="10767"/>
                  </a:cubicBezTo>
                  <a:lnTo>
                    <a:pt x="20349" y="22242"/>
                  </a:lnTo>
                  <a:cubicBezTo>
                    <a:pt x="20632" y="22392"/>
                    <a:pt x="20941" y="22467"/>
                    <a:pt x="21249" y="22467"/>
                  </a:cubicBezTo>
                  <a:cubicBezTo>
                    <a:pt x="21558" y="22467"/>
                    <a:pt x="21866" y="22392"/>
                    <a:pt x="22150" y="22242"/>
                  </a:cubicBezTo>
                  <a:lnTo>
                    <a:pt x="38695" y="12668"/>
                  </a:lnTo>
                  <a:cubicBezTo>
                    <a:pt x="39162" y="12535"/>
                    <a:pt x="39162" y="11834"/>
                    <a:pt x="38695" y="11668"/>
                  </a:cubicBezTo>
                  <a:lnTo>
                    <a:pt x="18814" y="226"/>
                  </a:lnTo>
                  <a:cubicBezTo>
                    <a:pt x="18531" y="76"/>
                    <a:pt x="18222" y="1"/>
                    <a:pt x="17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4194700" y="1834975"/>
              <a:ext cx="979875" cy="562525"/>
            </a:xfrm>
            <a:custGeom>
              <a:avLst/>
              <a:gdLst/>
              <a:ahLst/>
              <a:cxnLst/>
              <a:rect l="l" t="t" r="r" b="b"/>
              <a:pathLst>
                <a:path w="39195" h="22501" extrusionOk="0">
                  <a:moveTo>
                    <a:pt x="17913" y="1"/>
                  </a:moveTo>
                  <a:cubicBezTo>
                    <a:pt x="17604" y="1"/>
                    <a:pt x="17296" y="76"/>
                    <a:pt x="17012" y="226"/>
                  </a:cubicBezTo>
                  <a:lnTo>
                    <a:pt x="501" y="9799"/>
                  </a:lnTo>
                  <a:cubicBezTo>
                    <a:pt x="0" y="9966"/>
                    <a:pt x="0" y="10667"/>
                    <a:pt x="501" y="10800"/>
                  </a:cubicBezTo>
                  <a:lnTo>
                    <a:pt x="20348" y="22275"/>
                  </a:lnTo>
                  <a:cubicBezTo>
                    <a:pt x="20632" y="22425"/>
                    <a:pt x="20940" y="22500"/>
                    <a:pt x="21249" y="22500"/>
                  </a:cubicBezTo>
                  <a:cubicBezTo>
                    <a:pt x="21557" y="22500"/>
                    <a:pt x="21866" y="22425"/>
                    <a:pt x="22149" y="22275"/>
                  </a:cubicBezTo>
                  <a:lnTo>
                    <a:pt x="38661" y="12735"/>
                  </a:lnTo>
                  <a:cubicBezTo>
                    <a:pt x="39195" y="12601"/>
                    <a:pt x="39195" y="11834"/>
                    <a:pt x="38661" y="11701"/>
                  </a:cubicBezTo>
                  <a:lnTo>
                    <a:pt x="18814" y="226"/>
                  </a:lnTo>
                  <a:cubicBezTo>
                    <a:pt x="18530" y="76"/>
                    <a:pt x="18222" y="1"/>
                    <a:pt x="17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4176350" y="3260375"/>
              <a:ext cx="696350" cy="366125"/>
            </a:xfrm>
            <a:custGeom>
              <a:avLst/>
              <a:gdLst/>
              <a:ahLst/>
              <a:cxnLst/>
              <a:rect l="l" t="t" r="r" b="b"/>
              <a:pathLst>
                <a:path w="27854" h="14645" extrusionOk="0">
                  <a:moveTo>
                    <a:pt x="13910" y="1"/>
                  </a:moveTo>
                  <a:cubicBezTo>
                    <a:pt x="10666" y="1"/>
                    <a:pt x="7422" y="718"/>
                    <a:pt x="4937" y="2152"/>
                  </a:cubicBezTo>
                  <a:cubicBezTo>
                    <a:pt x="0" y="5021"/>
                    <a:pt x="0" y="9658"/>
                    <a:pt x="4937" y="12493"/>
                  </a:cubicBezTo>
                  <a:cubicBezTo>
                    <a:pt x="7422" y="13927"/>
                    <a:pt x="10666" y="14644"/>
                    <a:pt x="13910" y="14644"/>
                  </a:cubicBezTo>
                  <a:cubicBezTo>
                    <a:pt x="17154" y="14644"/>
                    <a:pt x="20398" y="13927"/>
                    <a:pt x="22883" y="12493"/>
                  </a:cubicBezTo>
                  <a:cubicBezTo>
                    <a:pt x="27820" y="9658"/>
                    <a:pt x="27854" y="5021"/>
                    <a:pt x="22883" y="2152"/>
                  </a:cubicBezTo>
                  <a:cubicBezTo>
                    <a:pt x="20398" y="718"/>
                    <a:pt x="17154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4640850" y="3475525"/>
              <a:ext cx="695525" cy="366125"/>
            </a:xfrm>
            <a:custGeom>
              <a:avLst/>
              <a:gdLst/>
              <a:ahLst/>
              <a:cxnLst/>
              <a:rect l="l" t="t" r="r" b="b"/>
              <a:pathLst>
                <a:path w="27821" h="14645" extrusionOk="0">
                  <a:moveTo>
                    <a:pt x="13910" y="1"/>
                  </a:moveTo>
                  <a:cubicBezTo>
                    <a:pt x="10666" y="1"/>
                    <a:pt x="7422" y="718"/>
                    <a:pt x="4937" y="2152"/>
                  </a:cubicBezTo>
                  <a:cubicBezTo>
                    <a:pt x="0" y="5021"/>
                    <a:pt x="0" y="9658"/>
                    <a:pt x="4937" y="12493"/>
                  </a:cubicBezTo>
                  <a:cubicBezTo>
                    <a:pt x="7422" y="13927"/>
                    <a:pt x="10666" y="14645"/>
                    <a:pt x="13910" y="14645"/>
                  </a:cubicBezTo>
                  <a:cubicBezTo>
                    <a:pt x="17154" y="14645"/>
                    <a:pt x="20398" y="13927"/>
                    <a:pt x="22883" y="12493"/>
                  </a:cubicBezTo>
                  <a:cubicBezTo>
                    <a:pt x="27820" y="9658"/>
                    <a:pt x="27820" y="5021"/>
                    <a:pt x="22883" y="2152"/>
                  </a:cubicBezTo>
                  <a:cubicBezTo>
                    <a:pt x="20398" y="718"/>
                    <a:pt x="17154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187775" y="2354775"/>
              <a:ext cx="304425" cy="590825"/>
            </a:xfrm>
            <a:custGeom>
              <a:avLst/>
              <a:gdLst/>
              <a:ahLst/>
              <a:cxnLst/>
              <a:rect l="l" t="t" r="r" b="b"/>
              <a:pathLst>
                <a:path w="12177" h="23633" extrusionOk="0">
                  <a:moveTo>
                    <a:pt x="9025" y="0"/>
                  </a:moveTo>
                  <a:cubicBezTo>
                    <a:pt x="6683" y="0"/>
                    <a:pt x="2301" y="2846"/>
                    <a:pt x="1035" y="9822"/>
                  </a:cubicBezTo>
                  <a:cubicBezTo>
                    <a:pt x="1" y="15426"/>
                    <a:pt x="1035" y="21898"/>
                    <a:pt x="1035" y="21898"/>
                  </a:cubicBezTo>
                  <a:lnTo>
                    <a:pt x="4004" y="23632"/>
                  </a:lnTo>
                  <a:cubicBezTo>
                    <a:pt x="4104" y="16294"/>
                    <a:pt x="6405" y="10490"/>
                    <a:pt x="8540" y="7821"/>
                  </a:cubicBezTo>
                  <a:cubicBezTo>
                    <a:pt x="12176" y="3351"/>
                    <a:pt x="11776" y="983"/>
                    <a:pt x="9841" y="149"/>
                  </a:cubicBezTo>
                  <a:cubicBezTo>
                    <a:pt x="9614" y="51"/>
                    <a:pt x="9338" y="0"/>
                    <a:pt x="9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6227800" y="2383025"/>
              <a:ext cx="177575" cy="479175"/>
            </a:xfrm>
            <a:custGeom>
              <a:avLst/>
              <a:gdLst/>
              <a:ahLst/>
              <a:cxnLst/>
              <a:rect l="l" t="t" r="r" b="b"/>
              <a:pathLst>
                <a:path w="7103" h="19167" extrusionOk="0">
                  <a:moveTo>
                    <a:pt x="6855" y="0"/>
                  </a:moveTo>
                  <a:cubicBezTo>
                    <a:pt x="6817" y="0"/>
                    <a:pt x="6776" y="16"/>
                    <a:pt x="6739" y="53"/>
                  </a:cubicBezTo>
                  <a:cubicBezTo>
                    <a:pt x="3237" y="3289"/>
                    <a:pt x="1" y="11461"/>
                    <a:pt x="902" y="19000"/>
                  </a:cubicBezTo>
                  <a:cubicBezTo>
                    <a:pt x="902" y="19100"/>
                    <a:pt x="968" y="19167"/>
                    <a:pt x="1035" y="19167"/>
                  </a:cubicBezTo>
                  <a:lnTo>
                    <a:pt x="1068" y="19167"/>
                  </a:lnTo>
                  <a:cubicBezTo>
                    <a:pt x="1168" y="19167"/>
                    <a:pt x="1235" y="19066"/>
                    <a:pt x="1235" y="18966"/>
                  </a:cubicBezTo>
                  <a:cubicBezTo>
                    <a:pt x="368" y="11528"/>
                    <a:pt x="3537" y="3489"/>
                    <a:pt x="6973" y="320"/>
                  </a:cubicBezTo>
                  <a:cubicBezTo>
                    <a:pt x="7102" y="190"/>
                    <a:pt x="6990" y="0"/>
                    <a:pt x="6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6239475" y="2525675"/>
              <a:ext cx="346125" cy="517500"/>
            </a:xfrm>
            <a:custGeom>
              <a:avLst/>
              <a:gdLst/>
              <a:ahLst/>
              <a:cxnLst/>
              <a:rect l="l" t="t" r="r" b="b"/>
              <a:pathLst>
                <a:path w="13845" h="20700" extrusionOk="0">
                  <a:moveTo>
                    <a:pt x="11189" y="1"/>
                  </a:moveTo>
                  <a:cubicBezTo>
                    <a:pt x="11097" y="1"/>
                    <a:pt x="11003" y="6"/>
                    <a:pt x="10909" y="18"/>
                  </a:cubicBezTo>
                  <a:cubicBezTo>
                    <a:pt x="9975" y="51"/>
                    <a:pt x="9074" y="718"/>
                    <a:pt x="8307" y="1252"/>
                  </a:cubicBezTo>
                  <a:cubicBezTo>
                    <a:pt x="7573" y="1752"/>
                    <a:pt x="6973" y="2486"/>
                    <a:pt x="6105" y="2786"/>
                  </a:cubicBezTo>
                  <a:cubicBezTo>
                    <a:pt x="5005" y="3187"/>
                    <a:pt x="3503" y="2953"/>
                    <a:pt x="2736" y="4087"/>
                  </a:cubicBezTo>
                  <a:cubicBezTo>
                    <a:pt x="2102" y="5088"/>
                    <a:pt x="2569" y="6189"/>
                    <a:pt x="2636" y="7256"/>
                  </a:cubicBezTo>
                  <a:cubicBezTo>
                    <a:pt x="2736" y="8957"/>
                    <a:pt x="1135" y="9591"/>
                    <a:pt x="334" y="10825"/>
                  </a:cubicBezTo>
                  <a:cubicBezTo>
                    <a:pt x="101" y="11226"/>
                    <a:pt x="1" y="11693"/>
                    <a:pt x="68" y="12160"/>
                  </a:cubicBezTo>
                  <a:cubicBezTo>
                    <a:pt x="68" y="12960"/>
                    <a:pt x="268" y="13761"/>
                    <a:pt x="568" y="14495"/>
                  </a:cubicBezTo>
                  <a:cubicBezTo>
                    <a:pt x="935" y="15262"/>
                    <a:pt x="1369" y="16029"/>
                    <a:pt x="1836" y="16763"/>
                  </a:cubicBezTo>
                  <a:cubicBezTo>
                    <a:pt x="1869" y="16796"/>
                    <a:pt x="8474" y="20599"/>
                    <a:pt x="8540" y="20632"/>
                  </a:cubicBezTo>
                  <a:cubicBezTo>
                    <a:pt x="8615" y="20680"/>
                    <a:pt x="8710" y="20700"/>
                    <a:pt x="8816" y="20700"/>
                  </a:cubicBezTo>
                  <a:cubicBezTo>
                    <a:pt x="9236" y="20700"/>
                    <a:pt x="9835" y="20392"/>
                    <a:pt x="10075" y="20232"/>
                  </a:cubicBezTo>
                  <a:cubicBezTo>
                    <a:pt x="10609" y="19898"/>
                    <a:pt x="11042" y="19398"/>
                    <a:pt x="11342" y="18831"/>
                  </a:cubicBezTo>
                  <a:cubicBezTo>
                    <a:pt x="11676" y="18197"/>
                    <a:pt x="11809" y="17463"/>
                    <a:pt x="11709" y="16763"/>
                  </a:cubicBezTo>
                  <a:cubicBezTo>
                    <a:pt x="11643" y="16396"/>
                    <a:pt x="11576" y="15996"/>
                    <a:pt x="11476" y="15629"/>
                  </a:cubicBezTo>
                  <a:lnTo>
                    <a:pt x="11176" y="14528"/>
                  </a:lnTo>
                  <a:cubicBezTo>
                    <a:pt x="11076" y="14194"/>
                    <a:pt x="11009" y="13827"/>
                    <a:pt x="11042" y="13461"/>
                  </a:cubicBezTo>
                  <a:cubicBezTo>
                    <a:pt x="11176" y="12727"/>
                    <a:pt x="11843" y="12193"/>
                    <a:pt x="12443" y="11793"/>
                  </a:cubicBezTo>
                  <a:cubicBezTo>
                    <a:pt x="13044" y="11359"/>
                    <a:pt x="13811" y="10659"/>
                    <a:pt x="13844" y="9758"/>
                  </a:cubicBezTo>
                  <a:cubicBezTo>
                    <a:pt x="13811" y="9057"/>
                    <a:pt x="13544" y="8424"/>
                    <a:pt x="13110" y="7890"/>
                  </a:cubicBezTo>
                  <a:cubicBezTo>
                    <a:pt x="12677" y="7323"/>
                    <a:pt x="12176" y="6856"/>
                    <a:pt x="11809" y="6255"/>
                  </a:cubicBezTo>
                  <a:cubicBezTo>
                    <a:pt x="11509" y="5855"/>
                    <a:pt x="11376" y="5355"/>
                    <a:pt x="11409" y="4854"/>
                  </a:cubicBezTo>
                  <a:cubicBezTo>
                    <a:pt x="11442" y="4554"/>
                    <a:pt x="11543" y="4254"/>
                    <a:pt x="11709" y="3987"/>
                  </a:cubicBezTo>
                  <a:cubicBezTo>
                    <a:pt x="12076" y="3453"/>
                    <a:pt x="12410" y="2886"/>
                    <a:pt x="12710" y="2286"/>
                  </a:cubicBezTo>
                  <a:cubicBezTo>
                    <a:pt x="12977" y="1685"/>
                    <a:pt x="12877" y="952"/>
                    <a:pt x="12443" y="418"/>
                  </a:cubicBezTo>
                  <a:cubicBezTo>
                    <a:pt x="12082" y="140"/>
                    <a:pt x="11651" y="1"/>
                    <a:pt x="1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346225" y="2553475"/>
              <a:ext cx="160275" cy="433825"/>
            </a:xfrm>
            <a:custGeom>
              <a:avLst/>
              <a:gdLst/>
              <a:ahLst/>
              <a:cxnLst/>
              <a:rect l="l" t="t" r="r" b="b"/>
              <a:pathLst>
                <a:path w="6411" h="17353" extrusionOk="0">
                  <a:moveTo>
                    <a:pt x="6176" y="0"/>
                  </a:moveTo>
                  <a:cubicBezTo>
                    <a:pt x="6142" y="0"/>
                    <a:pt x="6106" y="12"/>
                    <a:pt x="6072" y="40"/>
                  </a:cubicBezTo>
                  <a:cubicBezTo>
                    <a:pt x="3570" y="2275"/>
                    <a:pt x="1" y="10080"/>
                    <a:pt x="134" y="17185"/>
                  </a:cubicBezTo>
                  <a:cubicBezTo>
                    <a:pt x="134" y="17285"/>
                    <a:pt x="234" y="17352"/>
                    <a:pt x="334" y="17352"/>
                  </a:cubicBezTo>
                  <a:cubicBezTo>
                    <a:pt x="401" y="17352"/>
                    <a:pt x="501" y="17285"/>
                    <a:pt x="501" y="17185"/>
                  </a:cubicBezTo>
                  <a:cubicBezTo>
                    <a:pt x="368" y="10147"/>
                    <a:pt x="3837" y="2508"/>
                    <a:pt x="6305" y="307"/>
                  </a:cubicBezTo>
                  <a:cubicBezTo>
                    <a:pt x="6411" y="174"/>
                    <a:pt x="6307" y="0"/>
                    <a:pt x="6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380425" y="2753725"/>
              <a:ext cx="138275" cy="26750"/>
            </a:xfrm>
            <a:custGeom>
              <a:avLst/>
              <a:gdLst/>
              <a:ahLst/>
              <a:cxnLst/>
              <a:rect l="l" t="t" r="r" b="b"/>
              <a:pathLst>
                <a:path w="5531" h="1070" extrusionOk="0">
                  <a:moveTo>
                    <a:pt x="5359" y="0"/>
                  </a:moveTo>
                  <a:cubicBezTo>
                    <a:pt x="5352" y="0"/>
                    <a:pt x="5345" y="1"/>
                    <a:pt x="5337" y="2"/>
                  </a:cubicBezTo>
                  <a:cubicBezTo>
                    <a:pt x="3603" y="69"/>
                    <a:pt x="1835" y="302"/>
                    <a:pt x="134" y="736"/>
                  </a:cubicBezTo>
                  <a:cubicBezTo>
                    <a:pt x="34" y="736"/>
                    <a:pt x="0" y="836"/>
                    <a:pt x="0" y="936"/>
                  </a:cubicBezTo>
                  <a:cubicBezTo>
                    <a:pt x="34" y="1036"/>
                    <a:pt x="100" y="1070"/>
                    <a:pt x="200" y="1070"/>
                  </a:cubicBezTo>
                  <a:lnTo>
                    <a:pt x="234" y="1070"/>
                  </a:lnTo>
                  <a:cubicBezTo>
                    <a:pt x="1902" y="636"/>
                    <a:pt x="3636" y="402"/>
                    <a:pt x="5337" y="369"/>
                  </a:cubicBezTo>
                  <a:cubicBezTo>
                    <a:pt x="5345" y="370"/>
                    <a:pt x="5352" y="371"/>
                    <a:pt x="5359" y="371"/>
                  </a:cubicBezTo>
                  <a:cubicBezTo>
                    <a:pt x="5530" y="371"/>
                    <a:pt x="5530" y="0"/>
                    <a:pt x="5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1831375" y="2504325"/>
              <a:ext cx="463650" cy="563025"/>
            </a:xfrm>
            <a:custGeom>
              <a:avLst/>
              <a:gdLst/>
              <a:ahLst/>
              <a:cxnLst/>
              <a:rect l="l" t="t" r="r" b="b"/>
              <a:pathLst>
                <a:path w="18546" h="22521" extrusionOk="0">
                  <a:moveTo>
                    <a:pt x="5477" y="0"/>
                  </a:moveTo>
                  <a:cubicBezTo>
                    <a:pt x="2358" y="0"/>
                    <a:pt x="1" y="2525"/>
                    <a:pt x="3101" y="5341"/>
                  </a:cubicBezTo>
                  <a:cubicBezTo>
                    <a:pt x="6737" y="8644"/>
                    <a:pt x="13542" y="12680"/>
                    <a:pt x="15043" y="22520"/>
                  </a:cubicBezTo>
                  <a:lnTo>
                    <a:pt x="17979" y="22020"/>
                  </a:lnTo>
                  <a:cubicBezTo>
                    <a:pt x="17979" y="22020"/>
                    <a:pt x="18546" y="15816"/>
                    <a:pt x="16511" y="10478"/>
                  </a:cubicBezTo>
                  <a:cubicBezTo>
                    <a:pt x="14476" y="5141"/>
                    <a:pt x="10940" y="1372"/>
                    <a:pt x="7137" y="238"/>
                  </a:cubicBezTo>
                  <a:cubicBezTo>
                    <a:pt x="6577" y="76"/>
                    <a:pt x="6016" y="0"/>
                    <a:pt x="5477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831375" y="2504325"/>
              <a:ext cx="463650" cy="563025"/>
            </a:xfrm>
            <a:custGeom>
              <a:avLst/>
              <a:gdLst/>
              <a:ahLst/>
              <a:cxnLst/>
              <a:rect l="l" t="t" r="r" b="b"/>
              <a:pathLst>
                <a:path w="18546" h="22521" extrusionOk="0">
                  <a:moveTo>
                    <a:pt x="5477" y="0"/>
                  </a:moveTo>
                  <a:cubicBezTo>
                    <a:pt x="2358" y="0"/>
                    <a:pt x="1" y="2525"/>
                    <a:pt x="3101" y="5341"/>
                  </a:cubicBezTo>
                  <a:cubicBezTo>
                    <a:pt x="6737" y="8644"/>
                    <a:pt x="13542" y="12680"/>
                    <a:pt x="15043" y="22520"/>
                  </a:cubicBezTo>
                  <a:lnTo>
                    <a:pt x="17979" y="22020"/>
                  </a:lnTo>
                  <a:cubicBezTo>
                    <a:pt x="17979" y="22020"/>
                    <a:pt x="18546" y="15816"/>
                    <a:pt x="16511" y="10478"/>
                  </a:cubicBezTo>
                  <a:cubicBezTo>
                    <a:pt x="14476" y="5141"/>
                    <a:pt x="10940" y="1372"/>
                    <a:pt x="7137" y="238"/>
                  </a:cubicBezTo>
                  <a:cubicBezTo>
                    <a:pt x="6577" y="76"/>
                    <a:pt x="6016" y="0"/>
                    <a:pt x="5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961425" y="2551075"/>
              <a:ext cx="315250" cy="475400"/>
            </a:xfrm>
            <a:custGeom>
              <a:avLst/>
              <a:gdLst/>
              <a:ahLst/>
              <a:cxnLst/>
              <a:rect l="l" t="t" r="r" b="b"/>
              <a:pathLst>
                <a:path w="12610" h="19016" extrusionOk="0">
                  <a:moveTo>
                    <a:pt x="220" y="1"/>
                  </a:moveTo>
                  <a:cubicBezTo>
                    <a:pt x="148" y="1"/>
                    <a:pt x="77" y="38"/>
                    <a:pt x="34" y="102"/>
                  </a:cubicBezTo>
                  <a:cubicBezTo>
                    <a:pt x="1" y="202"/>
                    <a:pt x="34" y="336"/>
                    <a:pt x="134" y="403"/>
                  </a:cubicBezTo>
                  <a:cubicBezTo>
                    <a:pt x="234" y="469"/>
                    <a:pt x="10975" y="6607"/>
                    <a:pt x="12176" y="18816"/>
                  </a:cubicBezTo>
                  <a:cubicBezTo>
                    <a:pt x="12176" y="18916"/>
                    <a:pt x="12276" y="18983"/>
                    <a:pt x="12376" y="19016"/>
                  </a:cubicBezTo>
                  <a:lnTo>
                    <a:pt x="12410" y="18983"/>
                  </a:lnTo>
                  <a:cubicBezTo>
                    <a:pt x="12510" y="18983"/>
                    <a:pt x="12610" y="18882"/>
                    <a:pt x="12576" y="18782"/>
                  </a:cubicBezTo>
                  <a:cubicBezTo>
                    <a:pt x="11376" y="6340"/>
                    <a:pt x="434" y="102"/>
                    <a:pt x="334" y="36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803825" y="2830900"/>
              <a:ext cx="502050" cy="526225"/>
            </a:xfrm>
            <a:custGeom>
              <a:avLst/>
              <a:gdLst/>
              <a:ahLst/>
              <a:cxnLst/>
              <a:rect l="l" t="t" r="r" b="b"/>
              <a:pathLst>
                <a:path w="20082" h="21049" extrusionOk="0">
                  <a:moveTo>
                    <a:pt x="4147" y="1"/>
                  </a:moveTo>
                  <a:cubicBezTo>
                    <a:pt x="3010" y="1"/>
                    <a:pt x="1997" y="324"/>
                    <a:pt x="1368" y="1118"/>
                  </a:cubicBezTo>
                  <a:cubicBezTo>
                    <a:pt x="0" y="2886"/>
                    <a:pt x="3236" y="4687"/>
                    <a:pt x="5237" y="5688"/>
                  </a:cubicBezTo>
                  <a:cubicBezTo>
                    <a:pt x="6238" y="6222"/>
                    <a:pt x="6405" y="7189"/>
                    <a:pt x="5904" y="8190"/>
                  </a:cubicBezTo>
                  <a:cubicBezTo>
                    <a:pt x="5638" y="8757"/>
                    <a:pt x="5271" y="9291"/>
                    <a:pt x="5004" y="9858"/>
                  </a:cubicBezTo>
                  <a:cubicBezTo>
                    <a:pt x="4704" y="10425"/>
                    <a:pt x="4637" y="11092"/>
                    <a:pt x="4770" y="11726"/>
                  </a:cubicBezTo>
                  <a:cubicBezTo>
                    <a:pt x="5037" y="12593"/>
                    <a:pt x="5971" y="13127"/>
                    <a:pt x="6872" y="13327"/>
                  </a:cubicBezTo>
                  <a:cubicBezTo>
                    <a:pt x="7739" y="13527"/>
                    <a:pt x="8706" y="13527"/>
                    <a:pt x="9574" y="13794"/>
                  </a:cubicBezTo>
                  <a:cubicBezTo>
                    <a:pt x="10308" y="13994"/>
                    <a:pt x="10941" y="14494"/>
                    <a:pt x="11308" y="15162"/>
                  </a:cubicBezTo>
                  <a:cubicBezTo>
                    <a:pt x="11575" y="15895"/>
                    <a:pt x="11709" y="16696"/>
                    <a:pt x="11742" y="17463"/>
                  </a:cubicBezTo>
                  <a:cubicBezTo>
                    <a:pt x="11975" y="19331"/>
                    <a:pt x="13143" y="20299"/>
                    <a:pt x="14411" y="20799"/>
                  </a:cubicBezTo>
                  <a:cubicBezTo>
                    <a:pt x="14848" y="20978"/>
                    <a:pt x="15365" y="21048"/>
                    <a:pt x="15905" y="21048"/>
                  </a:cubicBezTo>
                  <a:cubicBezTo>
                    <a:pt x="16971" y="21048"/>
                    <a:pt x="18128" y="20776"/>
                    <a:pt x="18947" y="20532"/>
                  </a:cubicBezTo>
                  <a:cubicBezTo>
                    <a:pt x="19347" y="20198"/>
                    <a:pt x="19481" y="20499"/>
                    <a:pt x="19548" y="19998"/>
                  </a:cubicBezTo>
                  <a:cubicBezTo>
                    <a:pt x="19814" y="16629"/>
                    <a:pt x="19981" y="13294"/>
                    <a:pt x="19948" y="9924"/>
                  </a:cubicBezTo>
                  <a:cubicBezTo>
                    <a:pt x="19948" y="8824"/>
                    <a:pt x="20081" y="7056"/>
                    <a:pt x="19247" y="6322"/>
                  </a:cubicBezTo>
                  <a:cubicBezTo>
                    <a:pt x="18480" y="5621"/>
                    <a:pt x="17880" y="5421"/>
                    <a:pt x="17413" y="4354"/>
                  </a:cubicBezTo>
                  <a:cubicBezTo>
                    <a:pt x="16610" y="2463"/>
                    <a:pt x="15847" y="1658"/>
                    <a:pt x="14578" y="1658"/>
                  </a:cubicBezTo>
                  <a:cubicBezTo>
                    <a:pt x="14213" y="1658"/>
                    <a:pt x="13806" y="1725"/>
                    <a:pt x="13343" y="1852"/>
                  </a:cubicBezTo>
                  <a:cubicBezTo>
                    <a:pt x="12770" y="2024"/>
                    <a:pt x="12181" y="2109"/>
                    <a:pt x="11596" y="2109"/>
                  </a:cubicBezTo>
                  <a:cubicBezTo>
                    <a:pt x="10477" y="2109"/>
                    <a:pt x="9370" y="1798"/>
                    <a:pt x="8406" y="1185"/>
                  </a:cubicBezTo>
                  <a:cubicBezTo>
                    <a:pt x="7120" y="487"/>
                    <a:pt x="5540" y="1"/>
                    <a:pt x="4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895225" y="2868650"/>
              <a:ext cx="408975" cy="377375"/>
            </a:xfrm>
            <a:custGeom>
              <a:avLst/>
              <a:gdLst/>
              <a:ahLst/>
              <a:cxnLst/>
              <a:rect l="l" t="t" r="r" b="b"/>
              <a:pathLst>
                <a:path w="16359" h="15095" extrusionOk="0">
                  <a:moveTo>
                    <a:pt x="322" y="1"/>
                  </a:moveTo>
                  <a:cubicBezTo>
                    <a:pt x="96" y="1"/>
                    <a:pt x="1" y="347"/>
                    <a:pt x="247" y="409"/>
                  </a:cubicBezTo>
                  <a:cubicBezTo>
                    <a:pt x="347" y="442"/>
                    <a:pt x="7285" y="2844"/>
                    <a:pt x="12189" y="8615"/>
                  </a:cubicBezTo>
                  <a:cubicBezTo>
                    <a:pt x="11002" y="8250"/>
                    <a:pt x="9774" y="8072"/>
                    <a:pt x="8546" y="8072"/>
                  </a:cubicBezTo>
                  <a:cubicBezTo>
                    <a:pt x="7080" y="8072"/>
                    <a:pt x="5614" y="8325"/>
                    <a:pt x="4217" y="8815"/>
                  </a:cubicBezTo>
                  <a:cubicBezTo>
                    <a:pt x="4016" y="8901"/>
                    <a:pt x="4111" y="9209"/>
                    <a:pt x="4290" y="9209"/>
                  </a:cubicBezTo>
                  <a:cubicBezTo>
                    <a:pt x="4319" y="9209"/>
                    <a:pt x="4351" y="9200"/>
                    <a:pt x="4383" y="9182"/>
                  </a:cubicBezTo>
                  <a:cubicBezTo>
                    <a:pt x="5734" y="8731"/>
                    <a:pt x="7135" y="8506"/>
                    <a:pt x="8536" y="8506"/>
                  </a:cubicBezTo>
                  <a:cubicBezTo>
                    <a:pt x="9937" y="8506"/>
                    <a:pt x="11338" y="8731"/>
                    <a:pt x="12689" y="9182"/>
                  </a:cubicBezTo>
                  <a:cubicBezTo>
                    <a:pt x="14090" y="10916"/>
                    <a:pt x="15191" y="12851"/>
                    <a:pt x="15925" y="14952"/>
                  </a:cubicBezTo>
                  <a:cubicBezTo>
                    <a:pt x="15952" y="15035"/>
                    <a:pt x="16048" y="15095"/>
                    <a:pt x="16136" y="15095"/>
                  </a:cubicBezTo>
                  <a:cubicBezTo>
                    <a:pt x="16155" y="15095"/>
                    <a:pt x="16174" y="15092"/>
                    <a:pt x="16192" y="15086"/>
                  </a:cubicBezTo>
                  <a:cubicBezTo>
                    <a:pt x="16292" y="15053"/>
                    <a:pt x="16359" y="14919"/>
                    <a:pt x="16325" y="14819"/>
                  </a:cubicBezTo>
                  <a:cubicBezTo>
                    <a:pt x="15558" y="12684"/>
                    <a:pt x="14457" y="10716"/>
                    <a:pt x="13023" y="8948"/>
                  </a:cubicBezTo>
                  <a:cubicBezTo>
                    <a:pt x="13023" y="8915"/>
                    <a:pt x="12989" y="8881"/>
                    <a:pt x="12956" y="8848"/>
                  </a:cubicBezTo>
                  <a:cubicBezTo>
                    <a:pt x="12422" y="8181"/>
                    <a:pt x="11822" y="7547"/>
                    <a:pt x="11222" y="6947"/>
                  </a:cubicBezTo>
                  <a:cubicBezTo>
                    <a:pt x="11055" y="5379"/>
                    <a:pt x="11088" y="3778"/>
                    <a:pt x="11322" y="2210"/>
                  </a:cubicBezTo>
                  <a:cubicBezTo>
                    <a:pt x="11355" y="2110"/>
                    <a:pt x="11255" y="1976"/>
                    <a:pt x="11155" y="1976"/>
                  </a:cubicBezTo>
                  <a:cubicBezTo>
                    <a:pt x="11138" y="1971"/>
                    <a:pt x="11119" y="1968"/>
                    <a:pt x="11101" y="1968"/>
                  </a:cubicBezTo>
                  <a:cubicBezTo>
                    <a:pt x="11013" y="1968"/>
                    <a:pt x="10921" y="2033"/>
                    <a:pt x="10921" y="2143"/>
                  </a:cubicBezTo>
                  <a:cubicBezTo>
                    <a:pt x="10688" y="3578"/>
                    <a:pt x="10621" y="5045"/>
                    <a:pt x="10755" y="6480"/>
                  </a:cubicBezTo>
                  <a:cubicBezTo>
                    <a:pt x="7752" y="3678"/>
                    <a:pt x="4217" y="1476"/>
                    <a:pt x="380" y="8"/>
                  </a:cubicBezTo>
                  <a:cubicBezTo>
                    <a:pt x="360" y="3"/>
                    <a:pt x="34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2830375" y="581925"/>
              <a:ext cx="425925" cy="321475"/>
            </a:xfrm>
            <a:custGeom>
              <a:avLst/>
              <a:gdLst/>
              <a:ahLst/>
              <a:cxnLst/>
              <a:rect l="l" t="t" r="r" b="b"/>
              <a:pathLst>
                <a:path w="17037" h="12859" extrusionOk="0">
                  <a:moveTo>
                    <a:pt x="7890" y="0"/>
                  </a:moveTo>
                  <a:cubicBezTo>
                    <a:pt x="7453" y="0"/>
                    <a:pt x="6961" y="143"/>
                    <a:pt x="6439" y="446"/>
                  </a:cubicBezTo>
                  <a:cubicBezTo>
                    <a:pt x="4504" y="1680"/>
                    <a:pt x="3303" y="3781"/>
                    <a:pt x="3170" y="6083"/>
                  </a:cubicBezTo>
                  <a:lnTo>
                    <a:pt x="3170" y="7250"/>
                  </a:lnTo>
                  <a:cubicBezTo>
                    <a:pt x="3170" y="7717"/>
                    <a:pt x="3270" y="8184"/>
                    <a:pt x="3470" y="8618"/>
                  </a:cubicBezTo>
                  <a:lnTo>
                    <a:pt x="1202" y="9919"/>
                  </a:lnTo>
                  <a:cubicBezTo>
                    <a:pt x="501" y="10353"/>
                    <a:pt x="34" y="11153"/>
                    <a:pt x="1" y="11987"/>
                  </a:cubicBezTo>
                  <a:cubicBezTo>
                    <a:pt x="1" y="12532"/>
                    <a:pt x="270" y="12858"/>
                    <a:pt x="665" y="12858"/>
                  </a:cubicBezTo>
                  <a:cubicBezTo>
                    <a:pt x="826" y="12858"/>
                    <a:pt x="1008" y="12804"/>
                    <a:pt x="1202" y="12688"/>
                  </a:cubicBezTo>
                  <a:lnTo>
                    <a:pt x="15812" y="4248"/>
                  </a:lnTo>
                  <a:cubicBezTo>
                    <a:pt x="16513" y="3781"/>
                    <a:pt x="16946" y="3014"/>
                    <a:pt x="17013" y="2180"/>
                  </a:cubicBezTo>
                  <a:cubicBezTo>
                    <a:pt x="17037" y="1608"/>
                    <a:pt x="16754" y="1291"/>
                    <a:pt x="16347" y="1291"/>
                  </a:cubicBezTo>
                  <a:cubicBezTo>
                    <a:pt x="16185" y="1291"/>
                    <a:pt x="16002" y="1342"/>
                    <a:pt x="15812" y="1446"/>
                  </a:cubicBezTo>
                  <a:lnTo>
                    <a:pt x="13144" y="3014"/>
                  </a:lnTo>
                  <a:cubicBezTo>
                    <a:pt x="13144" y="2881"/>
                    <a:pt x="13144" y="2781"/>
                    <a:pt x="13144" y="2647"/>
                  </a:cubicBezTo>
                  <a:lnTo>
                    <a:pt x="13144" y="1880"/>
                  </a:lnTo>
                  <a:cubicBezTo>
                    <a:pt x="13144" y="886"/>
                    <a:pt x="12657" y="312"/>
                    <a:pt x="11946" y="312"/>
                  </a:cubicBezTo>
                  <a:cubicBezTo>
                    <a:pt x="11654" y="312"/>
                    <a:pt x="11325" y="409"/>
                    <a:pt x="10975" y="612"/>
                  </a:cubicBezTo>
                  <a:cubicBezTo>
                    <a:pt x="10442" y="946"/>
                    <a:pt x="10008" y="1380"/>
                    <a:pt x="9674" y="1880"/>
                  </a:cubicBezTo>
                  <a:cubicBezTo>
                    <a:pt x="9537" y="688"/>
                    <a:pt x="8848" y="0"/>
                    <a:pt x="7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312525" y="307325"/>
              <a:ext cx="516800" cy="492100"/>
            </a:xfrm>
            <a:custGeom>
              <a:avLst/>
              <a:gdLst/>
              <a:ahLst/>
              <a:cxnLst/>
              <a:rect l="l" t="t" r="r" b="b"/>
              <a:pathLst>
                <a:path w="20672" h="19684" extrusionOk="0">
                  <a:moveTo>
                    <a:pt x="15038" y="0"/>
                  </a:moveTo>
                  <a:cubicBezTo>
                    <a:pt x="14393" y="0"/>
                    <a:pt x="13659" y="219"/>
                    <a:pt x="12909" y="655"/>
                  </a:cubicBezTo>
                  <a:cubicBezTo>
                    <a:pt x="10674" y="1956"/>
                    <a:pt x="8840" y="5125"/>
                    <a:pt x="8840" y="7727"/>
                  </a:cubicBezTo>
                  <a:lnTo>
                    <a:pt x="8840" y="8194"/>
                  </a:lnTo>
                  <a:cubicBezTo>
                    <a:pt x="8628" y="8127"/>
                    <a:pt x="8410" y="8094"/>
                    <a:pt x="8191" y="8094"/>
                  </a:cubicBezTo>
                  <a:cubicBezTo>
                    <a:pt x="7754" y="8094"/>
                    <a:pt x="7316" y="8227"/>
                    <a:pt x="6938" y="8494"/>
                  </a:cubicBezTo>
                  <a:cubicBezTo>
                    <a:pt x="5237" y="9595"/>
                    <a:pt x="4136" y="11496"/>
                    <a:pt x="4036" y="13564"/>
                  </a:cubicBezTo>
                  <a:lnTo>
                    <a:pt x="4036" y="13765"/>
                  </a:lnTo>
                  <a:lnTo>
                    <a:pt x="1935" y="14965"/>
                  </a:lnTo>
                  <a:cubicBezTo>
                    <a:pt x="801" y="15699"/>
                    <a:pt x="100" y="16934"/>
                    <a:pt x="0" y="18301"/>
                  </a:cubicBezTo>
                  <a:cubicBezTo>
                    <a:pt x="0" y="19188"/>
                    <a:pt x="425" y="19683"/>
                    <a:pt x="1046" y="19683"/>
                  </a:cubicBezTo>
                  <a:cubicBezTo>
                    <a:pt x="1312" y="19683"/>
                    <a:pt x="1614" y="19592"/>
                    <a:pt x="1935" y="19402"/>
                  </a:cubicBezTo>
                  <a:lnTo>
                    <a:pt x="18713" y="9728"/>
                  </a:lnTo>
                  <a:cubicBezTo>
                    <a:pt x="19848" y="8994"/>
                    <a:pt x="20581" y="7760"/>
                    <a:pt x="20648" y="6393"/>
                  </a:cubicBezTo>
                  <a:cubicBezTo>
                    <a:pt x="20672" y="5522"/>
                    <a:pt x="20231" y="5017"/>
                    <a:pt x="19594" y="5017"/>
                  </a:cubicBezTo>
                  <a:cubicBezTo>
                    <a:pt x="19328" y="5017"/>
                    <a:pt x="19028" y="5105"/>
                    <a:pt x="18713" y="5292"/>
                  </a:cubicBezTo>
                  <a:lnTo>
                    <a:pt x="17246" y="5892"/>
                  </a:lnTo>
                  <a:lnTo>
                    <a:pt x="17246" y="2590"/>
                  </a:lnTo>
                  <a:cubicBezTo>
                    <a:pt x="17246" y="860"/>
                    <a:pt x="16317" y="0"/>
                    <a:pt x="15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259750" y="3249325"/>
              <a:ext cx="571250" cy="329850"/>
            </a:xfrm>
            <a:custGeom>
              <a:avLst/>
              <a:gdLst/>
              <a:ahLst/>
              <a:cxnLst/>
              <a:rect l="l" t="t" r="r" b="b"/>
              <a:pathLst>
                <a:path w="22850" h="13194" extrusionOk="0">
                  <a:moveTo>
                    <a:pt x="11425" y="1"/>
                  </a:moveTo>
                  <a:cubicBezTo>
                    <a:pt x="8498" y="1"/>
                    <a:pt x="5571" y="643"/>
                    <a:pt x="3336" y="1927"/>
                  </a:cubicBezTo>
                  <a:cubicBezTo>
                    <a:pt x="2235" y="2527"/>
                    <a:pt x="1301" y="3395"/>
                    <a:pt x="600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67" y="8432"/>
                    <a:pt x="1201" y="10033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49" y="10033"/>
                    <a:pt x="22783" y="8432"/>
                    <a:pt x="22850" y="6797"/>
                  </a:cubicBezTo>
                  <a:lnTo>
                    <a:pt x="22850" y="4462"/>
                  </a:lnTo>
                  <a:lnTo>
                    <a:pt x="22249" y="4462"/>
                  </a:lnTo>
                  <a:cubicBezTo>
                    <a:pt x="21582" y="3395"/>
                    <a:pt x="20615" y="2527"/>
                    <a:pt x="19514" y="1927"/>
                  </a:cubicBezTo>
                  <a:cubicBezTo>
                    <a:pt x="17279" y="643"/>
                    <a:pt x="14352" y="1"/>
                    <a:pt x="1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231375" y="3195950"/>
              <a:ext cx="627975" cy="329850"/>
            </a:xfrm>
            <a:custGeom>
              <a:avLst/>
              <a:gdLst/>
              <a:ahLst/>
              <a:cxnLst/>
              <a:rect l="l" t="t" r="r" b="b"/>
              <a:pathLst>
                <a:path w="25119" h="13194" extrusionOk="0">
                  <a:moveTo>
                    <a:pt x="12560" y="1"/>
                  </a:moveTo>
                  <a:cubicBezTo>
                    <a:pt x="9633" y="1"/>
                    <a:pt x="6706" y="643"/>
                    <a:pt x="4471" y="1927"/>
                  </a:cubicBezTo>
                  <a:cubicBezTo>
                    <a:pt x="1" y="4496"/>
                    <a:pt x="1" y="8699"/>
                    <a:pt x="4471" y="11267"/>
                  </a:cubicBezTo>
                  <a:cubicBezTo>
                    <a:pt x="6706" y="12551"/>
                    <a:pt x="9633" y="13194"/>
                    <a:pt x="12560" y="13194"/>
                  </a:cubicBezTo>
                  <a:cubicBezTo>
                    <a:pt x="15487" y="13194"/>
                    <a:pt x="18414" y="12551"/>
                    <a:pt x="20649" y="11267"/>
                  </a:cubicBezTo>
                  <a:cubicBezTo>
                    <a:pt x="25119" y="8699"/>
                    <a:pt x="25119" y="4496"/>
                    <a:pt x="20649" y="1927"/>
                  </a:cubicBezTo>
                  <a:cubicBezTo>
                    <a:pt x="18414" y="643"/>
                    <a:pt x="15487" y="1"/>
                    <a:pt x="12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355650" y="32585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1"/>
                  </a:moveTo>
                  <a:cubicBezTo>
                    <a:pt x="5796" y="1"/>
                    <a:pt x="4003" y="376"/>
                    <a:pt x="2335" y="1126"/>
                  </a:cubicBezTo>
                  <a:cubicBezTo>
                    <a:pt x="834" y="1894"/>
                    <a:pt x="0" y="2961"/>
                    <a:pt x="0" y="4095"/>
                  </a:cubicBezTo>
                  <a:cubicBezTo>
                    <a:pt x="0" y="5229"/>
                    <a:pt x="834" y="6297"/>
                    <a:pt x="2335" y="7064"/>
                  </a:cubicBezTo>
                  <a:cubicBezTo>
                    <a:pt x="4003" y="7814"/>
                    <a:pt x="5796" y="8190"/>
                    <a:pt x="7593" y="8190"/>
                  </a:cubicBezTo>
                  <a:cubicBezTo>
                    <a:pt x="9390" y="8190"/>
                    <a:pt x="11191" y="7814"/>
                    <a:pt x="12876" y="7064"/>
                  </a:cubicBezTo>
                  <a:cubicBezTo>
                    <a:pt x="14377" y="6297"/>
                    <a:pt x="15178" y="5229"/>
                    <a:pt x="15178" y="4095"/>
                  </a:cubicBezTo>
                  <a:cubicBezTo>
                    <a:pt x="15178" y="2961"/>
                    <a:pt x="14377" y="1894"/>
                    <a:pt x="12876" y="1126"/>
                  </a:cubicBezTo>
                  <a:cubicBezTo>
                    <a:pt x="11191" y="376"/>
                    <a:pt x="9390" y="1"/>
                    <a:pt x="759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355650" y="32585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1"/>
                  </a:moveTo>
                  <a:cubicBezTo>
                    <a:pt x="5796" y="1"/>
                    <a:pt x="4003" y="376"/>
                    <a:pt x="2335" y="1126"/>
                  </a:cubicBezTo>
                  <a:cubicBezTo>
                    <a:pt x="834" y="1894"/>
                    <a:pt x="0" y="2961"/>
                    <a:pt x="0" y="4095"/>
                  </a:cubicBezTo>
                  <a:cubicBezTo>
                    <a:pt x="0" y="5229"/>
                    <a:pt x="834" y="6297"/>
                    <a:pt x="2335" y="7064"/>
                  </a:cubicBezTo>
                  <a:cubicBezTo>
                    <a:pt x="4003" y="7814"/>
                    <a:pt x="5796" y="8190"/>
                    <a:pt x="7593" y="8190"/>
                  </a:cubicBezTo>
                  <a:cubicBezTo>
                    <a:pt x="9390" y="8190"/>
                    <a:pt x="11191" y="7814"/>
                    <a:pt x="12876" y="7064"/>
                  </a:cubicBezTo>
                  <a:cubicBezTo>
                    <a:pt x="14377" y="6297"/>
                    <a:pt x="15178" y="5229"/>
                    <a:pt x="15178" y="4095"/>
                  </a:cubicBezTo>
                  <a:cubicBezTo>
                    <a:pt x="15178" y="2961"/>
                    <a:pt x="14377" y="1894"/>
                    <a:pt x="12876" y="1126"/>
                  </a:cubicBezTo>
                  <a:cubicBezTo>
                    <a:pt x="11191" y="376"/>
                    <a:pt x="9390" y="1"/>
                    <a:pt x="7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4367325" y="3293100"/>
              <a:ext cx="356925" cy="159725"/>
            </a:xfrm>
            <a:custGeom>
              <a:avLst/>
              <a:gdLst/>
              <a:ahLst/>
              <a:cxnLst/>
              <a:rect l="l" t="t" r="r" b="b"/>
              <a:pathLst>
                <a:path w="14277" h="6389" extrusionOk="0">
                  <a:moveTo>
                    <a:pt x="7122" y="1"/>
                  </a:moveTo>
                  <a:cubicBezTo>
                    <a:pt x="5279" y="1"/>
                    <a:pt x="3436" y="359"/>
                    <a:pt x="2035" y="1077"/>
                  </a:cubicBezTo>
                  <a:cubicBezTo>
                    <a:pt x="867" y="1677"/>
                    <a:pt x="200" y="2411"/>
                    <a:pt x="0" y="3212"/>
                  </a:cubicBezTo>
                  <a:cubicBezTo>
                    <a:pt x="200" y="3979"/>
                    <a:pt x="867" y="4713"/>
                    <a:pt x="2035" y="5313"/>
                  </a:cubicBezTo>
                  <a:cubicBezTo>
                    <a:pt x="3436" y="6030"/>
                    <a:pt x="5279" y="6389"/>
                    <a:pt x="7122" y="6389"/>
                  </a:cubicBezTo>
                  <a:cubicBezTo>
                    <a:pt x="8965" y="6389"/>
                    <a:pt x="10808" y="6030"/>
                    <a:pt x="12209" y="5313"/>
                  </a:cubicBezTo>
                  <a:cubicBezTo>
                    <a:pt x="13376" y="4713"/>
                    <a:pt x="14043" y="3979"/>
                    <a:pt x="14277" y="3212"/>
                  </a:cubicBezTo>
                  <a:cubicBezTo>
                    <a:pt x="14043" y="2411"/>
                    <a:pt x="13376" y="1677"/>
                    <a:pt x="12209" y="1077"/>
                  </a:cubicBezTo>
                  <a:cubicBezTo>
                    <a:pt x="10808" y="359"/>
                    <a:pt x="8965" y="1"/>
                    <a:pt x="712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367325" y="3293100"/>
              <a:ext cx="356925" cy="159725"/>
            </a:xfrm>
            <a:custGeom>
              <a:avLst/>
              <a:gdLst/>
              <a:ahLst/>
              <a:cxnLst/>
              <a:rect l="l" t="t" r="r" b="b"/>
              <a:pathLst>
                <a:path w="14277" h="6389" extrusionOk="0">
                  <a:moveTo>
                    <a:pt x="7122" y="1"/>
                  </a:moveTo>
                  <a:cubicBezTo>
                    <a:pt x="5279" y="1"/>
                    <a:pt x="3436" y="359"/>
                    <a:pt x="2035" y="1077"/>
                  </a:cubicBezTo>
                  <a:cubicBezTo>
                    <a:pt x="867" y="1677"/>
                    <a:pt x="200" y="2411"/>
                    <a:pt x="0" y="3212"/>
                  </a:cubicBezTo>
                  <a:cubicBezTo>
                    <a:pt x="200" y="3979"/>
                    <a:pt x="867" y="4713"/>
                    <a:pt x="2035" y="5313"/>
                  </a:cubicBezTo>
                  <a:cubicBezTo>
                    <a:pt x="3436" y="6030"/>
                    <a:pt x="5279" y="6389"/>
                    <a:pt x="7122" y="6389"/>
                  </a:cubicBezTo>
                  <a:cubicBezTo>
                    <a:pt x="8965" y="6389"/>
                    <a:pt x="10808" y="6030"/>
                    <a:pt x="12209" y="5313"/>
                  </a:cubicBezTo>
                  <a:cubicBezTo>
                    <a:pt x="13376" y="4713"/>
                    <a:pt x="14043" y="3979"/>
                    <a:pt x="14277" y="3212"/>
                  </a:cubicBezTo>
                  <a:cubicBezTo>
                    <a:pt x="14043" y="2411"/>
                    <a:pt x="13376" y="1677"/>
                    <a:pt x="12209" y="1077"/>
                  </a:cubicBezTo>
                  <a:cubicBezTo>
                    <a:pt x="10808" y="359"/>
                    <a:pt x="8965" y="1"/>
                    <a:pt x="7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4536600" y="32966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1"/>
                  </a:moveTo>
                  <a:lnTo>
                    <a:pt x="1" y="1035"/>
                  </a:lnTo>
                  <a:lnTo>
                    <a:pt x="1" y="2136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4536600" y="32966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1"/>
                  </a:moveTo>
                  <a:lnTo>
                    <a:pt x="1" y="1035"/>
                  </a:lnTo>
                  <a:lnTo>
                    <a:pt x="1" y="2136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487400" y="3320225"/>
              <a:ext cx="49225" cy="26275"/>
            </a:xfrm>
            <a:custGeom>
              <a:avLst/>
              <a:gdLst/>
              <a:ahLst/>
              <a:cxnLst/>
              <a:rect l="l" t="t" r="r" b="b"/>
              <a:pathLst>
                <a:path w="1969" h="1051" extrusionOk="0">
                  <a:moveTo>
                    <a:pt x="1426" y="1"/>
                  </a:moveTo>
                  <a:cubicBezTo>
                    <a:pt x="1104" y="1"/>
                    <a:pt x="776" y="90"/>
                    <a:pt x="501" y="259"/>
                  </a:cubicBezTo>
                  <a:cubicBezTo>
                    <a:pt x="1" y="559"/>
                    <a:pt x="67" y="792"/>
                    <a:pt x="301" y="926"/>
                  </a:cubicBezTo>
                  <a:cubicBezTo>
                    <a:pt x="367" y="959"/>
                    <a:pt x="434" y="992"/>
                    <a:pt x="534" y="1026"/>
                  </a:cubicBezTo>
                  <a:cubicBezTo>
                    <a:pt x="601" y="1042"/>
                    <a:pt x="668" y="1051"/>
                    <a:pt x="739" y="1051"/>
                  </a:cubicBezTo>
                  <a:cubicBezTo>
                    <a:pt x="809" y="1051"/>
                    <a:pt x="885" y="1042"/>
                    <a:pt x="968" y="1026"/>
                  </a:cubicBezTo>
                  <a:cubicBezTo>
                    <a:pt x="1301" y="959"/>
                    <a:pt x="1635" y="859"/>
                    <a:pt x="1969" y="726"/>
                  </a:cubicBezTo>
                  <a:lnTo>
                    <a:pt x="1969" y="92"/>
                  </a:lnTo>
                  <a:cubicBezTo>
                    <a:pt x="1797" y="31"/>
                    <a:pt x="1613" y="1"/>
                    <a:pt x="1426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487400" y="3320225"/>
              <a:ext cx="49225" cy="26275"/>
            </a:xfrm>
            <a:custGeom>
              <a:avLst/>
              <a:gdLst/>
              <a:ahLst/>
              <a:cxnLst/>
              <a:rect l="l" t="t" r="r" b="b"/>
              <a:pathLst>
                <a:path w="1969" h="1051" extrusionOk="0">
                  <a:moveTo>
                    <a:pt x="1426" y="1"/>
                  </a:moveTo>
                  <a:cubicBezTo>
                    <a:pt x="1104" y="1"/>
                    <a:pt x="776" y="90"/>
                    <a:pt x="501" y="259"/>
                  </a:cubicBezTo>
                  <a:cubicBezTo>
                    <a:pt x="1" y="559"/>
                    <a:pt x="67" y="792"/>
                    <a:pt x="301" y="926"/>
                  </a:cubicBezTo>
                  <a:cubicBezTo>
                    <a:pt x="367" y="959"/>
                    <a:pt x="434" y="992"/>
                    <a:pt x="534" y="1026"/>
                  </a:cubicBezTo>
                  <a:cubicBezTo>
                    <a:pt x="601" y="1042"/>
                    <a:pt x="668" y="1051"/>
                    <a:pt x="739" y="1051"/>
                  </a:cubicBezTo>
                  <a:cubicBezTo>
                    <a:pt x="809" y="1051"/>
                    <a:pt x="885" y="1042"/>
                    <a:pt x="968" y="1026"/>
                  </a:cubicBezTo>
                  <a:cubicBezTo>
                    <a:pt x="1301" y="959"/>
                    <a:pt x="1635" y="859"/>
                    <a:pt x="1969" y="726"/>
                  </a:cubicBezTo>
                  <a:lnTo>
                    <a:pt x="1969" y="92"/>
                  </a:lnTo>
                  <a:cubicBezTo>
                    <a:pt x="1797" y="31"/>
                    <a:pt x="1613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4434875" y="3305825"/>
              <a:ext cx="221000" cy="130950"/>
            </a:xfrm>
            <a:custGeom>
              <a:avLst/>
              <a:gdLst/>
              <a:ahLst/>
              <a:cxnLst/>
              <a:rect l="l" t="t" r="r" b="b"/>
              <a:pathLst>
                <a:path w="8840" h="5238" extrusionOk="0">
                  <a:moveTo>
                    <a:pt x="0" y="1"/>
                  </a:moveTo>
                  <a:lnTo>
                    <a:pt x="0" y="901"/>
                  </a:lnTo>
                  <a:lnTo>
                    <a:pt x="326" y="1097"/>
                  </a:lnTo>
                  <a:lnTo>
                    <a:pt x="326" y="1097"/>
                  </a:lnTo>
                  <a:cubicBezTo>
                    <a:pt x="431" y="849"/>
                    <a:pt x="618" y="637"/>
                    <a:pt x="867" y="501"/>
                  </a:cubicBezTo>
                  <a:lnTo>
                    <a:pt x="0" y="1"/>
                  </a:lnTo>
                  <a:close/>
                  <a:moveTo>
                    <a:pt x="326" y="1097"/>
                  </a:moveTo>
                  <a:cubicBezTo>
                    <a:pt x="276" y="1214"/>
                    <a:pt x="244" y="1339"/>
                    <a:pt x="234" y="1468"/>
                  </a:cubicBezTo>
                  <a:lnTo>
                    <a:pt x="334" y="1101"/>
                  </a:lnTo>
                  <a:lnTo>
                    <a:pt x="326" y="1097"/>
                  </a:lnTo>
                  <a:close/>
                  <a:moveTo>
                    <a:pt x="234" y="1468"/>
                  </a:moveTo>
                  <a:lnTo>
                    <a:pt x="234" y="2369"/>
                  </a:lnTo>
                  <a:cubicBezTo>
                    <a:pt x="234" y="2703"/>
                    <a:pt x="467" y="3036"/>
                    <a:pt x="1001" y="3336"/>
                  </a:cubicBezTo>
                  <a:cubicBezTo>
                    <a:pt x="1484" y="3610"/>
                    <a:pt x="2034" y="3750"/>
                    <a:pt x="2591" y="3750"/>
                  </a:cubicBezTo>
                  <a:cubicBezTo>
                    <a:pt x="2919" y="3750"/>
                    <a:pt x="3248" y="3702"/>
                    <a:pt x="3569" y="3603"/>
                  </a:cubicBezTo>
                  <a:lnTo>
                    <a:pt x="4070" y="3470"/>
                  </a:lnTo>
                  <a:lnTo>
                    <a:pt x="3913" y="3637"/>
                  </a:lnTo>
                  <a:lnTo>
                    <a:pt x="3913" y="3637"/>
                  </a:lnTo>
                  <a:lnTo>
                    <a:pt x="4670" y="2903"/>
                  </a:lnTo>
                  <a:cubicBezTo>
                    <a:pt x="4884" y="2988"/>
                    <a:pt x="5117" y="3031"/>
                    <a:pt x="5353" y="3031"/>
                  </a:cubicBezTo>
                  <a:cubicBezTo>
                    <a:pt x="5667" y="3031"/>
                    <a:pt x="5985" y="2955"/>
                    <a:pt x="6271" y="2803"/>
                  </a:cubicBezTo>
                  <a:cubicBezTo>
                    <a:pt x="6671" y="2569"/>
                    <a:pt x="6772" y="2336"/>
                    <a:pt x="6438" y="2169"/>
                  </a:cubicBezTo>
                  <a:cubicBezTo>
                    <a:pt x="6278" y="2075"/>
                    <a:pt x="6111" y="2037"/>
                    <a:pt x="5931" y="2037"/>
                  </a:cubicBezTo>
                  <a:cubicBezTo>
                    <a:pt x="5472" y="2037"/>
                    <a:pt x="4931" y="2287"/>
                    <a:pt x="4236" y="2502"/>
                  </a:cubicBezTo>
                  <a:cubicBezTo>
                    <a:pt x="3704" y="2680"/>
                    <a:pt x="3133" y="2829"/>
                    <a:pt x="2549" y="2829"/>
                  </a:cubicBezTo>
                  <a:cubicBezTo>
                    <a:pt x="2037" y="2829"/>
                    <a:pt x="1515" y="2714"/>
                    <a:pt x="1001" y="2402"/>
                  </a:cubicBezTo>
                  <a:cubicBezTo>
                    <a:pt x="500" y="2102"/>
                    <a:pt x="234" y="1802"/>
                    <a:pt x="234" y="1468"/>
                  </a:cubicBezTo>
                  <a:close/>
                  <a:moveTo>
                    <a:pt x="3913" y="3637"/>
                  </a:moveTo>
                  <a:lnTo>
                    <a:pt x="3569" y="3970"/>
                  </a:lnTo>
                  <a:cubicBezTo>
                    <a:pt x="3576" y="3974"/>
                    <a:pt x="3584" y="3977"/>
                    <a:pt x="3591" y="3981"/>
                  </a:cubicBezTo>
                  <a:lnTo>
                    <a:pt x="3591" y="3981"/>
                  </a:lnTo>
                  <a:lnTo>
                    <a:pt x="3913" y="3637"/>
                  </a:lnTo>
                  <a:close/>
                  <a:moveTo>
                    <a:pt x="8840" y="3670"/>
                  </a:moveTo>
                  <a:lnTo>
                    <a:pt x="7706" y="4337"/>
                  </a:lnTo>
                  <a:lnTo>
                    <a:pt x="6872" y="3837"/>
                  </a:lnTo>
                  <a:cubicBezTo>
                    <a:pt x="6293" y="4114"/>
                    <a:pt x="5651" y="4247"/>
                    <a:pt x="5011" y="4247"/>
                  </a:cubicBezTo>
                  <a:cubicBezTo>
                    <a:pt x="4728" y="4247"/>
                    <a:pt x="4446" y="4221"/>
                    <a:pt x="4170" y="4170"/>
                  </a:cubicBezTo>
                  <a:cubicBezTo>
                    <a:pt x="3977" y="4106"/>
                    <a:pt x="3784" y="4073"/>
                    <a:pt x="3591" y="3981"/>
                  </a:cubicBezTo>
                  <a:lnTo>
                    <a:pt x="3591" y="3981"/>
                  </a:lnTo>
                  <a:lnTo>
                    <a:pt x="3569" y="4003"/>
                  </a:lnTo>
                  <a:lnTo>
                    <a:pt x="3569" y="4904"/>
                  </a:lnTo>
                  <a:cubicBezTo>
                    <a:pt x="4042" y="5081"/>
                    <a:pt x="4540" y="5167"/>
                    <a:pt x="5039" y="5167"/>
                  </a:cubicBezTo>
                  <a:cubicBezTo>
                    <a:pt x="5667" y="5167"/>
                    <a:pt x="6295" y="5031"/>
                    <a:pt x="6872" y="4771"/>
                  </a:cubicBezTo>
                  <a:lnTo>
                    <a:pt x="7706" y="5238"/>
                  </a:lnTo>
                  <a:lnTo>
                    <a:pt x="8840" y="4571"/>
                  </a:lnTo>
                  <a:lnTo>
                    <a:pt x="8840" y="367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439875" y="3342525"/>
              <a:ext cx="216000" cy="94250"/>
            </a:xfrm>
            <a:custGeom>
              <a:avLst/>
              <a:gdLst/>
              <a:ahLst/>
              <a:cxnLst/>
              <a:rect l="l" t="t" r="r" b="b"/>
              <a:pathLst>
                <a:path w="8640" h="3770" extrusionOk="0">
                  <a:moveTo>
                    <a:pt x="0" y="0"/>
                  </a:moveTo>
                  <a:lnTo>
                    <a:pt x="0" y="901"/>
                  </a:lnTo>
                  <a:cubicBezTo>
                    <a:pt x="0" y="1235"/>
                    <a:pt x="267" y="1535"/>
                    <a:pt x="767" y="1835"/>
                  </a:cubicBezTo>
                  <a:cubicBezTo>
                    <a:pt x="1289" y="2117"/>
                    <a:pt x="1853" y="2273"/>
                    <a:pt x="2423" y="2273"/>
                  </a:cubicBezTo>
                  <a:cubicBezTo>
                    <a:pt x="2727" y="2273"/>
                    <a:pt x="3034" y="2228"/>
                    <a:pt x="3336" y="2135"/>
                  </a:cubicBezTo>
                  <a:lnTo>
                    <a:pt x="3846" y="2008"/>
                  </a:lnTo>
                  <a:lnTo>
                    <a:pt x="3846" y="2008"/>
                  </a:lnTo>
                  <a:lnTo>
                    <a:pt x="4437" y="1435"/>
                  </a:lnTo>
                  <a:cubicBezTo>
                    <a:pt x="4665" y="1520"/>
                    <a:pt x="4906" y="1563"/>
                    <a:pt x="5147" y="1563"/>
                  </a:cubicBezTo>
                  <a:cubicBezTo>
                    <a:pt x="5467" y="1563"/>
                    <a:pt x="5785" y="1487"/>
                    <a:pt x="6071" y="1335"/>
                  </a:cubicBezTo>
                  <a:cubicBezTo>
                    <a:pt x="6438" y="1101"/>
                    <a:pt x="6538" y="868"/>
                    <a:pt x="6205" y="701"/>
                  </a:cubicBezTo>
                  <a:cubicBezTo>
                    <a:pt x="6054" y="607"/>
                    <a:pt x="5891" y="569"/>
                    <a:pt x="5713" y="569"/>
                  </a:cubicBezTo>
                  <a:cubicBezTo>
                    <a:pt x="5258" y="569"/>
                    <a:pt x="4707" y="819"/>
                    <a:pt x="4036" y="1034"/>
                  </a:cubicBezTo>
                  <a:cubicBezTo>
                    <a:pt x="3486" y="1212"/>
                    <a:pt x="2916" y="1361"/>
                    <a:pt x="2333" y="1361"/>
                  </a:cubicBezTo>
                  <a:cubicBezTo>
                    <a:pt x="1821" y="1361"/>
                    <a:pt x="1298" y="1246"/>
                    <a:pt x="767" y="934"/>
                  </a:cubicBezTo>
                  <a:cubicBezTo>
                    <a:pt x="267" y="634"/>
                    <a:pt x="0" y="334"/>
                    <a:pt x="0" y="0"/>
                  </a:cubicBezTo>
                  <a:close/>
                  <a:moveTo>
                    <a:pt x="3870" y="2002"/>
                  </a:moveTo>
                  <a:lnTo>
                    <a:pt x="3846" y="2008"/>
                  </a:lnTo>
                  <a:lnTo>
                    <a:pt x="3846" y="2008"/>
                  </a:lnTo>
                  <a:lnTo>
                    <a:pt x="3336" y="2502"/>
                  </a:lnTo>
                  <a:lnTo>
                    <a:pt x="3870" y="2002"/>
                  </a:lnTo>
                  <a:close/>
                  <a:moveTo>
                    <a:pt x="8640" y="2202"/>
                  </a:moveTo>
                  <a:lnTo>
                    <a:pt x="7472" y="2869"/>
                  </a:lnTo>
                  <a:lnTo>
                    <a:pt x="6638" y="2369"/>
                  </a:lnTo>
                  <a:cubicBezTo>
                    <a:pt x="6060" y="2646"/>
                    <a:pt x="5434" y="2779"/>
                    <a:pt x="4793" y="2779"/>
                  </a:cubicBezTo>
                  <a:cubicBezTo>
                    <a:pt x="4509" y="2779"/>
                    <a:pt x="4223" y="2753"/>
                    <a:pt x="3936" y="2702"/>
                  </a:cubicBezTo>
                  <a:cubicBezTo>
                    <a:pt x="3736" y="2636"/>
                    <a:pt x="3536" y="2602"/>
                    <a:pt x="3336" y="2502"/>
                  </a:cubicBezTo>
                  <a:lnTo>
                    <a:pt x="3336" y="3436"/>
                  </a:lnTo>
                  <a:cubicBezTo>
                    <a:pt x="3823" y="3598"/>
                    <a:pt x="4322" y="3682"/>
                    <a:pt x="4818" y="3682"/>
                  </a:cubicBezTo>
                  <a:cubicBezTo>
                    <a:pt x="5443" y="3682"/>
                    <a:pt x="6061" y="3548"/>
                    <a:pt x="6638" y="3269"/>
                  </a:cubicBezTo>
                  <a:lnTo>
                    <a:pt x="7472" y="3770"/>
                  </a:lnTo>
                  <a:lnTo>
                    <a:pt x="8640" y="3103"/>
                  </a:lnTo>
                  <a:lnTo>
                    <a:pt x="8640" y="2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434875" y="3305825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1"/>
                  </a:moveTo>
                  <a:lnTo>
                    <a:pt x="0" y="901"/>
                  </a:lnTo>
                  <a:lnTo>
                    <a:pt x="300" y="1101"/>
                  </a:lnTo>
                  <a:cubicBezTo>
                    <a:pt x="434" y="835"/>
                    <a:pt x="634" y="634"/>
                    <a:pt x="834" y="4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635000" y="3363375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8" y="0"/>
                  </a:moveTo>
                  <a:cubicBezTo>
                    <a:pt x="601" y="367"/>
                    <a:pt x="334" y="701"/>
                    <a:pt x="1" y="868"/>
                  </a:cubicBezTo>
                  <a:lnTo>
                    <a:pt x="568" y="1201"/>
                  </a:lnTo>
                  <a:cubicBezTo>
                    <a:pt x="635" y="1068"/>
                    <a:pt x="668" y="934"/>
                    <a:pt x="668" y="767"/>
                  </a:cubicBezTo>
                  <a:cubicBezTo>
                    <a:pt x="668" y="767"/>
                    <a:pt x="668" y="267"/>
                    <a:pt x="668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635000" y="3363375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8" y="0"/>
                  </a:moveTo>
                  <a:cubicBezTo>
                    <a:pt x="601" y="367"/>
                    <a:pt x="334" y="701"/>
                    <a:pt x="1" y="868"/>
                  </a:cubicBezTo>
                  <a:lnTo>
                    <a:pt x="568" y="1201"/>
                  </a:lnTo>
                  <a:cubicBezTo>
                    <a:pt x="635" y="1068"/>
                    <a:pt x="668" y="934"/>
                    <a:pt x="668" y="767"/>
                  </a:cubicBezTo>
                  <a:cubicBezTo>
                    <a:pt x="668" y="767"/>
                    <a:pt x="668" y="267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4434875" y="3288325"/>
              <a:ext cx="221000" cy="125100"/>
            </a:xfrm>
            <a:custGeom>
              <a:avLst/>
              <a:gdLst/>
              <a:ahLst/>
              <a:cxnLst/>
              <a:rect l="l" t="t" r="r" b="b"/>
              <a:pathLst>
                <a:path w="8840" h="5004" extrusionOk="0">
                  <a:moveTo>
                    <a:pt x="1168" y="0"/>
                  </a:moveTo>
                  <a:lnTo>
                    <a:pt x="0" y="701"/>
                  </a:lnTo>
                  <a:lnTo>
                    <a:pt x="834" y="1201"/>
                  </a:lnTo>
                  <a:cubicBezTo>
                    <a:pt x="500" y="1401"/>
                    <a:pt x="267" y="1768"/>
                    <a:pt x="200" y="2168"/>
                  </a:cubicBezTo>
                  <a:cubicBezTo>
                    <a:pt x="200" y="2502"/>
                    <a:pt x="467" y="2802"/>
                    <a:pt x="967" y="3102"/>
                  </a:cubicBezTo>
                  <a:cubicBezTo>
                    <a:pt x="1498" y="3414"/>
                    <a:pt x="2021" y="3529"/>
                    <a:pt x="2529" y="3529"/>
                  </a:cubicBezTo>
                  <a:cubicBezTo>
                    <a:pt x="3109" y="3529"/>
                    <a:pt x="3670" y="3380"/>
                    <a:pt x="4203" y="3202"/>
                  </a:cubicBezTo>
                  <a:cubicBezTo>
                    <a:pt x="4898" y="2987"/>
                    <a:pt x="5438" y="2737"/>
                    <a:pt x="5898" y="2737"/>
                  </a:cubicBezTo>
                  <a:cubicBezTo>
                    <a:pt x="6077" y="2737"/>
                    <a:pt x="6245" y="2775"/>
                    <a:pt x="6405" y="2869"/>
                  </a:cubicBezTo>
                  <a:cubicBezTo>
                    <a:pt x="6738" y="3036"/>
                    <a:pt x="6638" y="3269"/>
                    <a:pt x="6271" y="3503"/>
                  </a:cubicBezTo>
                  <a:cubicBezTo>
                    <a:pt x="5985" y="3655"/>
                    <a:pt x="5667" y="3731"/>
                    <a:pt x="5347" y="3731"/>
                  </a:cubicBezTo>
                  <a:cubicBezTo>
                    <a:pt x="5106" y="3731"/>
                    <a:pt x="4865" y="3688"/>
                    <a:pt x="4637" y="3603"/>
                  </a:cubicBezTo>
                  <a:lnTo>
                    <a:pt x="3536" y="4670"/>
                  </a:lnTo>
                  <a:cubicBezTo>
                    <a:pt x="3736" y="4770"/>
                    <a:pt x="3936" y="4804"/>
                    <a:pt x="4136" y="4870"/>
                  </a:cubicBezTo>
                  <a:cubicBezTo>
                    <a:pt x="4381" y="4919"/>
                    <a:pt x="4643" y="4950"/>
                    <a:pt x="4909" y="4950"/>
                  </a:cubicBezTo>
                  <a:cubicBezTo>
                    <a:pt x="5007" y="4950"/>
                    <a:pt x="5105" y="4946"/>
                    <a:pt x="5204" y="4937"/>
                  </a:cubicBezTo>
                  <a:cubicBezTo>
                    <a:pt x="5771" y="4904"/>
                    <a:pt x="6305" y="4770"/>
                    <a:pt x="6838" y="4537"/>
                  </a:cubicBezTo>
                  <a:lnTo>
                    <a:pt x="7706" y="5004"/>
                  </a:lnTo>
                  <a:lnTo>
                    <a:pt x="8840" y="4337"/>
                  </a:lnTo>
                  <a:lnTo>
                    <a:pt x="8673" y="4270"/>
                  </a:lnTo>
                  <a:lnTo>
                    <a:pt x="8006" y="3870"/>
                  </a:lnTo>
                  <a:cubicBezTo>
                    <a:pt x="8406" y="3703"/>
                    <a:pt x="8673" y="3302"/>
                    <a:pt x="8673" y="2869"/>
                  </a:cubicBezTo>
                  <a:cubicBezTo>
                    <a:pt x="8673" y="2835"/>
                    <a:pt x="8673" y="2802"/>
                    <a:pt x="8673" y="2769"/>
                  </a:cubicBezTo>
                  <a:cubicBezTo>
                    <a:pt x="8640" y="2469"/>
                    <a:pt x="8406" y="2168"/>
                    <a:pt x="7939" y="1868"/>
                  </a:cubicBezTo>
                  <a:cubicBezTo>
                    <a:pt x="7472" y="1601"/>
                    <a:pt x="6938" y="1468"/>
                    <a:pt x="6405" y="1468"/>
                  </a:cubicBezTo>
                  <a:lnTo>
                    <a:pt x="5838" y="1468"/>
                  </a:lnTo>
                  <a:cubicBezTo>
                    <a:pt x="5604" y="1501"/>
                    <a:pt x="5337" y="1568"/>
                    <a:pt x="5104" y="1635"/>
                  </a:cubicBezTo>
                  <a:lnTo>
                    <a:pt x="4737" y="1735"/>
                  </a:lnTo>
                  <a:cubicBezTo>
                    <a:pt x="4570" y="1768"/>
                    <a:pt x="4437" y="1835"/>
                    <a:pt x="4270" y="1868"/>
                  </a:cubicBezTo>
                  <a:lnTo>
                    <a:pt x="4070" y="1935"/>
                  </a:lnTo>
                  <a:cubicBezTo>
                    <a:pt x="3736" y="2068"/>
                    <a:pt x="3402" y="2168"/>
                    <a:pt x="3069" y="2235"/>
                  </a:cubicBezTo>
                  <a:cubicBezTo>
                    <a:pt x="2986" y="2252"/>
                    <a:pt x="2910" y="2260"/>
                    <a:pt x="2840" y="2260"/>
                  </a:cubicBezTo>
                  <a:cubicBezTo>
                    <a:pt x="2769" y="2260"/>
                    <a:pt x="2702" y="2252"/>
                    <a:pt x="2635" y="2235"/>
                  </a:cubicBezTo>
                  <a:cubicBezTo>
                    <a:pt x="2535" y="2202"/>
                    <a:pt x="2468" y="2168"/>
                    <a:pt x="2402" y="2135"/>
                  </a:cubicBezTo>
                  <a:cubicBezTo>
                    <a:pt x="2168" y="2002"/>
                    <a:pt x="2102" y="1768"/>
                    <a:pt x="2602" y="1501"/>
                  </a:cubicBezTo>
                  <a:cubicBezTo>
                    <a:pt x="2866" y="1318"/>
                    <a:pt x="3179" y="1235"/>
                    <a:pt x="3490" y="1235"/>
                  </a:cubicBezTo>
                  <a:cubicBezTo>
                    <a:pt x="3689" y="1235"/>
                    <a:pt x="3887" y="1269"/>
                    <a:pt x="4070" y="1334"/>
                  </a:cubicBezTo>
                  <a:lnTo>
                    <a:pt x="5104" y="300"/>
                  </a:lnTo>
                  <a:cubicBezTo>
                    <a:pt x="4679" y="159"/>
                    <a:pt x="4237" y="89"/>
                    <a:pt x="3792" y="89"/>
                  </a:cubicBezTo>
                  <a:cubicBezTo>
                    <a:pt x="3187" y="89"/>
                    <a:pt x="2578" y="217"/>
                    <a:pt x="2001" y="4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4605825" y="34017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1"/>
                  </a:moveTo>
                  <a:lnTo>
                    <a:pt x="0" y="935"/>
                  </a:lnTo>
                  <a:lnTo>
                    <a:pt x="868" y="1402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605825" y="34017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1"/>
                  </a:moveTo>
                  <a:lnTo>
                    <a:pt x="0" y="935"/>
                  </a:lnTo>
                  <a:lnTo>
                    <a:pt x="868" y="1402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4434875" y="32891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68" y="0"/>
                  </a:moveTo>
                  <a:lnTo>
                    <a:pt x="0" y="668"/>
                  </a:lnTo>
                  <a:lnTo>
                    <a:pt x="1168" y="134"/>
                  </a:lnTo>
                  <a:lnTo>
                    <a:pt x="2001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4499900" y="3296650"/>
              <a:ext cx="62575" cy="30050"/>
            </a:xfrm>
            <a:custGeom>
              <a:avLst/>
              <a:gdLst/>
              <a:ahLst/>
              <a:cxnLst/>
              <a:rect l="l" t="t" r="r" b="b"/>
              <a:pathLst>
                <a:path w="2503" h="1202" extrusionOk="0">
                  <a:moveTo>
                    <a:pt x="2503" y="1"/>
                  </a:moveTo>
                  <a:lnTo>
                    <a:pt x="1469" y="935"/>
                  </a:lnTo>
                  <a:cubicBezTo>
                    <a:pt x="1309" y="881"/>
                    <a:pt x="1143" y="855"/>
                    <a:pt x="977" y="855"/>
                  </a:cubicBezTo>
                  <a:cubicBezTo>
                    <a:pt x="624" y="855"/>
                    <a:pt x="274" y="974"/>
                    <a:pt x="1" y="1202"/>
                  </a:cubicBezTo>
                  <a:cubicBezTo>
                    <a:pt x="276" y="1033"/>
                    <a:pt x="604" y="944"/>
                    <a:pt x="926" y="944"/>
                  </a:cubicBezTo>
                  <a:cubicBezTo>
                    <a:pt x="1113" y="944"/>
                    <a:pt x="1297" y="974"/>
                    <a:pt x="1469" y="1035"/>
                  </a:cubicBezTo>
                  <a:lnTo>
                    <a:pt x="25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4523250" y="3378375"/>
              <a:ext cx="41725" cy="33725"/>
            </a:xfrm>
            <a:custGeom>
              <a:avLst/>
              <a:gdLst/>
              <a:ahLst/>
              <a:cxnLst/>
              <a:rect l="l" t="t" r="r" b="b"/>
              <a:pathLst>
                <a:path w="1669" h="1349" extrusionOk="0">
                  <a:moveTo>
                    <a:pt x="1135" y="1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70" y="1317"/>
                    <a:pt x="1121" y="1348"/>
                    <a:pt x="1380" y="1348"/>
                  </a:cubicBezTo>
                  <a:cubicBezTo>
                    <a:pt x="1475" y="1348"/>
                    <a:pt x="1570" y="1344"/>
                    <a:pt x="1669" y="1335"/>
                  </a:cubicBezTo>
                  <a:cubicBezTo>
                    <a:pt x="1168" y="1335"/>
                    <a:pt x="668" y="1235"/>
                    <a:pt x="201" y="10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4605825" y="3397550"/>
              <a:ext cx="50050" cy="16725"/>
            </a:xfrm>
            <a:custGeom>
              <a:avLst/>
              <a:gdLst/>
              <a:ahLst/>
              <a:cxnLst/>
              <a:rect l="l" t="t" r="r" b="b"/>
              <a:pathLst>
                <a:path w="2002" h="669" extrusionOk="0">
                  <a:moveTo>
                    <a:pt x="2002" y="1"/>
                  </a:moveTo>
                  <a:lnTo>
                    <a:pt x="868" y="5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868" y="6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4272250" y="3207425"/>
              <a:ext cx="273550" cy="153475"/>
            </a:xfrm>
            <a:custGeom>
              <a:avLst/>
              <a:gdLst/>
              <a:ahLst/>
              <a:cxnLst/>
              <a:rect l="l" t="t" r="r" b="b"/>
              <a:pathLst>
                <a:path w="10942" h="6139" extrusionOk="0">
                  <a:moveTo>
                    <a:pt x="10942" y="0"/>
                  </a:moveTo>
                  <a:cubicBezTo>
                    <a:pt x="7973" y="0"/>
                    <a:pt x="5171" y="668"/>
                    <a:pt x="3103" y="1868"/>
                  </a:cubicBezTo>
                  <a:cubicBezTo>
                    <a:pt x="1101" y="3036"/>
                    <a:pt x="0" y="4537"/>
                    <a:pt x="0" y="6138"/>
                  </a:cubicBezTo>
                  <a:cubicBezTo>
                    <a:pt x="0" y="6138"/>
                    <a:pt x="100" y="3937"/>
                    <a:pt x="3169" y="2035"/>
                  </a:cubicBezTo>
                  <a:cubicBezTo>
                    <a:pt x="6205" y="201"/>
                    <a:pt x="10942" y="0"/>
                    <a:pt x="109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523250" y="3341675"/>
              <a:ext cx="318575" cy="184125"/>
            </a:xfrm>
            <a:custGeom>
              <a:avLst/>
              <a:gdLst/>
              <a:ahLst/>
              <a:cxnLst/>
              <a:rect l="l" t="t" r="r" b="b"/>
              <a:pathLst>
                <a:path w="12743" h="7365" extrusionOk="0">
                  <a:moveTo>
                    <a:pt x="12276" y="1"/>
                  </a:moveTo>
                  <a:cubicBezTo>
                    <a:pt x="12277" y="2"/>
                    <a:pt x="12742" y="3137"/>
                    <a:pt x="8774" y="5305"/>
                  </a:cubicBezTo>
                  <a:cubicBezTo>
                    <a:pt x="5175" y="7257"/>
                    <a:pt x="823" y="7340"/>
                    <a:pt x="104" y="7340"/>
                  </a:cubicBezTo>
                  <a:cubicBezTo>
                    <a:pt x="36" y="7340"/>
                    <a:pt x="1" y="7340"/>
                    <a:pt x="1" y="7340"/>
                  </a:cubicBezTo>
                  <a:lnTo>
                    <a:pt x="1" y="7340"/>
                  </a:lnTo>
                  <a:cubicBezTo>
                    <a:pt x="326" y="7356"/>
                    <a:pt x="653" y="7365"/>
                    <a:pt x="979" y="7365"/>
                  </a:cubicBezTo>
                  <a:cubicBezTo>
                    <a:pt x="3892" y="7365"/>
                    <a:pt x="6784" y="6698"/>
                    <a:pt x="8974" y="5438"/>
                  </a:cubicBezTo>
                  <a:cubicBezTo>
                    <a:pt x="11542" y="3970"/>
                    <a:pt x="12643" y="1969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4295600" y="3249125"/>
              <a:ext cx="108425" cy="110925"/>
            </a:xfrm>
            <a:custGeom>
              <a:avLst/>
              <a:gdLst/>
              <a:ahLst/>
              <a:cxnLst/>
              <a:rect l="l" t="t" r="r" b="b"/>
              <a:pathLst>
                <a:path w="4337" h="4437" extrusionOk="0">
                  <a:moveTo>
                    <a:pt x="2569" y="0"/>
                  </a:moveTo>
                  <a:lnTo>
                    <a:pt x="2169" y="234"/>
                  </a:lnTo>
                  <a:cubicBezTo>
                    <a:pt x="1335" y="701"/>
                    <a:pt x="601" y="1301"/>
                    <a:pt x="0" y="2035"/>
                  </a:cubicBezTo>
                  <a:lnTo>
                    <a:pt x="2402" y="4437"/>
                  </a:lnTo>
                  <a:cubicBezTo>
                    <a:pt x="2402" y="4303"/>
                    <a:pt x="2435" y="4170"/>
                    <a:pt x="2435" y="4070"/>
                  </a:cubicBezTo>
                  <a:cubicBezTo>
                    <a:pt x="2435" y="4003"/>
                    <a:pt x="2435" y="3970"/>
                    <a:pt x="2469" y="3936"/>
                  </a:cubicBezTo>
                  <a:cubicBezTo>
                    <a:pt x="2502" y="3903"/>
                    <a:pt x="2502" y="3736"/>
                    <a:pt x="2536" y="3670"/>
                  </a:cubicBezTo>
                  <a:cubicBezTo>
                    <a:pt x="2569" y="3570"/>
                    <a:pt x="2602" y="3570"/>
                    <a:pt x="2602" y="3503"/>
                  </a:cubicBezTo>
                  <a:cubicBezTo>
                    <a:pt x="2636" y="3469"/>
                    <a:pt x="2669" y="3369"/>
                    <a:pt x="2736" y="3269"/>
                  </a:cubicBezTo>
                  <a:lnTo>
                    <a:pt x="2802" y="3136"/>
                  </a:lnTo>
                  <a:cubicBezTo>
                    <a:pt x="2869" y="3036"/>
                    <a:pt x="2902" y="2969"/>
                    <a:pt x="2969" y="2902"/>
                  </a:cubicBezTo>
                  <a:cubicBezTo>
                    <a:pt x="3003" y="2836"/>
                    <a:pt x="3036" y="2802"/>
                    <a:pt x="3103" y="2736"/>
                  </a:cubicBezTo>
                  <a:cubicBezTo>
                    <a:pt x="3136" y="2669"/>
                    <a:pt x="3203" y="2636"/>
                    <a:pt x="3269" y="2569"/>
                  </a:cubicBezTo>
                  <a:lnTo>
                    <a:pt x="3436" y="2402"/>
                  </a:lnTo>
                  <a:lnTo>
                    <a:pt x="3603" y="2235"/>
                  </a:lnTo>
                  <a:lnTo>
                    <a:pt x="3836" y="2068"/>
                  </a:lnTo>
                  <a:lnTo>
                    <a:pt x="4003" y="1935"/>
                  </a:lnTo>
                  <a:cubicBezTo>
                    <a:pt x="4103" y="1868"/>
                    <a:pt x="4203" y="1802"/>
                    <a:pt x="4337" y="1735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4443200" y="3446750"/>
              <a:ext cx="176825" cy="66750"/>
            </a:xfrm>
            <a:custGeom>
              <a:avLst/>
              <a:gdLst/>
              <a:ahLst/>
              <a:cxnLst/>
              <a:rect l="l" t="t" r="r" b="b"/>
              <a:pathLst>
                <a:path w="7073" h="2670" extrusionOk="0">
                  <a:moveTo>
                    <a:pt x="1" y="1"/>
                  </a:moveTo>
                  <a:lnTo>
                    <a:pt x="2602" y="2603"/>
                  </a:lnTo>
                  <a:cubicBezTo>
                    <a:pt x="3103" y="2636"/>
                    <a:pt x="3603" y="2670"/>
                    <a:pt x="4104" y="2670"/>
                  </a:cubicBezTo>
                  <a:cubicBezTo>
                    <a:pt x="5104" y="2670"/>
                    <a:pt x="6105" y="2569"/>
                    <a:pt x="7072" y="2436"/>
                  </a:cubicBezTo>
                  <a:lnTo>
                    <a:pt x="5238" y="601"/>
                  </a:lnTo>
                  <a:lnTo>
                    <a:pt x="4804" y="601"/>
                  </a:lnTo>
                  <a:cubicBezTo>
                    <a:pt x="4571" y="601"/>
                    <a:pt x="4337" y="635"/>
                    <a:pt x="4104" y="635"/>
                  </a:cubicBezTo>
                  <a:lnTo>
                    <a:pt x="4003" y="635"/>
                  </a:lnTo>
                  <a:cubicBezTo>
                    <a:pt x="3737" y="635"/>
                    <a:pt x="3436" y="635"/>
                    <a:pt x="3136" y="601"/>
                  </a:cubicBezTo>
                  <a:lnTo>
                    <a:pt x="2869" y="568"/>
                  </a:lnTo>
                  <a:cubicBezTo>
                    <a:pt x="2569" y="535"/>
                    <a:pt x="2236" y="501"/>
                    <a:pt x="1935" y="468"/>
                  </a:cubicBezTo>
                  <a:cubicBezTo>
                    <a:pt x="1635" y="435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68" y="168"/>
                    <a:pt x="267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439875" y="3331675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1"/>
                  </a:moveTo>
                  <a:cubicBezTo>
                    <a:pt x="67" y="101"/>
                    <a:pt x="0" y="268"/>
                    <a:pt x="0" y="434"/>
                  </a:cubicBezTo>
                  <a:cubicBezTo>
                    <a:pt x="0" y="768"/>
                    <a:pt x="267" y="1068"/>
                    <a:pt x="767" y="1368"/>
                  </a:cubicBezTo>
                  <a:cubicBezTo>
                    <a:pt x="1134" y="1568"/>
                    <a:pt x="1501" y="1702"/>
                    <a:pt x="1902" y="1769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4670025" y="322492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1" y="1"/>
                  </a:moveTo>
                  <a:lnTo>
                    <a:pt x="5938" y="5939"/>
                  </a:lnTo>
                  <a:cubicBezTo>
                    <a:pt x="5938" y="5772"/>
                    <a:pt x="5972" y="5605"/>
                    <a:pt x="5972" y="5438"/>
                  </a:cubicBezTo>
                  <a:cubicBezTo>
                    <a:pt x="5972" y="3870"/>
                    <a:pt x="4871" y="2336"/>
                    <a:pt x="2869" y="1202"/>
                  </a:cubicBezTo>
                  <a:cubicBezTo>
                    <a:pt x="1969" y="668"/>
                    <a:pt x="1001" y="2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4487400" y="3207425"/>
              <a:ext cx="133450" cy="58400"/>
            </a:xfrm>
            <a:custGeom>
              <a:avLst/>
              <a:gdLst/>
              <a:ahLst/>
              <a:cxnLst/>
              <a:rect l="l" t="t" r="r" b="b"/>
              <a:pathLst>
                <a:path w="5338" h="2336" extrusionOk="0">
                  <a:moveTo>
                    <a:pt x="2302" y="0"/>
                  </a:moveTo>
                  <a:cubicBezTo>
                    <a:pt x="1535" y="0"/>
                    <a:pt x="768" y="34"/>
                    <a:pt x="1" y="134"/>
                  </a:cubicBezTo>
                  <a:lnTo>
                    <a:pt x="1869" y="2035"/>
                  </a:lnTo>
                  <a:lnTo>
                    <a:pt x="3069" y="2035"/>
                  </a:lnTo>
                  <a:lnTo>
                    <a:pt x="3436" y="2069"/>
                  </a:lnTo>
                  <a:lnTo>
                    <a:pt x="3837" y="2102"/>
                  </a:lnTo>
                  <a:lnTo>
                    <a:pt x="4137" y="2135"/>
                  </a:lnTo>
                  <a:cubicBezTo>
                    <a:pt x="4270" y="2169"/>
                    <a:pt x="4437" y="2169"/>
                    <a:pt x="4537" y="2202"/>
                  </a:cubicBezTo>
                  <a:lnTo>
                    <a:pt x="4804" y="2235"/>
                  </a:lnTo>
                  <a:lnTo>
                    <a:pt x="5271" y="2335"/>
                  </a:lnTo>
                  <a:lnTo>
                    <a:pt x="5338" y="233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697550" y="3378375"/>
              <a:ext cx="89250" cy="88425"/>
            </a:xfrm>
            <a:custGeom>
              <a:avLst/>
              <a:gdLst/>
              <a:ahLst/>
              <a:cxnLst/>
              <a:rect l="l" t="t" r="r" b="b"/>
              <a:pathLst>
                <a:path w="3570" h="3537" extrusionOk="0">
                  <a:moveTo>
                    <a:pt x="1402" y="1"/>
                  </a:moveTo>
                  <a:cubicBezTo>
                    <a:pt x="1402" y="34"/>
                    <a:pt x="1368" y="34"/>
                    <a:pt x="1368" y="67"/>
                  </a:cubicBezTo>
                  <a:cubicBezTo>
                    <a:pt x="1368" y="101"/>
                    <a:pt x="1335" y="134"/>
                    <a:pt x="1335" y="201"/>
                  </a:cubicBezTo>
                  <a:cubicBezTo>
                    <a:pt x="1301" y="301"/>
                    <a:pt x="1235" y="401"/>
                    <a:pt x="1168" y="501"/>
                  </a:cubicBezTo>
                  <a:cubicBezTo>
                    <a:pt x="1168" y="534"/>
                    <a:pt x="1135" y="568"/>
                    <a:pt x="1135" y="601"/>
                  </a:cubicBezTo>
                  <a:cubicBezTo>
                    <a:pt x="1068" y="701"/>
                    <a:pt x="1001" y="768"/>
                    <a:pt x="935" y="868"/>
                  </a:cubicBezTo>
                  <a:lnTo>
                    <a:pt x="868" y="968"/>
                  </a:lnTo>
                  <a:cubicBezTo>
                    <a:pt x="801" y="1035"/>
                    <a:pt x="701" y="1135"/>
                    <a:pt x="634" y="1235"/>
                  </a:cubicBezTo>
                  <a:lnTo>
                    <a:pt x="534" y="1302"/>
                  </a:lnTo>
                  <a:cubicBezTo>
                    <a:pt x="434" y="1402"/>
                    <a:pt x="334" y="1502"/>
                    <a:pt x="201" y="1602"/>
                  </a:cubicBezTo>
                  <a:lnTo>
                    <a:pt x="134" y="1669"/>
                  </a:lnTo>
                  <a:lnTo>
                    <a:pt x="1" y="1769"/>
                  </a:lnTo>
                  <a:lnTo>
                    <a:pt x="1768" y="3537"/>
                  </a:lnTo>
                  <a:cubicBezTo>
                    <a:pt x="2436" y="3136"/>
                    <a:pt x="3036" y="2703"/>
                    <a:pt x="3570" y="2169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601650" y="3325850"/>
              <a:ext cx="50050" cy="46725"/>
            </a:xfrm>
            <a:custGeom>
              <a:avLst/>
              <a:gdLst/>
              <a:ahLst/>
              <a:cxnLst/>
              <a:rect l="l" t="t" r="r" b="b"/>
              <a:pathLst>
                <a:path w="2002" h="1869" extrusionOk="0">
                  <a:moveTo>
                    <a:pt x="0" y="0"/>
                  </a:moveTo>
                  <a:lnTo>
                    <a:pt x="1868" y="1868"/>
                  </a:lnTo>
                  <a:cubicBezTo>
                    <a:pt x="1969" y="1735"/>
                    <a:pt x="2002" y="1535"/>
                    <a:pt x="2002" y="1368"/>
                  </a:cubicBezTo>
                  <a:cubicBezTo>
                    <a:pt x="2002" y="1334"/>
                    <a:pt x="2002" y="1301"/>
                    <a:pt x="2002" y="1268"/>
                  </a:cubicBezTo>
                  <a:cubicBezTo>
                    <a:pt x="1902" y="867"/>
                    <a:pt x="1635" y="534"/>
                    <a:pt x="1235" y="400"/>
                  </a:cubicBezTo>
                  <a:cubicBezTo>
                    <a:pt x="868" y="167"/>
                    <a:pt x="434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4379825" y="3224100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1"/>
                  </a:moveTo>
                  <a:cubicBezTo>
                    <a:pt x="1168" y="167"/>
                    <a:pt x="568" y="368"/>
                    <a:pt x="0" y="634"/>
                  </a:cubicBezTo>
                  <a:lnTo>
                    <a:pt x="1735" y="2336"/>
                  </a:lnTo>
                  <a:cubicBezTo>
                    <a:pt x="2302" y="2069"/>
                    <a:pt x="2903" y="1869"/>
                    <a:pt x="3503" y="1735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599975" y="3447600"/>
              <a:ext cx="90100" cy="55900"/>
            </a:xfrm>
            <a:custGeom>
              <a:avLst/>
              <a:gdLst/>
              <a:ahLst/>
              <a:cxnLst/>
              <a:rect l="l" t="t" r="r" b="b"/>
              <a:pathLst>
                <a:path w="3604" h="2236" extrusionOk="0">
                  <a:moveTo>
                    <a:pt x="1835" y="0"/>
                  </a:moveTo>
                  <a:cubicBezTo>
                    <a:pt x="1602" y="100"/>
                    <a:pt x="1335" y="167"/>
                    <a:pt x="1102" y="234"/>
                  </a:cubicBezTo>
                  <a:lnTo>
                    <a:pt x="868" y="267"/>
                  </a:lnTo>
                  <a:cubicBezTo>
                    <a:pt x="635" y="334"/>
                    <a:pt x="401" y="367"/>
                    <a:pt x="168" y="434"/>
                  </a:cubicBezTo>
                  <a:lnTo>
                    <a:pt x="1" y="434"/>
                  </a:lnTo>
                  <a:lnTo>
                    <a:pt x="1769" y="2235"/>
                  </a:lnTo>
                  <a:cubicBezTo>
                    <a:pt x="2402" y="2068"/>
                    <a:pt x="3003" y="1902"/>
                    <a:pt x="3603" y="1702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4534925" y="3378375"/>
              <a:ext cx="68425" cy="33375"/>
            </a:xfrm>
            <a:custGeom>
              <a:avLst/>
              <a:gdLst/>
              <a:ahLst/>
              <a:cxnLst/>
              <a:rect l="l" t="t" r="r" b="b"/>
              <a:pathLst>
                <a:path w="2737" h="1335" extrusionOk="0">
                  <a:moveTo>
                    <a:pt x="635" y="1"/>
                  </a:moveTo>
                  <a:lnTo>
                    <a:pt x="1" y="634"/>
                  </a:lnTo>
                  <a:lnTo>
                    <a:pt x="701" y="1335"/>
                  </a:lnTo>
                  <a:lnTo>
                    <a:pt x="1202" y="1335"/>
                  </a:lnTo>
                  <a:cubicBezTo>
                    <a:pt x="1735" y="1302"/>
                    <a:pt x="2236" y="1168"/>
                    <a:pt x="2736" y="968"/>
                  </a:cubicBezTo>
                  <a:lnTo>
                    <a:pt x="1836" y="67"/>
                  </a:lnTo>
                  <a:cubicBezTo>
                    <a:pt x="1668" y="123"/>
                    <a:pt x="1496" y="150"/>
                    <a:pt x="1324" y="150"/>
                  </a:cubicBezTo>
                  <a:cubicBezTo>
                    <a:pt x="1085" y="150"/>
                    <a:pt x="848" y="98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41525" y="3289150"/>
              <a:ext cx="120125" cy="85925"/>
            </a:xfrm>
            <a:custGeom>
              <a:avLst/>
              <a:gdLst/>
              <a:ahLst/>
              <a:cxnLst/>
              <a:rect l="l" t="t" r="r" b="b"/>
              <a:pathLst>
                <a:path w="4805" h="3437" extrusionOk="0">
                  <a:moveTo>
                    <a:pt x="868" y="0"/>
                  </a:moveTo>
                  <a:lnTo>
                    <a:pt x="1" y="501"/>
                  </a:lnTo>
                  <a:lnTo>
                    <a:pt x="2970" y="3436"/>
                  </a:lnTo>
                  <a:cubicBezTo>
                    <a:pt x="3303" y="3370"/>
                    <a:pt x="3637" y="3303"/>
                    <a:pt x="3937" y="3203"/>
                  </a:cubicBezTo>
                  <a:cubicBezTo>
                    <a:pt x="4271" y="3069"/>
                    <a:pt x="4571" y="2969"/>
                    <a:pt x="4804" y="2903"/>
                  </a:cubicBezTo>
                  <a:lnTo>
                    <a:pt x="3904" y="1935"/>
                  </a:lnTo>
                  <a:lnTo>
                    <a:pt x="3837" y="1969"/>
                  </a:lnTo>
                  <a:cubicBezTo>
                    <a:pt x="3503" y="2102"/>
                    <a:pt x="3170" y="2202"/>
                    <a:pt x="2803" y="2269"/>
                  </a:cubicBezTo>
                  <a:cubicBezTo>
                    <a:pt x="2736" y="2285"/>
                    <a:pt x="2661" y="2294"/>
                    <a:pt x="2586" y="2294"/>
                  </a:cubicBezTo>
                  <a:cubicBezTo>
                    <a:pt x="2511" y="2294"/>
                    <a:pt x="2436" y="2285"/>
                    <a:pt x="2369" y="2269"/>
                  </a:cubicBezTo>
                  <a:cubicBezTo>
                    <a:pt x="2303" y="2235"/>
                    <a:pt x="2236" y="2202"/>
                    <a:pt x="2169" y="2169"/>
                  </a:cubicBezTo>
                  <a:cubicBezTo>
                    <a:pt x="1902" y="2035"/>
                    <a:pt x="1869" y="1802"/>
                    <a:pt x="2336" y="1502"/>
                  </a:cubicBezTo>
                  <a:cubicBezTo>
                    <a:pt x="2603" y="1368"/>
                    <a:pt x="2903" y="1268"/>
                    <a:pt x="3170" y="1268"/>
                  </a:cubicBezTo>
                  <a:lnTo>
                    <a:pt x="2236" y="301"/>
                  </a:lnTo>
                  <a:cubicBezTo>
                    <a:pt x="2069" y="367"/>
                    <a:pt x="1902" y="434"/>
                    <a:pt x="1735" y="4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4582475" y="3209100"/>
              <a:ext cx="225175" cy="213500"/>
            </a:xfrm>
            <a:custGeom>
              <a:avLst/>
              <a:gdLst/>
              <a:ahLst/>
              <a:cxnLst/>
              <a:rect l="l" t="t" r="r" b="b"/>
              <a:pathLst>
                <a:path w="9007" h="8540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02" y="2735"/>
                    <a:pt x="3403" y="2902"/>
                    <a:pt x="3803" y="3102"/>
                  </a:cubicBezTo>
                  <a:cubicBezTo>
                    <a:pt x="5304" y="3870"/>
                    <a:pt x="6105" y="4937"/>
                    <a:pt x="6105" y="6071"/>
                  </a:cubicBezTo>
                  <a:lnTo>
                    <a:pt x="6105" y="6138"/>
                  </a:lnTo>
                  <a:lnTo>
                    <a:pt x="8506" y="8540"/>
                  </a:lnTo>
                  <a:cubicBezTo>
                    <a:pt x="8706" y="8306"/>
                    <a:pt x="8873" y="8073"/>
                    <a:pt x="9007" y="7806"/>
                  </a:cubicBezTo>
                  <a:lnTo>
                    <a:pt x="1368" y="167"/>
                  </a:lnTo>
                  <a:cubicBezTo>
                    <a:pt x="934" y="100"/>
                    <a:pt x="467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4273925" y="33792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1334" y="2535"/>
                    <a:pt x="3036" y="3503"/>
                  </a:cubicBezTo>
                  <a:cubicBezTo>
                    <a:pt x="3369" y="3703"/>
                    <a:pt x="3703" y="3869"/>
                    <a:pt x="4036" y="40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272250" y="3332525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201" y="0"/>
                  </a:moveTo>
                  <a:cubicBezTo>
                    <a:pt x="67" y="334"/>
                    <a:pt x="0" y="667"/>
                    <a:pt x="0" y="1034"/>
                  </a:cubicBezTo>
                  <a:lnTo>
                    <a:pt x="5338" y="6371"/>
                  </a:lnTo>
                  <a:cubicBezTo>
                    <a:pt x="5905" y="6538"/>
                    <a:pt x="6438" y="6705"/>
                    <a:pt x="7005" y="6838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4286425" y="3239950"/>
              <a:ext cx="73400" cy="60075"/>
            </a:xfrm>
            <a:custGeom>
              <a:avLst/>
              <a:gdLst/>
              <a:ahLst/>
              <a:cxnLst/>
              <a:rect l="l" t="t" r="r" b="b"/>
              <a:pathLst>
                <a:path w="2936" h="2403" extrusionOk="0">
                  <a:moveTo>
                    <a:pt x="2569" y="0"/>
                  </a:moveTo>
                  <a:lnTo>
                    <a:pt x="2269" y="167"/>
                  </a:lnTo>
                  <a:cubicBezTo>
                    <a:pt x="1401" y="668"/>
                    <a:pt x="634" y="1301"/>
                    <a:pt x="0" y="2035"/>
                  </a:cubicBezTo>
                  <a:lnTo>
                    <a:pt x="334" y="2402"/>
                  </a:lnTo>
                  <a:lnTo>
                    <a:pt x="367" y="2402"/>
                  </a:lnTo>
                  <a:cubicBezTo>
                    <a:pt x="968" y="1668"/>
                    <a:pt x="1702" y="1068"/>
                    <a:pt x="2536" y="601"/>
                  </a:cubicBezTo>
                  <a:lnTo>
                    <a:pt x="2936" y="367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4507425" y="3507650"/>
              <a:ext cx="122600" cy="18125"/>
            </a:xfrm>
            <a:custGeom>
              <a:avLst/>
              <a:gdLst/>
              <a:ahLst/>
              <a:cxnLst/>
              <a:rect l="l" t="t" r="r" b="b"/>
              <a:pathLst>
                <a:path w="4904" h="725" extrusionOk="0">
                  <a:moveTo>
                    <a:pt x="4470" y="0"/>
                  </a:moveTo>
                  <a:cubicBezTo>
                    <a:pt x="3503" y="167"/>
                    <a:pt x="2502" y="234"/>
                    <a:pt x="1535" y="234"/>
                  </a:cubicBezTo>
                  <a:cubicBezTo>
                    <a:pt x="1001" y="234"/>
                    <a:pt x="500" y="200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80" y="716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356475" y="3292475"/>
              <a:ext cx="55075" cy="78425"/>
            </a:xfrm>
            <a:custGeom>
              <a:avLst/>
              <a:gdLst/>
              <a:ahLst/>
              <a:cxnLst/>
              <a:rect l="l" t="t" r="r" b="b"/>
              <a:pathLst>
                <a:path w="2203" h="3137" extrusionOk="0">
                  <a:moveTo>
                    <a:pt x="1902" y="1"/>
                  </a:moveTo>
                  <a:cubicBezTo>
                    <a:pt x="1802" y="68"/>
                    <a:pt x="1668" y="134"/>
                    <a:pt x="1568" y="201"/>
                  </a:cubicBezTo>
                  <a:lnTo>
                    <a:pt x="1435" y="301"/>
                  </a:lnTo>
                  <a:lnTo>
                    <a:pt x="1201" y="501"/>
                  </a:lnTo>
                  <a:lnTo>
                    <a:pt x="1001" y="635"/>
                  </a:lnTo>
                  <a:lnTo>
                    <a:pt x="834" y="801"/>
                  </a:lnTo>
                  <a:cubicBezTo>
                    <a:pt x="801" y="868"/>
                    <a:pt x="734" y="935"/>
                    <a:pt x="668" y="1002"/>
                  </a:cubicBezTo>
                  <a:cubicBezTo>
                    <a:pt x="634" y="1068"/>
                    <a:pt x="601" y="1102"/>
                    <a:pt x="534" y="1168"/>
                  </a:cubicBezTo>
                  <a:lnTo>
                    <a:pt x="401" y="1369"/>
                  </a:lnTo>
                  <a:lnTo>
                    <a:pt x="301" y="1535"/>
                  </a:lnTo>
                  <a:cubicBezTo>
                    <a:pt x="267" y="1602"/>
                    <a:pt x="234" y="1669"/>
                    <a:pt x="201" y="1769"/>
                  </a:cubicBezTo>
                  <a:cubicBezTo>
                    <a:pt x="167" y="1802"/>
                    <a:pt x="134" y="1869"/>
                    <a:pt x="134" y="1902"/>
                  </a:cubicBezTo>
                  <a:cubicBezTo>
                    <a:pt x="101" y="1969"/>
                    <a:pt x="67" y="2102"/>
                    <a:pt x="67" y="2202"/>
                  </a:cubicBezTo>
                  <a:cubicBezTo>
                    <a:pt x="34" y="2303"/>
                    <a:pt x="34" y="2269"/>
                    <a:pt x="34" y="2303"/>
                  </a:cubicBezTo>
                  <a:cubicBezTo>
                    <a:pt x="0" y="2436"/>
                    <a:pt x="0" y="2569"/>
                    <a:pt x="0" y="2703"/>
                  </a:cubicBezTo>
                  <a:lnTo>
                    <a:pt x="434" y="3136"/>
                  </a:lnTo>
                  <a:cubicBezTo>
                    <a:pt x="201" y="2136"/>
                    <a:pt x="801" y="1102"/>
                    <a:pt x="2202" y="26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4424850" y="3429250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35" y="701"/>
                  </a:lnTo>
                  <a:cubicBezTo>
                    <a:pt x="1001" y="801"/>
                    <a:pt x="1268" y="868"/>
                    <a:pt x="1569" y="934"/>
                  </a:cubicBezTo>
                  <a:lnTo>
                    <a:pt x="1769" y="1001"/>
                  </a:lnTo>
                  <a:cubicBezTo>
                    <a:pt x="2036" y="1068"/>
                    <a:pt x="2336" y="1135"/>
                    <a:pt x="2669" y="1168"/>
                  </a:cubicBezTo>
                  <a:cubicBezTo>
                    <a:pt x="2970" y="1235"/>
                    <a:pt x="3270" y="1268"/>
                    <a:pt x="3570" y="1268"/>
                  </a:cubicBezTo>
                  <a:lnTo>
                    <a:pt x="3837" y="1301"/>
                  </a:lnTo>
                  <a:cubicBezTo>
                    <a:pt x="4137" y="1301"/>
                    <a:pt x="4437" y="1335"/>
                    <a:pt x="4737" y="1335"/>
                  </a:cubicBezTo>
                  <a:lnTo>
                    <a:pt x="4804" y="1335"/>
                  </a:lnTo>
                  <a:cubicBezTo>
                    <a:pt x="5038" y="1335"/>
                    <a:pt x="5271" y="1335"/>
                    <a:pt x="5505" y="1301"/>
                  </a:cubicBezTo>
                  <a:lnTo>
                    <a:pt x="5905" y="1301"/>
                  </a:lnTo>
                  <a:lnTo>
                    <a:pt x="5571" y="934"/>
                  </a:lnTo>
                  <a:cubicBezTo>
                    <a:pt x="5297" y="954"/>
                    <a:pt x="5023" y="963"/>
                    <a:pt x="4748" y="963"/>
                  </a:cubicBezTo>
                  <a:cubicBezTo>
                    <a:pt x="3124" y="963"/>
                    <a:pt x="1513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4652525" y="3207425"/>
              <a:ext cx="188475" cy="175975"/>
            </a:xfrm>
            <a:custGeom>
              <a:avLst/>
              <a:gdLst/>
              <a:ahLst/>
              <a:cxnLst/>
              <a:rect l="l" t="t" r="r" b="b"/>
              <a:pathLst>
                <a:path w="7539" h="7039" extrusionOk="0">
                  <a:moveTo>
                    <a:pt x="0" y="0"/>
                  </a:moveTo>
                  <a:lnTo>
                    <a:pt x="701" y="701"/>
                  </a:lnTo>
                  <a:cubicBezTo>
                    <a:pt x="1701" y="968"/>
                    <a:pt x="2669" y="1368"/>
                    <a:pt x="3569" y="1902"/>
                  </a:cubicBezTo>
                  <a:cubicBezTo>
                    <a:pt x="5571" y="3036"/>
                    <a:pt x="6672" y="4570"/>
                    <a:pt x="6672" y="6138"/>
                  </a:cubicBezTo>
                  <a:cubicBezTo>
                    <a:pt x="6672" y="6305"/>
                    <a:pt x="6638" y="6472"/>
                    <a:pt x="6638" y="6639"/>
                  </a:cubicBezTo>
                  <a:lnTo>
                    <a:pt x="7039" y="7039"/>
                  </a:lnTo>
                  <a:cubicBezTo>
                    <a:pt x="7539" y="5071"/>
                    <a:pt x="6438" y="2969"/>
                    <a:pt x="3803" y="1468"/>
                  </a:cubicBezTo>
                  <a:cubicBezTo>
                    <a:pt x="2602" y="801"/>
                    <a:pt x="1335" y="30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4476550" y="3195750"/>
              <a:ext cx="85925" cy="15875"/>
            </a:xfrm>
            <a:custGeom>
              <a:avLst/>
              <a:gdLst/>
              <a:ahLst/>
              <a:cxnLst/>
              <a:rect l="l" t="t" r="r" b="b"/>
              <a:pathLst>
                <a:path w="3437" h="635" extrusionOk="0">
                  <a:moveTo>
                    <a:pt x="2936" y="0"/>
                  </a:moveTo>
                  <a:cubicBezTo>
                    <a:pt x="1936" y="0"/>
                    <a:pt x="968" y="67"/>
                    <a:pt x="1" y="201"/>
                  </a:cubicBezTo>
                  <a:lnTo>
                    <a:pt x="435" y="634"/>
                  </a:lnTo>
                  <a:cubicBezTo>
                    <a:pt x="1202" y="534"/>
                    <a:pt x="1969" y="501"/>
                    <a:pt x="2770" y="501"/>
                  </a:cubicBezTo>
                  <a:lnTo>
                    <a:pt x="3437" y="501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4742575" y="3432575"/>
              <a:ext cx="52575" cy="43400"/>
            </a:xfrm>
            <a:custGeom>
              <a:avLst/>
              <a:gdLst/>
              <a:ahLst/>
              <a:cxnLst/>
              <a:rect l="l" t="t" r="r" b="b"/>
              <a:pathLst>
                <a:path w="2103" h="1736" extrusionOk="0">
                  <a:moveTo>
                    <a:pt x="1769" y="1"/>
                  </a:moveTo>
                  <a:cubicBezTo>
                    <a:pt x="1235" y="535"/>
                    <a:pt x="635" y="1002"/>
                    <a:pt x="1" y="1369"/>
                  </a:cubicBezTo>
                  <a:lnTo>
                    <a:pt x="334" y="1735"/>
                  </a:lnTo>
                  <a:cubicBezTo>
                    <a:pt x="1002" y="1369"/>
                    <a:pt x="1602" y="902"/>
                    <a:pt x="2102" y="368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4690875" y="3370050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35" y="0"/>
                  </a:moveTo>
                  <a:cubicBezTo>
                    <a:pt x="1135" y="767"/>
                    <a:pt x="668" y="1401"/>
                    <a:pt x="1" y="1801"/>
                  </a:cubicBezTo>
                  <a:lnTo>
                    <a:pt x="268" y="2068"/>
                  </a:lnTo>
                  <a:lnTo>
                    <a:pt x="401" y="2002"/>
                  </a:lnTo>
                  <a:lnTo>
                    <a:pt x="468" y="1935"/>
                  </a:lnTo>
                  <a:cubicBezTo>
                    <a:pt x="601" y="1835"/>
                    <a:pt x="701" y="1735"/>
                    <a:pt x="801" y="1635"/>
                  </a:cubicBezTo>
                  <a:lnTo>
                    <a:pt x="901" y="1568"/>
                  </a:lnTo>
                  <a:cubicBezTo>
                    <a:pt x="968" y="1468"/>
                    <a:pt x="1068" y="1368"/>
                    <a:pt x="1135" y="1301"/>
                  </a:cubicBezTo>
                  <a:lnTo>
                    <a:pt x="1202" y="1201"/>
                  </a:lnTo>
                  <a:cubicBezTo>
                    <a:pt x="1268" y="1101"/>
                    <a:pt x="1335" y="1034"/>
                    <a:pt x="1402" y="934"/>
                  </a:cubicBezTo>
                  <a:cubicBezTo>
                    <a:pt x="1402" y="901"/>
                    <a:pt x="1435" y="867"/>
                    <a:pt x="1468" y="834"/>
                  </a:cubicBezTo>
                  <a:cubicBezTo>
                    <a:pt x="1502" y="734"/>
                    <a:pt x="1568" y="634"/>
                    <a:pt x="1602" y="534"/>
                  </a:cubicBezTo>
                  <a:cubicBezTo>
                    <a:pt x="1602" y="467"/>
                    <a:pt x="1635" y="434"/>
                    <a:pt x="1635" y="400"/>
                  </a:cubicBezTo>
                  <a:cubicBezTo>
                    <a:pt x="1635" y="367"/>
                    <a:pt x="1635" y="334"/>
                    <a:pt x="1669" y="334"/>
                  </a:cubicBezTo>
                  <a:lnTo>
                    <a:pt x="1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4534925" y="3259125"/>
              <a:ext cx="100100" cy="21700"/>
            </a:xfrm>
            <a:custGeom>
              <a:avLst/>
              <a:gdLst/>
              <a:ahLst/>
              <a:cxnLst/>
              <a:rect l="l" t="t" r="r" b="b"/>
              <a:pathLst>
                <a:path w="4004" h="868" extrusionOk="0">
                  <a:moveTo>
                    <a:pt x="1" y="1"/>
                  </a:moveTo>
                  <a:lnTo>
                    <a:pt x="368" y="368"/>
                  </a:lnTo>
                  <a:cubicBezTo>
                    <a:pt x="1602" y="368"/>
                    <a:pt x="2836" y="534"/>
                    <a:pt x="4004" y="868"/>
                  </a:cubicBezTo>
                  <a:lnTo>
                    <a:pt x="3470" y="301"/>
                  </a:lnTo>
                  <a:lnTo>
                    <a:pt x="3370" y="301"/>
                  </a:lnTo>
                  <a:lnTo>
                    <a:pt x="2936" y="234"/>
                  </a:lnTo>
                  <a:lnTo>
                    <a:pt x="2669" y="167"/>
                  </a:lnTo>
                  <a:cubicBezTo>
                    <a:pt x="2536" y="167"/>
                    <a:pt x="2369" y="134"/>
                    <a:pt x="2236" y="101"/>
                  </a:cubicBezTo>
                  <a:lnTo>
                    <a:pt x="1936" y="67"/>
                  </a:lnTo>
                  <a:lnTo>
                    <a:pt x="1569" y="34"/>
                  </a:lnTo>
                  <a:lnTo>
                    <a:pt x="435" y="34"/>
                  </a:lnTo>
                  <a:cubicBezTo>
                    <a:pt x="268" y="34"/>
                    <a:pt x="16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644175" y="3490125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69" y="1"/>
                  </a:moveTo>
                  <a:cubicBezTo>
                    <a:pt x="1235" y="201"/>
                    <a:pt x="634" y="367"/>
                    <a:pt x="1" y="534"/>
                  </a:cubicBezTo>
                  <a:lnTo>
                    <a:pt x="401" y="935"/>
                  </a:lnTo>
                  <a:cubicBezTo>
                    <a:pt x="1035" y="801"/>
                    <a:pt x="1635" y="601"/>
                    <a:pt x="2236" y="401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4370650" y="32132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35" y="201"/>
                    <a:pt x="568" y="401"/>
                    <a:pt x="1" y="668"/>
                  </a:cubicBezTo>
                  <a:lnTo>
                    <a:pt x="367" y="1035"/>
                  </a:lnTo>
                  <a:cubicBezTo>
                    <a:pt x="968" y="802"/>
                    <a:pt x="1535" y="601"/>
                    <a:pt x="2169" y="43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4423200" y="3267475"/>
              <a:ext cx="53375" cy="22525"/>
            </a:xfrm>
            <a:custGeom>
              <a:avLst/>
              <a:gdLst/>
              <a:ahLst/>
              <a:cxnLst/>
              <a:rect l="l" t="t" r="r" b="b"/>
              <a:pathLst>
                <a:path w="2135" h="901" extrusionOk="0">
                  <a:moveTo>
                    <a:pt x="1768" y="0"/>
                  </a:moveTo>
                  <a:cubicBezTo>
                    <a:pt x="1168" y="134"/>
                    <a:pt x="567" y="334"/>
                    <a:pt x="0" y="601"/>
                  </a:cubicBezTo>
                  <a:lnTo>
                    <a:pt x="300" y="901"/>
                  </a:lnTo>
                  <a:cubicBezTo>
                    <a:pt x="901" y="634"/>
                    <a:pt x="1501" y="434"/>
                    <a:pt x="2135" y="334"/>
                  </a:cubicBezTo>
                  <a:lnTo>
                    <a:pt x="18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4590800" y="3439250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1"/>
                  </a:moveTo>
                  <a:cubicBezTo>
                    <a:pt x="1335" y="201"/>
                    <a:pt x="668" y="334"/>
                    <a:pt x="1" y="434"/>
                  </a:cubicBezTo>
                  <a:lnTo>
                    <a:pt x="368" y="768"/>
                  </a:lnTo>
                  <a:lnTo>
                    <a:pt x="535" y="735"/>
                  </a:lnTo>
                  <a:cubicBezTo>
                    <a:pt x="768" y="701"/>
                    <a:pt x="1002" y="668"/>
                    <a:pt x="1235" y="601"/>
                  </a:cubicBezTo>
                  <a:lnTo>
                    <a:pt x="1469" y="534"/>
                  </a:lnTo>
                  <a:cubicBezTo>
                    <a:pt x="1702" y="468"/>
                    <a:pt x="1969" y="401"/>
                    <a:pt x="2202" y="334"/>
                  </a:cubicBezTo>
                  <a:lnTo>
                    <a:pt x="2269" y="3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569125" y="3196575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1" y="1"/>
                  </a:moveTo>
                  <a:lnTo>
                    <a:pt x="534" y="501"/>
                  </a:lnTo>
                  <a:cubicBezTo>
                    <a:pt x="1001" y="535"/>
                    <a:pt x="1468" y="601"/>
                    <a:pt x="1902" y="668"/>
                  </a:cubicBezTo>
                  <a:lnTo>
                    <a:pt x="1335" y="101"/>
                  </a:lnTo>
                  <a:cubicBezTo>
                    <a:pt x="901" y="34"/>
                    <a:pt x="43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95125" y="3404225"/>
              <a:ext cx="21700" cy="26725"/>
            </a:xfrm>
            <a:custGeom>
              <a:avLst/>
              <a:gdLst/>
              <a:ahLst/>
              <a:cxnLst/>
              <a:rect l="l" t="t" r="r" b="b"/>
              <a:pathLst>
                <a:path w="868" h="1069" extrusionOk="0">
                  <a:moveTo>
                    <a:pt x="501" y="1"/>
                  </a:moveTo>
                  <a:cubicBezTo>
                    <a:pt x="367" y="268"/>
                    <a:pt x="200" y="501"/>
                    <a:pt x="0" y="735"/>
                  </a:cubicBezTo>
                  <a:lnTo>
                    <a:pt x="367" y="1068"/>
                  </a:lnTo>
                  <a:cubicBezTo>
                    <a:pt x="567" y="868"/>
                    <a:pt x="734" y="601"/>
                    <a:pt x="868" y="3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647525" y="3274150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0" y="0"/>
                  </a:moveTo>
                  <a:lnTo>
                    <a:pt x="701" y="701"/>
                  </a:lnTo>
                  <a:lnTo>
                    <a:pt x="1001" y="867"/>
                  </a:lnTo>
                  <a:cubicBezTo>
                    <a:pt x="2235" y="1468"/>
                    <a:pt x="2936" y="2268"/>
                    <a:pt x="3102" y="3102"/>
                  </a:cubicBezTo>
                  <a:lnTo>
                    <a:pt x="3503" y="3503"/>
                  </a:lnTo>
                  <a:lnTo>
                    <a:pt x="3503" y="3469"/>
                  </a:lnTo>
                  <a:lnTo>
                    <a:pt x="3503" y="3436"/>
                  </a:lnTo>
                  <a:cubicBezTo>
                    <a:pt x="3503" y="2335"/>
                    <a:pt x="2669" y="1268"/>
                    <a:pt x="1201" y="500"/>
                  </a:cubicBezTo>
                  <a:cubicBezTo>
                    <a:pt x="801" y="300"/>
                    <a:pt x="400" y="1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4259750" y="3364200"/>
              <a:ext cx="137600" cy="137625"/>
            </a:xfrm>
            <a:custGeom>
              <a:avLst/>
              <a:gdLst/>
              <a:ahLst/>
              <a:cxnLst/>
              <a:rect l="l" t="t" r="r" b="b"/>
              <a:pathLst>
                <a:path w="5504" h="550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68"/>
                    <a:pt x="1168" y="3303"/>
                    <a:pt x="3336" y="4537"/>
                  </a:cubicBezTo>
                  <a:cubicBezTo>
                    <a:pt x="4003" y="4937"/>
                    <a:pt x="4737" y="5271"/>
                    <a:pt x="5504" y="5505"/>
                  </a:cubicBezTo>
                  <a:lnTo>
                    <a:pt x="4603" y="4637"/>
                  </a:lnTo>
                  <a:cubicBezTo>
                    <a:pt x="4236" y="4470"/>
                    <a:pt x="3903" y="4304"/>
                    <a:pt x="3603" y="4104"/>
                  </a:cubicBezTo>
                  <a:cubicBezTo>
                    <a:pt x="1901" y="3136"/>
                    <a:pt x="867" y="1902"/>
                    <a:pt x="567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4405675" y="3491800"/>
              <a:ext cx="57575" cy="27550"/>
            </a:xfrm>
            <a:custGeom>
              <a:avLst/>
              <a:gdLst/>
              <a:ahLst/>
              <a:cxnLst/>
              <a:rect l="l" t="t" r="r" b="b"/>
              <a:pathLst>
                <a:path w="2303" h="1102" extrusionOk="0">
                  <a:moveTo>
                    <a:pt x="1" y="0"/>
                  </a:moveTo>
                  <a:lnTo>
                    <a:pt x="768" y="734"/>
                  </a:lnTo>
                  <a:cubicBezTo>
                    <a:pt x="1268" y="868"/>
                    <a:pt x="1768" y="1001"/>
                    <a:pt x="2302" y="1101"/>
                  </a:cubicBezTo>
                  <a:lnTo>
                    <a:pt x="1668" y="467"/>
                  </a:lnTo>
                  <a:cubicBezTo>
                    <a:pt x="1101" y="334"/>
                    <a:pt x="568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260575" y="3322500"/>
              <a:ext cx="16700" cy="35900"/>
            </a:xfrm>
            <a:custGeom>
              <a:avLst/>
              <a:gdLst/>
              <a:ahLst/>
              <a:cxnLst/>
              <a:rect l="l" t="t" r="r" b="b"/>
              <a:pathLst>
                <a:path w="668" h="1436" extrusionOk="0">
                  <a:moveTo>
                    <a:pt x="267" y="1"/>
                  </a:moveTo>
                  <a:cubicBezTo>
                    <a:pt x="134" y="301"/>
                    <a:pt x="34" y="635"/>
                    <a:pt x="0" y="968"/>
                  </a:cubicBezTo>
                  <a:lnTo>
                    <a:pt x="467" y="1435"/>
                  </a:lnTo>
                  <a:cubicBezTo>
                    <a:pt x="467" y="1068"/>
                    <a:pt x="534" y="735"/>
                    <a:pt x="668" y="401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4239725" y="3166775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59" y="0"/>
                  </a:moveTo>
                  <a:cubicBezTo>
                    <a:pt x="8532" y="0"/>
                    <a:pt x="5604" y="642"/>
                    <a:pt x="3370" y="1927"/>
                  </a:cubicBezTo>
                  <a:cubicBezTo>
                    <a:pt x="2235" y="2527"/>
                    <a:pt x="1301" y="3394"/>
                    <a:pt x="634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101" y="8431"/>
                    <a:pt x="1201" y="10032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83" y="10032"/>
                    <a:pt x="22783" y="8431"/>
                    <a:pt x="22850" y="6797"/>
                  </a:cubicBezTo>
                  <a:lnTo>
                    <a:pt x="22850" y="4462"/>
                  </a:lnTo>
                  <a:lnTo>
                    <a:pt x="22283" y="4462"/>
                  </a:lnTo>
                  <a:cubicBezTo>
                    <a:pt x="21583" y="3394"/>
                    <a:pt x="20649" y="2527"/>
                    <a:pt x="19548" y="1927"/>
                  </a:cubicBezTo>
                  <a:cubicBezTo>
                    <a:pt x="17313" y="642"/>
                    <a:pt x="14386" y="0"/>
                    <a:pt x="1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212200" y="3112775"/>
              <a:ext cx="627975" cy="330475"/>
            </a:xfrm>
            <a:custGeom>
              <a:avLst/>
              <a:gdLst/>
              <a:ahLst/>
              <a:cxnLst/>
              <a:rect l="l" t="t" r="r" b="b"/>
              <a:pathLst>
                <a:path w="25119" h="13219" extrusionOk="0">
                  <a:moveTo>
                    <a:pt x="12560" y="0"/>
                  </a:moveTo>
                  <a:cubicBezTo>
                    <a:pt x="9633" y="0"/>
                    <a:pt x="6705" y="651"/>
                    <a:pt x="4471" y="1952"/>
                  </a:cubicBezTo>
                  <a:cubicBezTo>
                    <a:pt x="1" y="4520"/>
                    <a:pt x="1" y="8690"/>
                    <a:pt x="4471" y="11292"/>
                  </a:cubicBezTo>
                  <a:cubicBezTo>
                    <a:pt x="6705" y="12576"/>
                    <a:pt x="9633" y="13218"/>
                    <a:pt x="12560" y="13218"/>
                  </a:cubicBezTo>
                  <a:cubicBezTo>
                    <a:pt x="15487" y="13218"/>
                    <a:pt x="18414" y="12576"/>
                    <a:pt x="20649" y="11292"/>
                  </a:cubicBezTo>
                  <a:cubicBezTo>
                    <a:pt x="25119" y="8690"/>
                    <a:pt x="25119" y="4520"/>
                    <a:pt x="20649" y="1952"/>
                  </a:cubicBezTo>
                  <a:cubicBezTo>
                    <a:pt x="18414" y="651"/>
                    <a:pt x="15487" y="0"/>
                    <a:pt x="12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336450" y="3175950"/>
              <a:ext cx="379475" cy="204750"/>
            </a:xfrm>
            <a:custGeom>
              <a:avLst/>
              <a:gdLst/>
              <a:ahLst/>
              <a:cxnLst/>
              <a:rect l="l" t="t" r="r" b="b"/>
              <a:pathLst>
                <a:path w="15179" h="8190" extrusionOk="0">
                  <a:moveTo>
                    <a:pt x="7585" y="0"/>
                  </a:moveTo>
                  <a:cubicBezTo>
                    <a:pt x="5788" y="0"/>
                    <a:pt x="3987" y="375"/>
                    <a:pt x="2303" y="1126"/>
                  </a:cubicBezTo>
                  <a:cubicBezTo>
                    <a:pt x="801" y="1893"/>
                    <a:pt x="1" y="2961"/>
                    <a:pt x="1" y="4095"/>
                  </a:cubicBezTo>
                  <a:cubicBezTo>
                    <a:pt x="1" y="5229"/>
                    <a:pt x="835" y="6296"/>
                    <a:pt x="2303" y="7064"/>
                  </a:cubicBezTo>
                  <a:cubicBezTo>
                    <a:pt x="3987" y="7814"/>
                    <a:pt x="5788" y="8189"/>
                    <a:pt x="7585" y="8189"/>
                  </a:cubicBezTo>
                  <a:cubicBezTo>
                    <a:pt x="9383" y="8189"/>
                    <a:pt x="11176" y="7814"/>
                    <a:pt x="12843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44" y="1893"/>
                    <a:pt x="12843" y="1126"/>
                  </a:cubicBezTo>
                  <a:cubicBezTo>
                    <a:pt x="11176" y="375"/>
                    <a:pt x="9383" y="0"/>
                    <a:pt x="7585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4336450" y="3175950"/>
              <a:ext cx="379475" cy="204750"/>
            </a:xfrm>
            <a:custGeom>
              <a:avLst/>
              <a:gdLst/>
              <a:ahLst/>
              <a:cxnLst/>
              <a:rect l="l" t="t" r="r" b="b"/>
              <a:pathLst>
                <a:path w="15179" h="8190" extrusionOk="0">
                  <a:moveTo>
                    <a:pt x="7585" y="0"/>
                  </a:moveTo>
                  <a:cubicBezTo>
                    <a:pt x="5788" y="0"/>
                    <a:pt x="3987" y="375"/>
                    <a:pt x="2303" y="1126"/>
                  </a:cubicBezTo>
                  <a:cubicBezTo>
                    <a:pt x="801" y="1893"/>
                    <a:pt x="1" y="2961"/>
                    <a:pt x="1" y="4095"/>
                  </a:cubicBezTo>
                  <a:cubicBezTo>
                    <a:pt x="1" y="5229"/>
                    <a:pt x="835" y="6296"/>
                    <a:pt x="2303" y="7064"/>
                  </a:cubicBezTo>
                  <a:cubicBezTo>
                    <a:pt x="3987" y="7814"/>
                    <a:pt x="5788" y="8189"/>
                    <a:pt x="7585" y="8189"/>
                  </a:cubicBezTo>
                  <a:cubicBezTo>
                    <a:pt x="9383" y="8189"/>
                    <a:pt x="11176" y="7814"/>
                    <a:pt x="12843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44" y="1893"/>
                    <a:pt x="12843" y="1126"/>
                  </a:cubicBezTo>
                  <a:cubicBezTo>
                    <a:pt x="11176" y="375"/>
                    <a:pt x="9383" y="0"/>
                    <a:pt x="7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348125" y="3210550"/>
              <a:ext cx="356125" cy="159725"/>
            </a:xfrm>
            <a:custGeom>
              <a:avLst/>
              <a:gdLst/>
              <a:ahLst/>
              <a:cxnLst/>
              <a:rect l="l" t="t" r="r" b="b"/>
              <a:pathLst>
                <a:path w="14245" h="6389" extrusionOk="0">
                  <a:moveTo>
                    <a:pt x="7123" y="1"/>
                  </a:moveTo>
                  <a:cubicBezTo>
                    <a:pt x="5280" y="1"/>
                    <a:pt x="3437" y="359"/>
                    <a:pt x="2036" y="1076"/>
                  </a:cubicBezTo>
                  <a:cubicBezTo>
                    <a:pt x="868" y="1677"/>
                    <a:pt x="201" y="2411"/>
                    <a:pt x="1" y="3211"/>
                  </a:cubicBezTo>
                  <a:cubicBezTo>
                    <a:pt x="201" y="3978"/>
                    <a:pt x="868" y="4712"/>
                    <a:pt x="2036" y="5313"/>
                  </a:cubicBezTo>
                  <a:cubicBezTo>
                    <a:pt x="3437" y="6030"/>
                    <a:pt x="5280" y="6388"/>
                    <a:pt x="7123" y="6388"/>
                  </a:cubicBezTo>
                  <a:cubicBezTo>
                    <a:pt x="8966" y="6388"/>
                    <a:pt x="10809" y="6030"/>
                    <a:pt x="12210" y="5313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1"/>
                    <a:pt x="13377" y="1677"/>
                    <a:pt x="12210" y="1076"/>
                  </a:cubicBezTo>
                  <a:cubicBezTo>
                    <a:pt x="10809" y="359"/>
                    <a:pt x="8966" y="1"/>
                    <a:pt x="712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4348125" y="3210550"/>
              <a:ext cx="356125" cy="159725"/>
            </a:xfrm>
            <a:custGeom>
              <a:avLst/>
              <a:gdLst/>
              <a:ahLst/>
              <a:cxnLst/>
              <a:rect l="l" t="t" r="r" b="b"/>
              <a:pathLst>
                <a:path w="14245" h="6389" extrusionOk="0">
                  <a:moveTo>
                    <a:pt x="7123" y="1"/>
                  </a:moveTo>
                  <a:cubicBezTo>
                    <a:pt x="5280" y="1"/>
                    <a:pt x="3437" y="359"/>
                    <a:pt x="2036" y="1076"/>
                  </a:cubicBezTo>
                  <a:cubicBezTo>
                    <a:pt x="868" y="1677"/>
                    <a:pt x="201" y="2411"/>
                    <a:pt x="1" y="3211"/>
                  </a:cubicBezTo>
                  <a:cubicBezTo>
                    <a:pt x="201" y="3978"/>
                    <a:pt x="868" y="4712"/>
                    <a:pt x="2036" y="5313"/>
                  </a:cubicBezTo>
                  <a:cubicBezTo>
                    <a:pt x="3437" y="6030"/>
                    <a:pt x="5280" y="6388"/>
                    <a:pt x="7123" y="6388"/>
                  </a:cubicBezTo>
                  <a:cubicBezTo>
                    <a:pt x="8966" y="6388"/>
                    <a:pt x="10809" y="6030"/>
                    <a:pt x="12210" y="5313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1"/>
                    <a:pt x="13377" y="1677"/>
                    <a:pt x="12210" y="1076"/>
                  </a:cubicBezTo>
                  <a:cubicBezTo>
                    <a:pt x="10809" y="359"/>
                    <a:pt x="8966" y="1"/>
                    <a:pt x="7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517425" y="321410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4" y="0"/>
                  </a:moveTo>
                  <a:lnTo>
                    <a:pt x="0" y="1034"/>
                  </a:lnTo>
                  <a:lnTo>
                    <a:pt x="0" y="2135"/>
                  </a:lnTo>
                  <a:lnTo>
                    <a:pt x="668" y="1435"/>
                  </a:lnTo>
                  <a:lnTo>
                    <a:pt x="1034" y="10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517425" y="321410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4" y="0"/>
                  </a:moveTo>
                  <a:lnTo>
                    <a:pt x="0" y="1034"/>
                  </a:lnTo>
                  <a:lnTo>
                    <a:pt x="0" y="2135"/>
                  </a:lnTo>
                  <a:lnTo>
                    <a:pt x="668" y="1435"/>
                  </a:lnTo>
                  <a:lnTo>
                    <a:pt x="1034" y="10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469050" y="3237675"/>
              <a:ext cx="49225" cy="25650"/>
            </a:xfrm>
            <a:custGeom>
              <a:avLst/>
              <a:gdLst/>
              <a:ahLst/>
              <a:cxnLst/>
              <a:rect l="l" t="t" r="r" b="b"/>
              <a:pathLst>
                <a:path w="1969" h="1026" extrusionOk="0">
                  <a:moveTo>
                    <a:pt x="1401" y="0"/>
                  </a:moveTo>
                  <a:cubicBezTo>
                    <a:pt x="1070" y="0"/>
                    <a:pt x="742" y="89"/>
                    <a:pt x="468" y="258"/>
                  </a:cubicBezTo>
                  <a:cubicBezTo>
                    <a:pt x="1" y="558"/>
                    <a:pt x="34" y="759"/>
                    <a:pt x="268" y="925"/>
                  </a:cubicBezTo>
                  <a:cubicBezTo>
                    <a:pt x="334" y="959"/>
                    <a:pt x="401" y="992"/>
                    <a:pt x="501" y="1025"/>
                  </a:cubicBezTo>
                  <a:lnTo>
                    <a:pt x="935" y="1025"/>
                  </a:lnTo>
                  <a:cubicBezTo>
                    <a:pt x="1268" y="959"/>
                    <a:pt x="1635" y="859"/>
                    <a:pt x="1969" y="725"/>
                  </a:cubicBezTo>
                  <a:lnTo>
                    <a:pt x="1969" y="91"/>
                  </a:lnTo>
                  <a:cubicBezTo>
                    <a:pt x="1785" y="30"/>
                    <a:pt x="1593" y="0"/>
                    <a:pt x="140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469050" y="3237675"/>
              <a:ext cx="49225" cy="25650"/>
            </a:xfrm>
            <a:custGeom>
              <a:avLst/>
              <a:gdLst/>
              <a:ahLst/>
              <a:cxnLst/>
              <a:rect l="l" t="t" r="r" b="b"/>
              <a:pathLst>
                <a:path w="1969" h="1026" extrusionOk="0">
                  <a:moveTo>
                    <a:pt x="1401" y="0"/>
                  </a:moveTo>
                  <a:cubicBezTo>
                    <a:pt x="1070" y="0"/>
                    <a:pt x="742" y="89"/>
                    <a:pt x="468" y="258"/>
                  </a:cubicBezTo>
                  <a:cubicBezTo>
                    <a:pt x="1" y="558"/>
                    <a:pt x="34" y="759"/>
                    <a:pt x="268" y="925"/>
                  </a:cubicBezTo>
                  <a:cubicBezTo>
                    <a:pt x="334" y="959"/>
                    <a:pt x="401" y="992"/>
                    <a:pt x="501" y="1025"/>
                  </a:cubicBezTo>
                  <a:lnTo>
                    <a:pt x="935" y="1025"/>
                  </a:lnTo>
                  <a:cubicBezTo>
                    <a:pt x="1268" y="959"/>
                    <a:pt x="1635" y="859"/>
                    <a:pt x="1969" y="725"/>
                  </a:cubicBezTo>
                  <a:lnTo>
                    <a:pt x="1969" y="91"/>
                  </a:lnTo>
                  <a:cubicBezTo>
                    <a:pt x="1785" y="30"/>
                    <a:pt x="1593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415675" y="3223275"/>
              <a:ext cx="221025" cy="130950"/>
            </a:xfrm>
            <a:custGeom>
              <a:avLst/>
              <a:gdLst/>
              <a:ahLst/>
              <a:cxnLst/>
              <a:rect l="l" t="t" r="r" b="b"/>
              <a:pathLst>
                <a:path w="8841" h="5238" extrusionOk="0">
                  <a:moveTo>
                    <a:pt x="1" y="0"/>
                  </a:moveTo>
                  <a:lnTo>
                    <a:pt x="1" y="901"/>
                  </a:lnTo>
                  <a:lnTo>
                    <a:pt x="301" y="1101"/>
                  </a:lnTo>
                  <a:lnTo>
                    <a:pt x="279" y="1182"/>
                  </a:lnTo>
                  <a:lnTo>
                    <a:pt x="279" y="1182"/>
                  </a:lnTo>
                  <a:cubicBezTo>
                    <a:pt x="388" y="898"/>
                    <a:pt x="583" y="652"/>
                    <a:pt x="835" y="501"/>
                  </a:cubicBezTo>
                  <a:lnTo>
                    <a:pt x="1" y="0"/>
                  </a:lnTo>
                  <a:close/>
                  <a:moveTo>
                    <a:pt x="279" y="1182"/>
                  </a:moveTo>
                  <a:cubicBezTo>
                    <a:pt x="244" y="1274"/>
                    <a:pt x="217" y="1370"/>
                    <a:pt x="201" y="1468"/>
                  </a:cubicBezTo>
                  <a:lnTo>
                    <a:pt x="279" y="1182"/>
                  </a:lnTo>
                  <a:close/>
                  <a:moveTo>
                    <a:pt x="201" y="1468"/>
                  </a:moveTo>
                  <a:lnTo>
                    <a:pt x="201" y="2369"/>
                  </a:lnTo>
                  <a:cubicBezTo>
                    <a:pt x="201" y="2702"/>
                    <a:pt x="468" y="3036"/>
                    <a:pt x="968" y="3336"/>
                  </a:cubicBezTo>
                  <a:cubicBezTo>
                    <a:pt x="1473" y="3609"/>
                    <a:pt x="2017" y="3750"/>
                    <a:pt x="2567" y="3750"/>
                  </a:cubicBezTo>
                  <a:cubicBezTo>
                    <a:pt x="2891" y="3750"/>
                    <a:pt x="3216" y="3701"/>
                    <a:pt x="3537" y="3603"/>
                  </a:cubicBezTo>
                  <a:lnTo>
                    <a:pt x="4047" y="3475"/>
                  </a:lnTo>
                  <a:lnTo>
                    <a:pt x="4047" y="3475"/>
                  </a:lnTo>
                  <a:lnTo>
                    <a:pt x="4637" y="2902"/>
                  </a:lnTo>
                  <a:cubicBezTo>
                    <a:pt x="4866" y="2988"/>
                    <a:pt x="5107" y="3031"/>
                    <a:pt x="5347" y="3031"/>
                  </a:cubicBezTo>
                  <a:cubicBezTo>
                    <a:pt x="5667" y="3031"/>
                    <a:pt x="5986" y="2955"/>
                    <a:pt x="6272" y="2802"/>
                  </a:cubicBezTo>
                  <a:cubicBezTo>
                    <a:pt x="6639" y="2569"/>
                    <a:pt x="6739" y="2335"/>
                    <a:pt x="6405" y="2135"/>
                  </a:cubicBezTo>
                  <a:cubicBezTo>
                    <a:pt x="6265" y="2056"/>
                    <a:pt x="6113" y="2023"/>
                    <a:pt x="5948" y="2023"/>
                  </a:cubicBezTo>
                  <a:cubicBezTo>
                    <a:pt x="5487" y="2023"/>
                    <a:pt x="4925" y="2281"/>
                    <a:pt x="4237" y="2502"/>
                  </a:cubicBezTo>
                  <a:cubicBezTo>
                    <a:pt x="3684" y="2663"/>
                    <a:pt x="3112" y="2804"/>
                    <a:pt x="2526" y="2804"/>
                  </a:cubicBezTo>
                  <a:cubicBezTo>
                    <a:pt x="2016" y="2804"/>
                    <a:pt x="1496" y="2697"/>
                    <a:pt x="968" y="2402"/>
                  </a:cubicBezTo>
                  <a:cubicBezTo>
                    <a:pt x="468" y="2102"/>
                    <a:pt x="201" y="1802"/>
                    <a:pt x="201" y="1468"/>
                  </a:cubicBezTo>
                  <a:close/>
                  <a:moveTo>
                    <a:pt x="4070" y="3469"/>
                  </a:moveTo>
                  <a:lnTo>
                    <a:pt x="4047" y="3475"/>
                  </a:lnTo>
                  <a:lnTo>
                    <a:pt x="4047" y="3475"/>
                  </a:lnTo>
                  <a:lnTo>
                    <a:pt x="3537" y="3970"/>
                  </a:lnTo>
                  <a:cubicBezTo>
                    <a:pt x="3545" y="3973"/>
                    <a:pt x="3553" y="3975"/>
                    <a:pt x="3562" y="3978"/>
                  </a:cubicBezTo>
                  <a:lnTo>
                    <a:pt x="3562" y="3978"/>
                  </a:lnTo>
                  <a:lnTo>
                    <a:pt x="4070" y="3469"/>
                  </a:lnTo>
                  <a:close/>
                  <a:moveTo>
                    <a:pt x="8840" y="3670"/>
                  </a:moveTo>
                  <a:lnTo>
                    <a:pt x="7673" y="4337"/>
                  </a:lnTo>
                  <a:lnTo>
                    <a:pt x="6839" y="3836"/>
                  </a:lnTo>
                  <a:cubicBezTo>
                    <a:pt x="6244" y="4098"/>
                    <a:pt x="5599" y="4241"/>
                    <a:pt x="4939" y="4241"/>
                  </a:cubicBezTo>
                  <a:cubicBezTo>
                    <a:pt x="4673" y="4241"/>
                    <a:pt x="4405" y="4218"/>
                    <a:pt x="4137" y="4170"/>
                  </a:cubicBezTo>
                  <a:cubicBezTo>
                    <a:pt x="3945" y="4106"/>
                    <a:pt x="3754" y="4042"/>
                    <a:pt x="3562" y="3978"/>
                  </a:cubicBezTo>
                  <a:lnTo>
                    <a:pt x="3562" y="3978"/>
                  </a:lnTo>
                  <a:lnTo>
                    <a:pt x="3537" y="4003"/>
                  </a:lnTo>
                  <a:lnTo>
                    <a:pt x="3537" y="4904"/>
                  </a:lnTo>
                  <a:cubicBezTo>
                    <a:pt x="4016" y="5078"/>
                    <a:pt x="4508" y="5164"/>
                    <a:pt x="4996" y="5164"/>
                  </a:cubicBezTo>
                  <a:cubicBezTo>
                    <a:pt x="5629" y="5164"/>
                    <a:pt x="6255" y="5019"/>
                    <a:pt x="6839" y="4737"/>
                  </a:cubicBezTo>
                  <a:lnTo>
                    <a:pt x="7673" y="5237"/>
                  </a:lnTo>
                  <a:lnTo>
                    <a:pt x="8840" y="4570"/>
                  </a:lnTo>
                  <a:lnTo>
                    <a:pt x="8840" y="367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420675" y="3259950"/>
              <a:ext cx="216025" cy="94275"/>
            </a:xfrm>
            <a:custGeom>
              <a:avLst/>
              <a:gdLst/>
              <a:ahLst/>
              <a:cxnLst/>
              <a:rect l="l" t="t" r="r" b="b"/>
              <a:pathLst>
                <a:path w="8641" h="3771" extrusionOk="0">
                  <a:moveTo>
                    <a:pt x="1" y="1"/>
                  </a:moveTo>
                  <a:lnTo>
                    <a:pt x="1" y="868"/>
                  </a:lnTo>
                  <a:cubicBezTo>
                    <a:pt x="1" y="1202"/>
                    <a:pt x="234" y="1535"/>
                    <a:pt x="768" y="1836"/>
                  </a:cubicBezTo>
                  <a:cubicBezTo>
                    <a:pt x="1267" y="2117"/>
                    <a:pt x="1836" y="2258"/>
                    <a:pt x="2412" y="2258"/>
                  </a:cubicBezTo>
                  <a:cubicBezTo>
                    <a:pt x="2721" y="2258"/>
                    <a:pt x="3033" y="2218"/>
                    <a:pt x="3337" y="2136"/>
                  </a:cubicBezTo>
                  <a:lnTo>
                    <a:pt x="3847" y="2008"/>
                  </a:lnTo>
                  <a:lnTo>
                    <a:pt x="3847" y="2008"/>
                  </a:lnTo>
                  <a:lnTo>
                    <a:pt x="4437" y="1435"/>
                  </a:lnTo>
                  <a:cubicBezTo>
                    <a:pt x="4652" y="1521"/>
                    <a:pt x="4885" y="1564"/>
                    <a:pt x="5120" y="1564"/>
                  </a:cubicBezTo>
                  <a:cubicBezTo>
                    <a:pt x="5434" y="1564"/>
                    <a:pt x="5753" y="1488"/>
                    <a:pt x="6039" y="1335"/>
                  </a:cubicBezTo>
                  <a:cubicBezTo>
                    <a:pt x="6439" y="1102"/>
                    <a:pt x="6539" y="868"/>
                    <a:pt x="6205" y="668"/>
                  </a:cubicBezTo>
                  <a:cubicBezTo>
                    <a:pt x="6056" y="589"/>
                    <a:pt x="5900" y="556"/>
                    <a:pt x="5733" y="556"/>
                  </a:cubicBezTo>
                  <a:cubicBezTo>
                    <a:pt x="5267" y="556"/>
                    <a:pt x="4717" y="814"/>
                    <a:pt x="4004" y="1035"/>
                  </a:cubicBezTo>
                  <a:cubicBezTo>
                    <a:pt x="3469" y="1196"/>
                    <a:pt x="2896" y="1337"/>
                    <a:pt x="2310" y="1337"/>
                  </a:cubicBezTo>
                  <a:cubicBezTo>
                    <a:pt x="1800" y="1337"/>
                    <a:pt x="1280" y="1230"/>
                    <a:pt x="768" y="935"/>
                  </a:cubicBezTo>
                  <a:cubicBezTo>
                    <a:pt x="268" y="635"/>
                    <a:pt x="1" y="301"/>
                    <a:pt x="1" y="1"/>
                  </a:cubicBezTo>
                  <a:close/>
                  <a:moveTo>
                    <a:pt x="3870" y="2002"/>
                  </a:moveTo>
                  <a:lnTo>
                    <a:pt x="3847" y="2008"/>
                  </a:lnTo>
                  <a:lnTo>
                    <a:pt x="3847" y="2008"/>
                  </a:lnTo>
                  <a:lnTo>
                    <a:pt x="3337" y="2503"/>
                  </a:lnTo>
                  <a:lnTo>
                    <a:pt x="3870" y="2002"/>
                  </a:lnTo>
                  <a:close/>
                  <a:moveTo>
                    <a:pt x="8640" y="2203"/>
                  </a:moveTo>
                  <a:lnTo>
                    <a:pt x="7473" y="2870"/>
                  </a:lnTo>
                  <a:lnTo>
                    <a:pt x="6639" y="2369"/>
                  </a:lnTo>
                  <a:cubicBezTo>
                    <a:pt x="6044" y="2631"/>
                    <a:pt x="5382" y="2774"/>
                    <a:pt x="4724" y="2774"/>
                  </a:cubicBezTo>
                  <a:cubicBezTo>
                    <a:pt x="4459" y="2774"/>
                    <a:pt x="4196" y="2751"/>
                    <a:pt x="3937" y="2703"/>
                  </a:cubicBezTo>
                  <a:cubicBezTo>
                    <a:pt x="3737" y="2636"/>
                    <a:pt x="3537" y="2569"/>
                    <a:pt x="3337" y="2503"/>
                  </a:cubicBezTo>
                  <a:lnTo>
                    <a:pt x="3337" y="3437"/>
                  </a:lnTo>
                  <a:cubicBezTo>
                    <a:pt x="3809" y="3599"/>
                    <a:pt x="4306" y="3683"/>
                    <a:pt x="4805" y="3683"/>
                  </a:cubicBezTo>
                  <a:cubicBezTo>
                    <a:pt x="5433" y="3683"/>
                    <a:pt x="6062" y="3549"/>
                    <a:pt x="6639" y="3270"/>
                  </a:cubicBezTo>
                  <a:lnTo>
                    <a:pt x="7473" y="3770"/>
                  </a:lnTo>
                  <a:lnTo>
                    <a:pt x="8640" y="3103"/>
                  </a:lnTo>
                  <a:lnTo>
                    <a:pt x="8640" y="2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414850" y="3223275"/>
              <a:ext cx="21700" cy="27525"/>
            </a:xfrm>
            <a:custGeom>
              <a:avLst/>
              <a:gdLst/>
              <a:ahLst/>
              <a:cxnLst/>
              <a:rect l="l" t="t" r="r" b="b"/>
              <a:pathLst>
                <a:path w="868" h="1101" extrusionOk="0">
                  <a:moveTo>
                    <a:pt x="0" y="0"/>
                  </a:moveTo>
                  <a:lnTo>
                    <a:pt x="0" y="901"/>
                  </a:lnTo>
                  <a:lnTo>
                    <a:pt x="334" y="1101"/>
                  </a:lnTo>
                  <a:cubicBezTo>
                    <a:pt x="467" y="834"/>
                    <a:pt x="634" y="634"/>
                    <a:pt x="868" y="4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615000" y="327997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7" y="1"/>
                  </a:moveTo>
                  <a:cubicBezTo>
                    <a:pt x="601" y="401"/>
                    <a:pt x="367" y="734"/>
                    <a:pt x="0" y="901"/>
                  </a:cubicBezTo>
                  <a:lnTo>
                    <a:pt x="601" y="1235"/>
                  </a:lnTo>
                  <a:cubicBezTo>
                    <a:pt x="634" y="1101"/>
                    <a:pt x="667" y="935"/>
                    <a:pt x="667" y="801"/>
                  </a:cubicBezTo>
                  <a:cubicBezTo>
                    <a:pt x="667" y="801"/>
                    <a:pt x="667" y="267"/>
                    <a:pt x="66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615000" y="327997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7" y="1"/>
                  </a:moveTo>
                  <a:cubicBezTo>
                    <a:pt x="601" y="401"/>
                    <a:pt x="367" y="734"/>
                    <a:pt x="0" y="901"/>
                  </a:cubicBezTo>
                  <a:lnTo>
                    <a:pt x="601" y="1235"/>
                  </a:lnTo>
                  <a:cubicBezTo>
                    <a:pt x="634" y="1101"/>
                    <a:pt x="667" y="935"/>
                    <a:pt x="667" y="801"/>
                  </a:cubicBezTo>
                  <a:cubicBezTo>
                    <a:pt x="667" y="801"/>
                    <a:pt x="667" y="267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414850" y="3206600"/>
              <a:ext cx="221850" cy="124275"/>
            </a:xfrm>
            <a:custGeom>
              <a:avLst/>
              <a:gdLst/>
              <a:ahLst/>
              <a:cxnLst/>
              <a:rect l="l" t="t" r="r" b="b"/>
              <a:pathLst>
                <a:path w="8874" h="4971" extrusionOk="0">
                  <a:moveTo>
                    <a:pt x="1168" y="0"/>
                  </a:moveTo>
                  <a:lnTo>
                    <a:pt x="0" y="667"/>
                  </a:lnTo>
                  <a:lnTo>
                    <a:pt x="868" y="1134"/>
                  </a:lnTo>
                  <a:cubicBezTo>
                    <a:pt x="501" y="1368"/>
                    <a:pt x="267" y="1735"/>
                    <a:pt x="234" y="2135"/>
                  </a:cubicBezTo>
                  <a:cubicBezTo>
                    <a:pt x="234" y="2469"/>
                    <a:pt x="467" y="2769"/>
                    <a:pt x="1001" y="3069"/>
                  </a:cubicBezTo>
                  <a:cubicBezTo>
                    <a:pt x="1513" y="3364"/>
                    <a:pt x="2033" y="3471"/>
                    <a:pt x="2543" y="3471"/>
                  </a:cubicBezTo>
                  <a:cubicBezTo>
                    <a:pt x="3129" y="3471"/>
                    <a:pt x="3702" y="3330"/>
                    <a:pt x="4237" y="3169"/>
                  </a:cubicBezTo>
                  <a:cubicBezTo>
                    <a:pt x="4950" y="2948"/>
                    <a:pt x="5500" y="2690"/>
                    <a:pt x="5966" y="2690"/>
                  </a:cubicBezTo>
                  <a:cubicBezTo>
                    <a:pt x="6133" y="2690"/>
                    <a:pt x="6289" y="2723"/>
                    <a:pt x="6438" y="2802"/>
                  </a:cubicBezTo>
                  <a:cubicBezTo>
                    <a:pt x="6772" y="3002"/>
                    <a:pt x="6672" y="3236"/>
                    <a:pt x="6272" y="3469"/>
                  </a:cubicBezTo>
                  <a:cubicBezTo>
                    <a:pt x="5986" y="3622"/>
                    <a:pt x="5667" y="3698"/>
                    <a:pt x="5353" y="3698"/>
                  </a:cubicBezTo>
                  <a:cubicBezTo>
                    <a:pt x="5118" y="3698"/>
                    <a:pt x="4885" y="3655"/>
                    <a:pt x="4670" y="3569"/>
                  </a:cubicBezTo>
                  <a:lnTo>
                    <a:pt x="3570" y="4637"/>
                  </a:lnTo>
                  <a:cubicBezTo>
                    <a:pt x="3770" y="4703"/>
                    <a:pt x="3970" y="4770"/>
                    <a:pt x="4170" y="4837"/>
                  </a:cubicBezTo>
                  <a:cubicBezTo>
                    <a:pt x="4504" y="4904"/>
                    <a:pt x="4871" y="4904"/>
                    <a:pt x="5204" y="4904"/>
                  </a:cubicBezTo>
                  <a:cubicBezTo>
                    <a:pt x="5771" y="4870"/>
                    <a:pt x="6338" y="4703"/>
                    <a:pt x="6872" y="4470"/>
                  </a:cubicBezTo>
                  <a:lnTo>
                    <a:pt x="7706" y="4970"/>
                  </a:lnTo>
                  <a:lnTo>
                    <a:pt x="8873" y="4303"/>
                  </a:lnTo>
                  <a:lnTo>
                    <a:pt x="8673" y="4236"/>
                  </a:lnTo>
                  <a:lnTo>
                    <a:pt x="8006" y="3836"/>
                  </a:lnTo>
                  <a:cubicBezTo>
                    <a:pt x="8406" y="3669"/>
                    <a:pt x="8673" y="3269"/>
                    <a:pt x="8673" y="2835"/>
                  </a:cubicBezTo>
                  <a:cubicBezTo>
                    <a:pt x="8673" y="2802"/>
                    <a:pt x="8673" y="2769"/>
                    <a:pt x="8673" y="2735"/>
                  </a:cubicBezTo>
                  <a:cubicBezTo>
                    <a:pt x="8640" y="2435"/>
                    <a:pt x="8440" y="2135"/>
                    <a:pt x="7939" y="1835"/>
                  </a:cubicBezTo>
                  <a:cubicBezTo>
                    <a:pt x="7472" y="1568"/>
                    <a:pt x="6939" y="1434"/>
                    <a:pt x="6405" y="1434"/>
                  </a:cubicBezTo>
                  <a:lnTo>
                    <a:pt x="5871" y="1434"/>
                  </a:lnTo>
                  <a:cubicBezTo>
                    <a:pt x="5604" y="1468"/>
                    <a:pt x="5371" y="1501"/>
                    <a:pt x="5104" y="1601"/>
                  </a:cubicBezTo>
                  <a:lnTo>
                    <a:pt x="4771" y="1701"/>
                  </a:lnTo>
                  <a:lnTo>
                    <a:pt x="4304" y="1835"/>
                  </a:lnTo>
                  <a:lnTo>
                    <a:pt x="4103" y="1901"/>
                  </a:lnTo>
                  <a:cubicBezTo>
                    <a:pt x="3770" y="2035"/>
                    <a:pt x="3436" y="2135"/>
                    <a:pt x="3069" y="2202"/>
                  </a:cubicBezTo>
                  <a:cubicBezTo>
                    <a:pt x="3003" y="2218"/>
                    <a:pt x="2936" y="2227"/>
                    <a:pt x="2865" y="2227"/>
                  </a:cubicBezTo>
                  <a:cubicBezTo>
                    <a:pt x="2794" y="2227"/>
                    <a:pt x="2719" y="2218"/>
                    <a:pt x="2636" y="2202"/>
                  </a:cubicBezTo>
                  <a:cubicBezTo>
                    <a:pt x="2569" y="2168"/>
                    <a:pt x="2502" y="2135"/>
                    <a:pt x="2436" y="2102"/>
                  </a:cubicBezTo>
                  <a:cubicBezTo>
                    <a:pt x="2169" y="1968"/>
                    <a:pt x="2135" y="1735"/>
                    <a:pt x="2636" y="1468"/>
                  </a:cubicBezTo>
                  <a:cubicBezTo>
                    <a:pt x="2900" y="1285"/>
                    <a:pt x="3201" y="1201"/>
                    <a:pt x="3509" y="1201"/>
                  </a:cubicBezTo>
                  <a:cubicBezTo>
                    <a:pt x="3707" y="1201"/>
                    <a:pt x="3908" y="1236"/>
                    <a:pt x="4103" y="1301"/>
                  </a:cubicBezTo>
                  <a:lnTo>
                    <a:pt x="5137" y="267"/>
                  </a:lnTo>
                  <a:cubicBezTo>
                    <a:pt x="4699" y="125"/>
                    <a:pt x="4248" y="56"/>
                    <a:pt x="3801" y="56"/>
                  </a:cubicBezTo>
                  <a:cubicBezTo>
                    <a:pt x="3194" y="56"/>
                    <a:pt x="2592" y="184"/>
                    <a:pt x="2035" y="4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586650" y="3319175"/>
              <a:ext cx="20850" cy="35050"/>
            </a:xfrm>
            <a:custGeom>
              <a:avLst/>
              <a:gdLst/>
              <a:ahLst/>
              <a:cxnLst/>
              <a:rect l="l" t="t" r="r" b="b"/>
              <a:pathLst>
                <a:path w="834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34" y="1401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586650" y="3319175"/>
              <a:ext cx="20850" cy="35050"/>
            </a:xfrm>
            <a:custGeom>
              <a:avLst/>
              <a:gdLst/>
              <a:ahLst/>
              <a:cxnLst/>
              <a:rect l="l" t="t" r="r" b="b"/>
              <a:pathLst>
                <a:path w="834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34" y="1401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4414850" y="32066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0"/>
                  </a:moveTo>
                  <a:lnTo>
                    <a:pt x="0" y="667"/>
                  </a:lnTo>
                  <a:lnTo>
                    <a:pt x="1168" y="134"/>
                  </a:lnTo>
                  <a:lnTo>
                    <a:pt x="2035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4479900" y="3214100"/>
              <a:ext cx="63400" cy="30050"/>
            </a:xfrm>
            <a:custGeom>
              <a:avLst/>
              <a:gdLst/>
              <a:ahLst/>
              <a:cxnLst/>
              <a:rect l="l" t="t" r="r" b="b"/>
              <a:pathLst>
                <a:path w="2536" h="1202" extrusionOk="0">
                  <a:moveTo>
                    <a:pt x="2535" y="0"/>
                  </a:moveTo>
                  <a:lnTo>
                    <a:pt x="1535" y="934"/>
                  </a:lnTo>
                  <a:cubicBezTo>
                    <a:pt x="1365" y="881"/>
                    <a:pt x="1191" y="855"/>
                    <a:pt x="1019" y="855"/>
                  </a:cubicBezTo>
                  <a:cubicBezTo>
                    <a:pt x="653" y="855"/>
                    <a:pt x="296" y="974"/>
                    <a:pt x="0" y="1201"/>
                  </a:cubicBezTo>
                  <a:cubicBezTo>
                    <a:pt x="285" y="1018"/>
                    <a:pt x="594" y="935"/>
                    <a:pt x="905" y="935"/>
                  </a:cubicBezTo>
                  <a:cubicBezTo>
                    <a:pt x="1105" y="935"/>
                    <a:pt x="1306" y="969"/>
                    <a:pt x="1501" y="1034"/>
                  </a:cubicBezTo>
                  <a:lnTo>
                    <a:pt x="25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4504075" y="3295825"/>
              <a:ext cx="40900" cy="33700"/>
            </a:xfrm>
            <a:custGeom>
              <a:avLst/>
              <a:gdLst/>
              <a:ahLst/>
              <a:cxnLst/>
              <a:rect l="l" t="t" r="r" b="b"/>
              <a:pathLst>
                <a:path w="1636" h="1348" extrusionOk="0">
                  <a:moveTo>
                    <a:pt x="1068" y="0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45" y="1317"/>
                    <a:pt x="1107" y="1348"/>
                    <a:pt x="1361" y="1348"/>
                  </a:cubicBezTo>
                  <a:cubicBezTo>
                    <a:pt x="1454" y="1348"/>
                    <a:pt x="1546" y="1344"/>
                    <a:pt x="1635" y="1335"/>
                  </a:cubicBezTo>
                  <a:cubicBezTo>
                    <a:pt x="1135" y="1335"/>
                    <a:pt x="634" y="1235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4586650" y="331500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1" y="1"/>
                  </a:moveTo>
                  <a:lnTo>
                    <a:pt x="834" y="5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34" y="6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252225" y="312570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2" y="0"/>
                  </a:moveTo>
                  <a:cubicBezTo>
                    <a:pt x="7973" y="0"/>
                    <a:pt x="5205" y="668"/>
                    <a:pt x="3103" y="1868"/>
                  </a:cubicBezTo>
                  <a:cubicBezTo>
                    <a:pt x="1102" y="3003"/>
                    <a:pt x="1" y="4504"/>
                    <a:pt x="1" y="6105"/>
                  </a:cubicBezTo>
                  <a:cubicBezTo>
                    <a:pt x="1" y="6105"/>
                    <a:pt x="134" y="3870"/>
                    <a:pt x="3203" y="2002"/>
                  </a:cubicBezTo>
                  <a:cubicBezTo>
                    <a:pt x="6239" y="167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04075" y="3259125"/>
              <a:ext cx="317725" cy="183925"/>
            </a:xfrm>
            <a:custGeom>
              <a:avLst/>
              <a:gdLst/>
              <a:ahLst/>
              <a:cxnLst/>
              <a:rect l="l" t="t" r="r" b="b"/>
              <a:pathLst>
                <a:path w="12709" h="7357" extrusionOk="0">
                  <a:moveTo>
                    <a:pt x="12243" y="1"/>
                  </a:moveTo>
                  <a:cubicBezTo>
                    <a:pt x="12243" y="2"/>
                    <a:pt x="12709" y="3137"/>
                    <a:pt x="8774" y="5304"/>
                  </a:cubicBezTo>
                  <a:cubicBezTo>
                    <a:pt x="5144" y="7256"/>
                    <a:pt x="818" y="7340"/>
                    <a:pt x="103" y="7340"/>
                  </a:cubicBezTo>
                  <a:cubicBezTo>
                    <a:pt x="36" y="7340"/>
                    <a:pt x="1" y="7339"/>
                    <a:pt x="1" y="7339"/>
                  </a:cubicBezTo>
                  <a:lnTo>
                    <a:pt x="1" y="7339"/>
                  </a:lnTo>
                  <a:cubicBezTo>
                    <a:pt x="279" y="7351"/>
                    <a:pt x="558" y="7357"/>
                    <a:pt x="838" y="7357"/>
                  </a:cubicBezTo>
                  <a:cubicBezTo>
                    <a:pt x="3771" y="7357"/>
                    <a:pt x="6720" y="6717"/>
                    <a:pt x="8974" y="5438"/>
                  </a:cubicBezTo>
                  <a:cubicBezTo>
                    <a:pt x="11509" y="3970"/>
                    <a:pt x="12610" y="1969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276425" y="3166550"/>
              <a:ext cx="107600" cy="110950"/>
            </a:xfrm>
            <a:custGeom>
              <a:avLst/>
              <a:gdLst/>
              <a:ahLst/>
              <a:cxnLst/>
              <a:rect l="l" t="t" r="r" b="b"/>
              <a:pathLst>
                <a:path w="4304" h="4438" extrusionOk="0">
                  <a:moveTo>
                    <a:pt x="2569" y="1"/>
                  </a:moveTo>
                  <a:cubicBezTo>
                    <a:pt x="2435" y="68"/>
                    <a:pt x="2268" y="134"/>
                    <a:pt x="2168" y="234"/>
                  </a:cubicBezTo>
                  <a:cubicBezTo>
                    <a:pt x="1334" y="668"/>
                    <a:pt x="601" y="1302"/>
                    <a:pt x="0" y="2002"/>
                  </a:cubicBezTo>
                  <a:lnTo>
                    <a:pt x="2402" y="4437"/>
                  </a:lnTo>
                  <a:cubicBezTo>
                    <a:pt x="2402" y="4304"/>
                    <a:pt x="2402" y="4171"/>
                    <a:pt x="2435" y="4037"/>
                  </a:cubicBezTo>
                  <a:cubicBezTo>
                    <a:pt x="2435" y="4004"/>
                    <a:pt x="2435" y="3970"/>
                    <a:pt x="2469" y="3937"/>
                  </a:cubicBezTo>
                  <a:cubicBezTo>
                    <a:pt x="2469" y="3837"/>
                    <a:pt x="2502" y="3737"/>
                    <a:pt x="2535" y="3670"/>
                  </a:cubicBezTo>
                  <a:cubicBezTo>
                    <a:pt x="2569" y="3604"/>
                    <a:pt x="2569" y="3570"/>
                    <a:pt x="2602" y="3503"/>
                  </a:cubicBezTo>
                  <a:cubicBezTo>
                    <a:pt x="2635" y="3437"/>
                    <a:pt x="2669" y="3337"/>
                    <a:pt x="2702" y="3270"/>
                  </a:cubicBezTo>
                  <a:lnTo>
                    <a:pt x="2802" y="3137"/>
                  </a:lnTo>
                  <a:cubicBezTo>
                    <a:pt x="2836" y="3036"/>
                    <a:pt x="2902" y="2970"/>
                    <a:pt x="2936" y="2903"/>
                  </a:cubicBezTo>
                  <a:lnTo>
                    <a:pt x="3069" y="2736"/>
                  </a:lnTo>
                  <a:cubicBezTo>
                    <a:pt x="3136" y="2670"/>
                    <a:pt x="3169" y="2636"/>
                    <a:pt x="3236" y="2569"/>
                  </a:cubicBezTo>
                  <a:cubicBezTo>
                    <a:pt x="3303" y="2503"/>
                    <a:pt x="3369" y="2436"/>
                    <a:pt x="3436" y="2403"/>
                  </a:cubicBezTo>
                  <a:cubicBezTo>
                    <a:pt x="3469" y="2336"/>
                    <a:pt x="3536" y="2303"/>
                    <a:pt x="3603" y="2236"/>
                  </a:cubicBezTo>
                  <a:cubicBezTo>
                    <a:pt x="3669" y="2203"/>
                    <a:pt x="3736" y="2102"/>
                    <a:pt x="3836" y="2069"/>
                  </a:cubicBezTo>
                  <a:lnTo>
                    <a:pt x="3970" y="1936"/>
                  </a:lnTo>
                  <a:cubicBezTo>
                    <a:pt x="4070" y="1869"/>
                    <a:pt x="4203" y="1802"/>
                    <a:pt x="4303" y="1736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424025" y="3363375"/>
              <a:ext cx="175975" cy="66725"/>
            </a:xfrm>
            <a:custGeom>
              <a:avLst/>
              <a:gdLst/>
              <a:ahLst/>
              <a:cxnLst/>
              <a:rect l="l" t="t" r="r" b="b"/>
              <a:pathLst>
                <a:path w="7039" h="2669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69" y="2635"/>
                    <a:pt x="3570" y="2669"/>
                    <a:pt x="4103" y="2669"/>
                  </a:cubicBezTo>
                  <a:cubicBezTo>
                    <a:pt x="5104" y="2669"/>
                    <a:pt x="6071" y="2569"/>
                    <a:pt x="7039" y="2435"/>
                  </a:cubicBezTo>
                  <a:lnTo>
                    <a:pt x="5237" y="601"/>
                  </a:lnTo>
                  <a:lnTo>
                    <a:pt x="5204" y="634"/>
                  </a:lnTo>
                  <a:lnTo>
                    <a:pt x="4003" y="634"/>
                  </a:lnTo>
                  <a:cubicBezTo>
                    <a:pt x="3703" y="634"/>
                    <a:pt x="3403" y="634"/>
                    <a:pt x="3103" y="601"/>
                  </a:cubicBezTo>
                  <a:lnTo>
                    <a:pt x="2836" y="567"/>
                  </a:lnTo>
                  <a:cubicBezTo>
                    <a:pt x="2536" y="567"/>
                    <a:pt x="2235" y="534"/>
                    <a:pt x="1935" y="467"/>
                  </a:cubicBezTo>
                  <a:cubicBezTo>
                    <a:pt x="1635" y="434"/>
                    <a:pt x="1301" y="367"/>
                    <a:pt x="1034" y="300"/>
                  </a:cubicBezTo>
                  <a:lnTo>
                    <a:pt x="834" y="234"/>
                  </a:lnTo>
                  <a:cubicBezTo>
                    <a:pt x="534" y="167"/>
                    <a:pt x="267" y="1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4420675" y="3249125"/>
              <a:ext cx="47575" cy="44225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34" y="0"/>
                  </a:moveTo>
                  <a:cubicBezTo>
                    <a:pt x="34" y="134"/>
                    <a:pt x="1" y="267"/>
                    <a:pt x="1" y="434"/>
                  </a:cubicBezTo>
                  <a:cubicBezTo>
                    <a:pt x="1" y="768"/>
                    <a:pt x="234" y="1068"/>
                    <a:pt x="768" y="1368"/>
                  </a:cubicBezTo>
                  <a:cubicBezTo>
                    <a:pt x="1102" y="1568"/>
                    <a:pt x="1502" y="1702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4650025" y="314237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0" y="1"/>
                  </a:moveTo>
                  <a:lnTo>
                    <a:pt x="5938" y="5938"/>
                  </a:lnTo>
                  <a:cubicBezTo>
                    <a:pt x="5971" y="5771"/>
                    <a:pt x="5971" y="5605"/>
                    <a:pt x="5971" y="5438"/>
                  </a:cubicBezTo>
                  <a:cubicBezTo>
                    <a:pt x="5971" y="3837"/>
                    <a:pt x="4870" y="2336"/>
                    <a:pt x="2869" y="1201"/>
                  </a:cubicBezTo>
                  <a:cubicBezTo>
                    <a:pt x="1968" y="668"/>
                    <a:pt x="1001" y="26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4467375" y="3124875"/>
              <a:ext cx="133475" cy="58400"/>
            </a:xfrm>
            <a:custGeom>
              <a:avLst/>
              <a:gdLst/>
              <a:ahLst/>
              <a:cxnLst/>
              <a:rect l="l" t="t" r="r" b="b"/>
              <a:pathLst>
                <a:path w="5339" h="2336" extrusionOk="0">
                  <a:moveTo>
                    <a:pt x="2336" y="0"/>
                  </a:moveTo>
                  <a:cubicBezTo>
                    <a:pt x="1535" y="0"/>
                    <a:pt x="768" y="33"/>
                    <a:pt x="1" y="133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70" y="2068"/>
                  </a:lnTo>
                  <a:lnTo>
                    <a:pt x="3837" y="2102"/>
                  </a:lnTo>
                  <a:lnTo>
                    <a:pt x="4137" y="2135"/>
                  </a:lnTo>
                  <a:lnTo>
                    <a:pt x="4571" y="2202"/>
                  </a:lnTo>
                  <a:lnTo>
                    <a:pt x="4838" y="2268"/>
                  </a:lnTo>
                  <a:cubicBezTo>
                    <a:pt x="4971" y="2268"/>
                    <a:pt x="5138" y="2302"/>
                    <a:pt x="5271" y="2335"/>
                  </a:cubicBezTo>
                  <a:lnTo>
                    <a:pt x="5338" y="233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4678375" y="3295825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368" y="0"/>
                  </a:moveTo>
                  <a:lnTo>
                    <a:pt x="1368" y="67"/>
                  </a:lnTo>
                  <a:cubicBezTo>
                    <a:pt x="1368" y="100"/>
                    <a:pt x="1335" y="134"/>
                    <a:pt x="1301" y="200"/>
                  </a:cubicBezTo>
                  <a:cubicBezTo>
                    <a:pt x="1268" y="301"/>
                    <a:pt x="1235" y="401"/>
                    <a:pt x="1168" y="501"/>
                  </a:cubicBezTo>
                  <a:cubicBezTo>
                    <a:pt x="1134" y="534"/>
                    <a:pt x="1134" y="567"/>
                    <a:pt x="1101" y="601"/>
                  </a:cubicBezTo>
                  <a:cubicBezTo>
                    <a:pt x="1034" y="701"/>
                    <a:pt x="1001" y="768"/>
                    <a:pt x="934" y="868"/>
                  </a:cubicBezTo>
                  <a:lnTo>
                    <a:pt x="868" y="934"/>
                  </a:lnTo>
                  <a:cubicBezTo>
                    <a:pt x="768" y="1034"/>
                    <a:pt x="701" y="1134"/>
                    <a:pt x="601" y="1235"/>
                  </a:cubicBezTo>
                  <a:lnTo>
                    <a:pt x="534" y="1301"/>
                  </a:lnTo>
                  <a:cubicBezTo>
                    <a:pt x="434" y="1401"/>
                    <a:pt x="301" y="1501"/>
                    <a:pt x="200" y="1601"/>
                  </a:cubicBezTo>
                  <a:lnTo>
                    <a:pt x="134" y="1668"/>
                  </a:lnTo>
                  <a:lnTo>
                    <a:pt x="0" y="1735"/>
                  </a:lnTo>
                  <a:lnTo>
                    <a:pt x="1768" y="3536"/>
                  </a:lnTo>
                  <a:cubicBezTo>
                    <a:pt x="2435" y="3136"/>
                    <a:pt x="3002" y="2702"/>
                    <a:pt x="3536" y="2169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582475" y="3243275"/>
              <a:ext cx="49225" cy="46725"/>
            </a:xfrm>
            <a:custGeom>
              <a:avLst/>
              <a:gdLst/>
              <a:ahLst/>
              <a:cxnLst/>
              <a:rect l="l" t="t" r="r" b="b"/>
              <a:pathLst>
                <a:path w="1969" h="1869" extrusionOk="0">
                  <a:moveTo>
                    <a:pt x="0" y="1"/>
                  </a:moveTo>
                  <a:lnTo>
                    <a:pt x="1868" y="1869"/>
                  </a:lnTo>
                  <a:cubicBezTo>
                    <a:pt x="1935" y="1702"/>
                    <a:pt x="1968" y="1535"/>
                    <a:pt x="1968" y="1368"/>
                  </a:cubicBezTo>
                  <a:cubicBezTo>
                    <a:pt x="1968" y="1335"/>
                    <a:pt x="1968" y="1302"/>
                    <a:pt x="1968" y="1268"/>
                  </a:cubicBezTo>
                  <a:cubicBezTo>
                    <a:pt x="1935" y="968"/>
                    <a:pt x="1735" y="668"/>
                    <a:pt x="1234" y="368"/>
                  </a:cubicBezTo>
                  <a:cubicBezTo>
                    <a:pt x="868" y="168"/>
                    <a:pt x="434" y="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4360650" y="3141550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0"/>
                  </a:moveTo>
                  <a:cubicBezTo>
                    <a:pt x="1168" y="167"/>
                    <a:pt x="567" y="367"/>
                    <a:pt x="0" y="634"/>
                  </a:cubicBezTo>
                  <a:lnTo>
                    <a:pt x="1735" y="2335"/>
                  </a:lnTo>
                  <a:cubicBezTo>
                    <a:pt x="2302" y="2102"/>
                    <a:pt x="2869" y="1902"/>
                    <a:pt x="3469" y="1768"/>
                  </a:cubicBezTo>
                  <a:lnTo>
                    <a:pt x="3503" y="176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4579975" y="3364200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935" y="1"/>
                  </a:moveTo>
                  <a:lnTo>
                    <a:pt x="1835" y="34"/>
                  </a:lnTo>
                  <a:cubicBezTo>
                    <a:pt x="1601" y="101"/>
                    <a:pt x="1368" y="201"/>
                    <a:pt x="1101" y="267"/>
                  </a:cubicBezTo>
                  <a:lnTo>
                    <a:pt x="901" y="301"/>
                  </a:lnTo>
                  <a:cubicBezTo>
                    <a:pt x="667" y="368"/>
                    <a:pt x="400" y="401"/>
                    <a:pt x="167" y="434"/>
                  </a:cubicBezTo>
                  <a:lnTo>
                    <a:pt x="0" y="468"/>
                  </a:lnTo>
                  <a:lnTo>
                    <a:pt x="1768" y="2236"/>
                  </a:lnTo>
                  <a:cubicBezTo>
                    <a:pt x="2402" y="2102"/>
                    <a:pt x="3036" y="1935"/>
                    <a:pt x="3636" y="1735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4515750" y="3295825"/>
              <a:ext cx="68400" cy="33375"/>
            </a:xfrm>
            <a:custGeom>
              <a:avLst/>
              <a:gdLst/>
              <a:ahLst/>
              <a:cxnLst/>
              <a:rect l="l" t="t" r="r" b="b"/>
              <a:pathLst>
                <a:path w="2736" h="1335" extrusionOk="0">
                  <a:moveTo>
                    <a:pt x="601" y="0"/>
                  </a:moveTo>
                  <a:lnTo>
                    <a:pt x="1" y="634"/>
                  </a:lnTo>
                  <a:lnTo>
                    <a:pt x="701" y="1335"/>
                  </a:lnTo>
                  <a:lnTo>
                    <a:pt x="1168" y="1335"/>
                  </a:lnTo>
                  <a:cubicBezTo>
                    <a:pt x="1702" y="1301"/>
                    <a:pt x="2236" y="1168"/>
                    <a:pt x="2736" y="968"/>
                  </a:cubicBezTo>
                  <a:lnTo>
                    <a:pt x="1835" y="67"/>
                  </a:lnTo>
                  <a:cubicBezTo>
                    <a:pt x="1668" y="123"/>
                    <a:pt x="1495" y="149"/>
                    <a:pt x="1321" y="149"/>
                  </a:cubicBezTo>
                  <a:cubicBezTo>
                    <a:pt x="1079" y="149"/>
                    <a:pt x="834" y="97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4422350" y="3206600"/>
              <a:ext cx="120125" cy="85900"/>
            </a:xfrm>
            <a:custGeom>
              <a:avLst/>
              <a:gdLst/>
              <a:ahLst/>
              <a:cxnLst/>
              <a:rect l="l" t="t" r="r" b="b"/>
              <a:pathLst>
                <a:path w="4805" h="3436" extrusionOk="0">
                  <a:moveTo>
                    <a:pt x="868" y="0"/>
                  </a:moveTo>
                  <a:lnTo>
                    <a:pt x="1" y="467"/>
                  </a:lnTo>
                  <a:lnTo>
                    <a:pt x="2969" y="3436"/>
                  </a:lnTo>
                  <a:cubicBezTo>
                    <a:pt x="3303" y="3369"/>
                    <a:pt x="3637" y="3269"/>
                    <a:pt x="3937" y="3169"/>
                  </a:cubicBezTo>
                  <a:cubicBezTo>
                    <a:pt x="4237" y="3069"/>
                    <a:pt x="4537" y="2969"/>
                    <a:pt x="4804" y="2902"/>
                  </a:cubicBezTo>
                  <a:lnTo>
                    <a:pt x="3870" y="1968"/>
                  </a:lnTo>
                  <a:lnTo>
                    <a:pt x="3803" y="1968"/>
                  </a:lnTo>
                  <a:cubicBezTo>
                    <a:pt x="3470" y="2102"/>
                    <a:pt x="3136" y="2202"/>
                    <a:pt x="2769" y="2268"/>
                  </a:cubicBezTo>
                  <a:cubicBezTo>
                    <a:pt x="2703" y="2285"/>
                    <a:pt x="2628" y="2293"/>
                    <a:pt x="2553" y="2293"/>
                  </a:cubicBezTo>
                  <a:cubicBezTo>
                    <a:pt x="2477" y="2293"/>
                    <a:pt x="2402" y="2285"/>
                    <a:pt x="2336" y="2268"/>
                  </a:cubicBezTo>
                  <a:cubicBezTo>
                    <a:pt x="2269" y="2235"/>
                    <a:pt x="2202" y="2202"/>
                    <a:pt x="2136" y="2168"/>
                  </a:cubicBezTo>
                  <a:cubicBezTo>
                    <a:pt x="1869" y="2035"/>
                    <a:pt x="1835" y="1801"/>
                    <a:pt x="2302" y="1535"/>
                  </a:cubicBezTo>
                  <a:cubicBezTo>
                    <a:pt x="2569" y="1368"/>
                    <a:pt x="2869" y="1268"/>
                    <a:pt x="3136" y="1268"/>
                  </a:cubicBezTo>
                  <a:lnTo>
                    <a:pt x="2202" y="334"/>
                  </a:lnTo>
                  <a:cubicBezTo>
                    <a:pt x="2035" y="367"/>
                    <a:pt x="1902" y="434"/>
                    <a:pt x="1735" y="50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563300" y="3126525"/>
              <a:ext cx="224350" cy="212675"/>
            </a:xfrm>
            <a:custGeom>
              <a:avLst/>
              <a:gdLst/>
              <a:ahLst/>
              <a:cxnLst/>
              <a:rect l="l" t="t" r="r" b="b"/>
              <a:pathLst>
                <a:path w="8974" h="8507" extrusionOk="0">
                  <a:moveTo>
                    <a:pt x="0" y="1"/>
                  </a:moveTo>
                  <a:lnTo>
                    <a:pt x="2569" y="2603"/>
                  </a:lnTo>
                  <a:cubicBezTo>
                    <a:pt x="3002" y="2736"/>
                    <a:pt x="3402" y="2903"/>
                    <a:pt x="3769" y="3103"/>
                  </a:cubicBezTo>
                  <a:cubicBezTo>
                    <a:pt x="5270" y="3870"/>
                    <a:pt x="6104" y="4938"/>
                    <a:pt x="6104" y="6072"/>
                  </a:cubicBezTo>
                  <a:lnTo>
                    <a:pt x="6104" y="6105"/>
                  </a:lnTo>
                  <a:lnTo>
                    <a:pt x="8506" y="8507"/>
                  </a:lnTo>
                  <a:cubicBezTo>
                    <a:pt x="8673" y="8273"/>
                    <a:pt x="8840" y="8040"/>
                    <a:pt x="8973" y="7773"/>
                  </a:cubicBezTo>
                  <a:lnTo>
                    <a:pt x="1368" y="168"/>
                  </a:lnTo>
                  <a:cubicBezTo>
                    <a:pt x="901" y="101"/>
                    <a:pt x="46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254725" y="3295825"/>
              <a:ext cx="100950" cy="100925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1" y="0"/>
                  </a:moveTo>
                  <a:cubicBezTo>
                    <a:pt x="268" y="1335"/>
                    <a:pt x="1302" y="2569"/>
                    <a:pt x="3036" y="3536"/>
                  </a:cubicBezTo>
                  <a:cubicBezTo>
                    <a:pt x="3337" y="3736"/>
                    <a:pt x="3670" y="3903"/>
                    <a:pt x="4037" y="40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252225" y="3249950"/>
              <a:ext cx="176000" cy="170150"/>
            </a:xfrm>
            <a:custGeom>
              <a:avLst/>
              <a:gdLst/>
              <a:ahLst/>
              <a:cxnLst/>
              <a:rect l="l" t="t" r="r" b="b"/>
              <a:pathLst>
                <a:path w="7040" h="6806" extrusionOk="0">
                  <a:moveTo>
                    <a:pt x="201" y="1"/>
                  </a:moveTo>
                  <a:cubicBezTo>
                    <a:pt x="101" y="334"/>
                    <a:pt x="34" y="668"/>
                    <a:pt x="1" y="1035"/>
                  </a:cubicBezTo>
                  <a:lnTo>
                    <a:pt x="5371" y="6372"/>
                  </a:lnTo>
                  <a:cubicBezTo>
                    <a:pt x="5905" y="6539"/>
                    <a:pt x="6472" y="6705"/>
                    <a:pt x="7039" y="680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266400" y="3156550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3" y="1"/>
                  </a:moveTo>
                  <a:cubicBezTo>
                    <a:pt x="2503" y="67"/>
                    <a:pt x="2369" y="134"/>
                    <a:pt x="2269" y="167"/>
                  </a:cubicBezTo>
                  <a:cubicBezTo>
                    <a:pt x="1402" y="668"/>
                    <a:pt x="635" y="1302"/>
                    <a:pt x="1" y="2035"/>
                  </a:cubicBezTo>
                  <a:lnTo>
                    <a:pt x="368" y="2402"/>
                  </a:lnTo>
                  <a:cubicBezTo>
                    <a:pt x="968" y="1669"/>
                    <a:pt x="1702" y="1068"/>
                    <a:pt x="2536" y="601"/>
                  </a:cubicBezTo>
                  <a:cubicBezTo>
                    <a:pt x="2703" y="534"/>
                    <a:pt x="2836" y="468"/>
                    <a:pt x="2970" y="368"/>
                  </a:cubicBezTo>
                  <a:lnTo>
                    <a:pt x="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4488225" y="3425075"/>
              <a:ext cx="122625" cy="18050"/>
            </a:xfrm>
            <a:custGeom>
              <a:avLst/>
              <a:gdLst/>
              <a:ahLst/>
              <a:cxnLst/>
              <a:rect l="l" t="t" r="r" b="b"/>
              <a:pathLst>
                <a:path w="4905" h="722" extrusionOk="0">
                  <a:moveTo>
                    <a:pt x="4471" y="1"/>
                  </a:moveTo>
                  <a:cubicBezTo>
                    <a:pt x="3470" y="167"/>
                    <a:pt x="2503" y="234"/>
                    <a:pt x="1502" y="234"/>
                  </a:cubicBezTo>
                  <a:cubicBezTo>
                    <a:pt x="1002" y="234"/>
                    <a:pt x="501" y="201"/>
                    <a:pt x="1" y="167"/>
                  </a:cubicBezTo>
                  <a:lnTo>
                    <a:pt x="1" y="167"/>
                  </a:lnTo>
                  <a:lnTo>
                    <a:pt x="535" y="701"/>
                  </a:lnTo>
                  <a:cubicBezTo>
                    <a:pt x="834" y="715"/>
                    <a:pt x="1134" y="721"/>
                    <a:pt x="1433" y="721"/>
                  </a:cubicBezTo>
                  <a:cubicBezTo>
                    <a:pt x="2600" y="721"/>
                    <a:pt x="3763" y="620"/>
                    <a:pt x="4904" y="434"/>
                  </a:cubicBezTo>
                  <a:lnTo>
                    <a:pt x="4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336450" y="3209925"/>
              <a:ext cx="55075" cy="78425"/>
            </a:xfrm>
            <a:custGeom>
              <a:avLst/>
              <a:gdLst/>
              <a:ahLst/>
              <a:cxnLst/>
              <a:rect l="l" t="t" r="r" b="b"/>
              <a:pathLst>
                <a:path w="2203" h="3137" extrusionOk="0">
                  <a:moveTo>
                    <a:pt x="1902" y="1"/>
                  </a:moveTo>
                  <a:cubicBezTo>
                    <a:pt x="1802" y="67"/>
                    <a:pt x="1669" y="134"/>
                    <a:pt x="1569" y="201"/>
                  </a:cubicBezTo>
                  <a:lnTo>
                    <a:pt x="1435" y="301"/>
                  </a:lnTo>
                  <a:cubicBezTo>
                    <a:pt x="1335" y="367"/>
                    <a:pt x="1268" y="434"/>
                    <a:pt x="1202" y="501"/>
                  </a:cubicBezTo>
                  <a:cubicBezTo>
                    <a:pt x="1102" y="534"/>
                    <a:pt x="1068" y="601"/>
                    <a:pt x="1002" y="634"/>
                  </a:cubicBezTo>
                  <a:cubicBezTo>
                    <a:pt x="968" y="701"/>
                    <a:pt x="902" y="734"/>
                    <a:pt x="835" y="801"/>
                  </a:cubicBezTo>
                  <a:cubicBezTo>
                    <a:pt x="768" y="868"/>
                    <a:pt x="735" y="935"/>
                    <a:pt x="668" y="1001"/>
                  </a:cubicBezTo>
                  <a:lnTo>
                    <a:pt x="535" y="1168"/>
                  </a:lnTo>
                  <a:cubicBezTo>
                    <a:pt x="501" y="1235"/>
                    <a:pt x="435" y="1301"/>
                    <a:pt x="401" y="1368"/>
                  </a:cubicBezTo>
                  <a:lnTo>
                    <a:pt x="301" y="1535"/>
                  </a:lnTo>
                  <a:cubicBezTo>
                    <a:pt x="268" y="1602"/>
                    <a:pt x="234" y="1668"/>
                    <a:pt x="201" y="1768"/>
                  </a:cubicBezTo>
                  <a:cubicBezTo>
                    <a:pt x="168" y="1802"/>
                    <a:pt x="168" y="1869"/>
                    <a:pt x="134" y="1902"/>
                  </a:cubicBezTo>
                  <a:cubicBezTo>
                    <a:pt x="101" y="2002"/>
                    <a:pt x="68" y="2102"/>
                    <a:pt x="68" y="2202"/>
                  </a:cubicBezTo>
                  <a:cubicBezTo>
                    <a:pt x="68" y="2235"/>
                    <a:pt x="34" y="2269"/>
                    <a:pt x="34" y="2302"/>
                  </a:cubicBezTo>
                  <a:cubicBezTo>
                    <a:pt x="1" y="2436"/>
                    <a:pt x="1" y="2569"/>
                    <a:pt x="1" y="2669"/>
                  </a:cubicBezTo>
                  <a:lnTo>
                    <a:pt x="435" y="3136"/>
                  </a:lnTo>
                  <a:cubicBezTo>
                    <a:pt x="201" y="2135"/>
                    <a:pt x="801" y="1101"/>
                    <a:pt x="2202" y="267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4405675" y="3346700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01" y="701"/>
                  </a:lnTo>
                  <a:cubicBezTo>
                    <a:pt x="968" y="801"/>
                    <a:pt x="1268" y="867"/>
                    <a:pt x="1535" y="967"/>
                  </a:cubicBezTo>
                  <a:lnTo>
                    <a:pt x="1735" y="1001"/>
                  </a:lnTo>
                  <a:cubicBezTo>
                    <a:pt x="2035" y="1068"/>
                    <a:pt x="2336" y="1134"/>
                    <a:pt x="2636" y="1168"/>
                  </a:cubicBezTo>
                  <a:cubicBezTo>
                    <a:pt x="2936" y="1234"/>
                    <a:pt x="3236" y="1268"/>
                    <a:pt x="3570" y="1301"/>
                  </a:cubicBezTo>
                  <a:lnTo>
                    <a:pt x="3837" y="1301"/>
                  </a:lnTo>
                  <a:cubicBezTo>
                    <a:pt x="4103" y="1301"/>
                    <a:pt x="4404" y="1334"/>
                    <a:pt x="4704" y="1334"/>
                  </a:cubicBezTo>
                  <a:lnTo>
                    <a:pt x="5905" y="1334"/>
                  </a:lnTo>
                  <a:lnTo>
                    <a:pt x="5571" y="934"/>
                  </a:lnTo>
                  <a:cubicBezTo>
                    <a:pt x="5292" y="953"/>
                    <a:pt x="5013" y="963"/>
                    <a:pt x="4736" y="963"/>
                  </a:cubicBezTo>
                  <a:cubicBezTo>
                    <a:pt x="3091" y="963"/>
                    <a:pt x="1485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4632500" y="3124875"/>
              <a:ext cx="188500" cy="175975"/>
            </a:xfrm>
            <a:custGeom>
              <a:avLst/>
              <a:gdLst/>
              <a:ahLst/>
              <a:cxnLst/>
              <a:rect l="l" t="t" r="r" b="b"/>
              <a:pathLst>
                <a:path w="7540" h="7039" extrusionOk="0">
                  <a:moveTo>
                    <a:pt x="1" y="0"/>
                  </a:moveTo>
                  <a:lnTo>
                    <a:pt x="701" y="701"/>
                  </a:lnTo>
                  <a:cubicBezTo>
                    <a:pt x="1702" y="967"/>
                    <a:pt x="2669" y="1368"/>
                    <a:pt x="3570" y="1901"/>
                  </a:cubicBezTo>
                  <a:cubicBezTo>
                    <a:pt x="5571" y="3036"/>
                    <a:pt x="6672" y="4537"/>
                    <a:pt x="6672" y="6138"/>
                  </a:cubicBezTo>
                  <a:cubicBezTo>
                    <a:pt x="6672" y="6305"/>
                    <a:pt x="6672" y="6471"/>
                    <a:pt x="6639" y="6638"/>
                  </a:cubicBezTo>
                  <a:lnTo>
                    <a:pt x="7072" y="7038"/>
                  </a:lnTo>
                  <a:cubicBezTo>
                    <a:pt x="7539" y="5070"/>
                    <a:pt x="6472" y="2969"/>
                    <a:pt x="3837" y="1468"/>
                  </a:cubicBezTo>
                  <a:cubicBezTo>
                    <a:pt x="2636" y="767"/>
                    <a:pt x="1335" y="30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4456550" y="3112975"/>
              <a:ext cx="86750" cy="16075"/>
            </a:xfrm>
            <a:custGeom>
              <a:avLst/>
              <a:gdLst/>
              <a:ahLst/>
              <a:cxnLst/>
              <a:rect l="l" t="t" r="r" b="b"/>
              <a:pathLst>
                <a:path w="3470" h="643" extrusionOk="0">
                  <a:moveTo>
                    <a:pt x="2454" y="1"/>
                  </a:moveTo>
                  <a:cubicBezTo>
                    <a:pt x="1626" y="1"/>
                    <a:pt x="802" y="65"/>
                    <a:pt x="0" y="176"/>
                  </a:cubicBezTo>
                  <a:lnTo>
                    <a:pt x="467" y="643"/>
                  </a:lnTo>
                  <a:cubicBezTo>
                    <a:pt x="1235" y="543"/>
                    <a:pt x="2002" y="509"/>
                    <a:pt x="2769" y="509"/>
                  </a:cubicBezTo>
                  <a:lnTo>
                    <a:pt x="3469" y="509"/>
                  </a:lnTo>
                  <a:lnTo>
                    <a:pt x="2969" y="9"/>
                  </a:lnTo>
                  <a:cubicBezTo>
                    <a:pt x="2797" y="3"/>
                    <a:pt x="2626" y="1"/>
                    <a:pt x="2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4722575" y="3349200"/>
              <a:ext cx="53400" cy="43375"/>
            </a:xfrm>
            <a:custGeom>
              <a:avLst/>
              <a:gdLst/>
              <a:ahLst/>
              <a:cxnLst/>
              <a:rect l="l" t="t" r="r" b="b"/>
              <a:pathLst>
                <a:path w="2136" h="1735" extrusionOk="0">
                  <a:moveTo>
                    <a:pt x="1768" y="0"/>
                  </a:moveTo>
                  <a:cubicBezTo>
                    <a:pt x="1234" y="534"/>
                    <a:pt x="667" y="1001"/>
                    <a:pt x="0" y="1368"/>
                  </a:cubicBezTo>
                  <a:lnTo>
                    <a:pt x="367" y="1735"/>
                  </a:lnTo>
                  <a:cubicBezTo>
                    <a:pt x="1001" y="1368"/>
                    <a:pt x="1601" y="901"/>
                    <a:pt x="2135" y="367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4670875" y="3287475"/>
              <a:ext cx="41700" cy="51725"/>
            </a:xfrm>
            <a:custGeom>
              <a:avLst/>
              <a:gdLst/>
              <a:ahLst/>
              <a:cxnLst/>
              <a:rect l="l" t="t" r="r" b="b"/>
              <a:pathLst>
                <a:path w="1668" h="2069" extrusionOk="0">
                  <a:moveTo>
                    <a:pt x="1368" y="1"/>
                  </a:moveTo>
                  <a:cubicBezTo>
                    <a:pt x="1168" y="735"/>
                    <a:pt x="667" y="1402"/>
                    <a:pt x="0" y="1802"/>
                  </a:cubicBezTo>
                  <a:lnTo>
                    <a:pt x="300" y="2069"/>
                  </a:lnTo>
                  <a:lnTo>
                    <a:pt x="434" y="2002"/>
                  </a:lnTo>
                  <a:lnTo>
                    <a:pt x="500" y="1935"/>
                  </a:lnTo>
                  <a:cubicBezTo>
                    <a:pt x="601" y="1835"/>
                    <a:pt x="734" y="1735"/>
                    <a:pt x="834" y="1635"/>
                  </a:cubicBezTo>
                  <a:lnTo>
                    <a:pt x="901" y="1569"/>
                  </a:lnTo>
                  <a:cubicBezTo>
                    <a:pt x="1001" y="1468"/>
                    <a:pt x="1068" y="1368"/>
                    <a:pt x="1168" y="1268"/>
                  </a:cubicBezTo>
                  <a:lnTo>
                    <a:pt x="1234" y="1202"/>
                  </a:lnTo>
                  <a:cubicBezTo>
                    <a:pt x="1301" y="1102"/>
                    <a:pt x="1334" y="1035"/>
                    <a:pt x="1401" y="935"/>
                  </a:cubicBezTo>
                  <a:cubicBezTo>
                    <a:pt x="1434" y="901"/>
                    <a:pt x="1434" y="868"/>
                    <a:pt x="1468" y="835"/>
                  </a:cubicBezTo>
                  <a:cubicBezTo>
                    <a:pt x="1535" y="735"/>
                    <a:pt x="1568" y="635"/>
                    <a:pt x="1601" y="534"/>
                  </a:cubicBezTo>
                  <a:cubicBezTo>
                    <a:pt x="1601" y="468"/>
                    <a:pt x="1635" y="434"/>
                    <a:pt x="1668" y="401"/>
                  </a:cubicBezTo>
                  <a:cubicBezTo>
                    <a:pt x="1668" y="368"/>
                    <a:pt x="1668" y="334"/>
                    <a:pt x="1668" y="33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514925" y="3176575"/>
              <a:ext cx="100925" cy="21700"/>
            </a:xfrm>
            <a:custGeom>
              <a:avLst/>
              <a:gdLst/>
              <a:ahLst/>
              <a:cxnLst/>
              <a:rect l="l" t="t" r="r" b="b"/>
              <a:pathLst>
                <a:path w="4037" h="868" extrusionOk="0">
                  <a:moveTo>
                    <a:pt x="0" y="0"/>
                  </a:moveTo>
                  <a:lnTo>
                    <a:pt x="401" y="367"/>
                  </a:lnTo>
                  <a:cubicBezTo>
                    <a:pt x="1601" y="367"/>
                    <a:pt x="2836" y="534"/>
                    <a:pt x="4037" y="868"/>
                  </a:cubicBezTo>
                  <a:lnTo>
                    <a:pt x="3469" y="300"/>
                  </a:lnTo>
                  <a:lnTo>
                    <a:pt x="3369" y="300"/>
                  </a:lnTo>
                  <a:cubicBezTo>
                    <a:pt x="3236" y="267"/>
                    <a:pt x="3069" y="234"/>
                    <a:pt x="2936" y="200"/>
                  </a:cubicBezTo>
                  <a:lnTo>
                    <a:pt x="2669" y="167"/>
                  </a:lnTo>
                  <a:lnTo>
                    <a:pt x="2235" y="100"/>
                  </a:lnTo>
                  <a:lnTo>
                    <a:pt x="1935" y="67"/>
                  </a:lnTo>
                  <a:lnTo>
                    <a:pt x="1568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624175" y="3407575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8" y="0"/>
                  </a:moveTo>
                  <a:cubicBezTo>
                    <a:pt x="1268" y="200"/>
                    <a:pt x="634" y="367"/>
                    <a:pt x="0" y="501"/>
                  </a:cubicBezTo>
                  <a:lnTo>
                    <a:pt x="434" y="934"/>
                  </a:lnTo>
                  <a:cubicBezTo>
                    <a:pt x="1034" y="767"/>
                    <a:pt x="1668" y="601"/>
                    <a:pt x="2268" y="36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4350625" y="3130700"/>
              <a:ext cx="54250" cy="25875"/>
            </a:xfrm>
            <a:custGeom>
              <a:avLst/>
              <a:gdLst/>
              <a:ahLst/>
              <a:cxnLst/>
              <a:rect l="l" t="t" r="r" b="b"/>
              <a:pathLst>
                <a:path w="2170" h="1035" extrusionOk="0">
                  <a:moveTo>
                    <a:pt x="1769" y="1"/>
                  </a:moveTo>
                  <a:cubicBezTo>
                    <a:pt x="1168" y="167"/>
                    <a:pt x="568" y="401"/>
                    <a:pt x="1" y="668"/>
                  </a:cubicBezTo>
                  <a:lnTo>
                    <a:pt x="401" y="1035"/>
                  </a:lnTo>
                  <a:cubicBezTo>
                    <a:pt x="968" y="768"/>
                    <a:pt x="1569" y="568"/>
                    <a:pt x="2169" y="4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4404000" y="3184900"/>
              <a:ext cx="52575" cy="22550"/>
            </a:xfrm>
            <a:custGeom>
              <a:avLst/>
              <a:gdLst/>
              <a:ahLst/>
              <a:cxnLst/>
              <a:rect l="l" t="t" r="r" b="b"/>
              <a:pathLst>
                <a:path w="2103" h="902" extrusionOk="0">
                  <a:moveTo>
                    <a:pt x="1769" y="1"/>
                  </a:moveTo>
                  <a:cubicBezTo>
                    <a:pt x="1135" y="134"/>
                    <a:pt x="568" y="334"/>
                    <a:pt x="1" y="601"/>
                  </a:cubicBezTo>
                  <a:lnTo>
                    <a:pt x="301" y="901"/>
                  </a:lnTo>
                  <a:cubicBezTo>
                    <a:pt x="868" y="635"/>
                    <a:pt x="1469" y="434"/>
                    <a:pt x="2102" y="3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571625" y="335670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1935" y="0"/>
                  </a:moveTo>
                  <a:cubicBezTo>
                    <a:pt x="1302" y="201"/>
                    <a:pt x="634" y="334"/>
                    <a:pt x="1" y="401"/>
                  </a:cubicBezTo>
                  <a:lnTo>
                    <a:pt x="334" y="768"/>
                  </a:lnTo>
                  <a:lnTo>
                    <a:pt x="501" y="734"/>
                  </a:lnTo>
                  <a:cubicBezTo>
                    <a:pt x="734" y="701"/>
                    <a:pt x="1001" y="634"/>
                    <a:pt x="1235" y="601"/>
                  </a:cubicBezTo>
                  <a:lnTo>
                    <a:pt x="1435" y="534"/>
                  </a:lnTo>
                  <a:cubicBezTo>
                    <a:pt x="1702" y="467"/>
                    <a:pt x="1935" y="401"/>
                    <a:pt x="2202" y="334"/>
                  </a:cubicBezTo>
                  <a:lnTo>
                    <a:pt x="2269" y="30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4549950" y="3114025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0" y="0"/>
                  </a:moveTo>
                  <a:lnTo>
                    <a:pt x="534" y="501"/>
                  </a:lnTo>
                  <a:cubicBezTo>
                    <a:pt x="1001" y="534"/>
                    <a:pt x="1435" y="601"/>
                    <a:pt x="1902" y="668"/>
                  </a:cubicBezTo>
                  <a:lnTo>
                    <a:pt x="1301" y="100"/>
                  </a:lnTo>
                  <a:cubicBezTo>
                    <a:pt x="868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4775950" y="3321675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467" y="0"/>
                  </a:moveTo>
                  <a:cubicBezTo>
                    <a:pt x="334" y="234"/>
                    <a:pt x="167" y="501"/>
                    <a:pt x="0" y="734"/>
                  </a:cubicBezTo>
                  <a:lnTo>
                    <a:pt x="367" y="1068"/>
                  </a:lnTo>
                  <a:cubicBezTo>
                    <a:pt x="534" y="834"/>
                    <a:pt x="701" y="601"/>
                    <a:pt x="834" y="3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628325" y="3191575"/>
              <a:ext cx="87600" cy="87600"/>
            </a:xfrm>
            <a:custGeom>
              <a:avLst/>
              <a:gdLst/>
              <a:ahLst/>
              <a:cxnLst/>
              <a:rect l="l" t="t" r="r" b="b"/>
              <a:pathLst>
                <a:path w="3504" h="3504" extrusionOk="0">
                  <a:moveTo>
                    <a:pt x="1" y="1"/>
                  </a:moveTo>
                  <a:lnTo>
                    <a:pt x="701" y="701"/>
                  </a:lnTo>
                  <a:lnTo>
                    <a:pt x="1002" y="868"/>
                  </a:lnTo>
                  <a:cubicBezTo>
                    <a:pt x="2202" y="1468"/>
                    <a:pt x="2903" y="2269"/>
                    <a:pt x="3070" y="3070"/>
                  </a:cubicBezTo>
                  <a:lnTo>
                    <a:pt x="3470" y="3503"/>
                  </a:lnTo>
                  <a:lnTo>
                    <a:pt x="3470" y="3470"/>
                  </a:lnTo>
                  <a:cubicBezTo>
                    <a:pt x="3503" y="2336"/>
                    <a:pt x="2669" y="1268"/>
                    <a:pt x="1168" y="501"/>
                  </a:cubicBezTo>
                  <a:cubicBezTo>
                    <a:pt x="801" y="301"/>
                    <a:pt x="401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240550" y="3281650"/>
              <a:ext cx="136800" cy="137625"/>
            </a:xfrm>
            <a:custGeom>
              <a:avLst/>
              <a:gdLst/>
              <a:ahLst/>
              <a:cxnLst/>
              <a:rect l="l" t="t" r="r" b="b"/>
              <a:pathLst>
                <a:path w="5472" h="5505" extrusionOk="0">
                  <a:moveTo>
                    <a:pt x="1" y="0"/>
                  </a:moveTo>
                  <a:lnTo>
                    <a:pt x="1" y="0"/>
                  </a:lnTo>
                  <a:cubicBezTo>
                    <a:pt x="68" y="1635"/>
                    <a:pt x="1168" y="3269"/>
                    <a:pt x="3337" y="4537"/>
                  </a:cubicBezTo>
                  <a:cubicBezTo>
                    <a:pt x="4004" y="4937"/>
                    <a:pt x="4738" y="5237"/>
                    <a:pt x="5471" y="5504"/>
                  </a:cubicBezTo>
                  <a:lnTo>
                    <a:pt x="4604" y="4604"/>
                  </a:lnTo>
                  <a:cubicBezTo>
                    <a:pt x="4237" y="4470"/>
                    <a:pt x="3904" y="4303"/>
                    <a:pt x="3603" y="4103"/>
                  </a:cubicBezTo>
                  <a:cubicBezTo>
                    <a:pt x="1902" y="3136"/>
                    <a:pt x="835" y="1902"/>
                    <a:pt x="568" y="5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386500" y="3409225"/>
              <a:ext cx="57550" cy="27550"/>
            </a:xfrm>
            <a:custGeom>
              <a:avLst/>
              <a:gdLst/>
              <a:ahLst/>
              <a:cxnLst/>
              <a:rect l="l" t="t" r="r" b="b"/>
              <a:pathLst>
                <a:path w="2302" h="1102" extrusionOk="0">
                  <a:moveTo>
                    <a:pt x="0" y="1"/>
                  </a:moveTo>
                  <a:lnTo>
                    <a:pt x="734" y="735"/>
                  </a:lnTo>
                  <a:cubicBezTo>
                    <a:pt x="1235" y="868"/>
                    <a:pt x="1768" y="1002"/>
                    <a:pt x="2302" y="1102"/>
                  </a:cubicBezTo>
                  <a:lnTo>
                    <a:pt x="1668" y="468"/>
                  </a:lnTo>
                  <a:cubicBezTo>
                    <a:pt x="1101" y="334"/>
                    <a:pt x="534" y="1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241400" y="3239950"/>
              <a:ext cx="15850" cy="35875"/>
            </a:xfrm>
            <a:custGeom>
              <a:avLst/>
              <a:gdLst/>
              <a:ahLst/>
              <a:cxnLst/>
              <a:rect l="l" t="t" r="r" b="b"/>
              <a:pathLst>
                <a:path w="634" h="1435" extrusionOk="0">
                  <a:moveTo>
                    <a:pt x="267" y="0"/>
                  </a:moveTo>
                  <a:cubicBezTo>
                    <a:pt x="134" y="301"/>
                    <a:pt x="34" y="634"/>
                    <a:pt x="0" y="968"/>
                  </a:cubicBezTo>
                  <a:lnTo>
                    <a:pt x="434" y="1435"/>
                  </a:lnTo>
                  <a:cubicBezTo>
                    <a:pt x="467" y="1068"/>
                    <a:pt x="534" y="734"/>
                    <a:pt x="634" y="4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4280575" y="3086700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59" y="1"/>
                  </a:moveTo>
                  <a:cubicBezTo>
                    <a:pt x="8532" y="1"/>
                    <a:pt x="5605" y="643"/>
                    <a:pt x="3370" y="1927"/>
                  </a:cubicBezTo>
                  <a:cubicBezTo>
                    <a:pt x="2236" y="2528"/>
                    <a:pt x="1302" y="3395"/>
                    <a:pt x="635" y="4463"/>
                  </a:cubicBezTo>
                  <a:lnTo>
                    <a:pt x="1" y="4463"/>
                  </a:lnTo>
                  <a:lnTo>
                    <a:pt x="1" y="6798"/>
                  </a:lnTo>
                  <a:cubicBezTo>
                    <a:pt x="101" y="8432"/>
                    <a:pt x="1202" y="10033"/>
                    <a:pt x="3337" y="11267"/>
                  </a:cubicBezTo>
                  <a:cubicBezTo>
                    <a:pt x="5572" y="12552"/>
                    <a:pt x="8499" y="13194"/>
                    <a:pt x="11426" y="13194"/>
                  </a:cubicBezTo>
                  <a:cubicBezTo>
                    <a:pt x="14353" y="13194"/>
                    <a:pt x="17280" y="12552"/>
                    <a:pt x="19515" y="11267"/>
                  </a:cubicBezTo>
                  <a:cubicBezTo>
                    <a:pt x="21683" y="10033"/>
                    <a:pt x="22784" y="8432"/>
                    <a:pt x="22851" y="6798"/>
                  </a:cubicBezTo>
                  <a:lnTo>
                    <a:pt x="22851" y="4463"/>
                  </a:lnTo>
                  <a:lnTo>
                    <a:pt x="22284" y="4463"/>
                  </a:lnTo>
                  <a:cubicBezTo>
                    <a:pt x="21583" y="3395"/>
                    <a:pt x="20649" y="2528"/>
                    <a:pt x="19548" y="1927"/>
                  </a:cubicBezTo>
                  <a:cubicBezTo>
                    <a:pt x="17313" y="643"/>
                    <a:pt x="14386" y="1"/>
                    <a:pt x="1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253075" y="3032725"/>
              <a:ext cx="627975" cy="330450"/>
            </a:xfrm>
            <a:custGeom>
              <a:avLst/>
              <a:gdLst/>
              <a:ahLst/>
              <a:cxnLst/>
              <a:rect l="l" t="t" r="r" b="b"/>
              <a:pathLst>
                <a:path w="25119" h="13218" extrusionOk="0">
                  <a:moveTo>
                    <a:pt x="12559" y="0"/>
                  </a:moveTo>
                  <a:cubicBezTo>
                    <a:pt x="9632" y="0"/>
                    <a:pt x="6705" y="651"/>
                    <a:pt x="4470" y="1951"/>
                  </a:cubicBezTo>
                  <a:cubicBezTo>
                    <a:pt x="0" y="4520"/>
                    <a:pt x="0" y="8690"/>
                    <a:pt x="4470" y="11292"/>
                  </a:cubicBezTo>
                  <a:cubicBezTo>
                    <a:pt x="6705" y="12576"/>
                    <a:pt x="9632" y="13218"/>
                    <a:pt x="12559" y="13218"/>
                  </a:cubicBezTo>
                  <a:cubicBezTo>
                    <a:pt x="15486" y="13218"/>
                    <a:pt x="18413" y="12576"/>
                    <a:pt x="20648" y="11292"/>
                  </a:cubicBezTo>
                  <a:cubicBezTo>
                    <a:pt x="25118" y="8690"/>
                    <a:pt x="25118" y="4520"/>
                    <a:pt x="20648" y="1951"/>
                  </a:cubicBezTo>
                  <a:cubicBezTo>
                    <a:pt x="18413" y="651"/>
                    <a:pt x="15486" y="0"/>
                    <a:pt x="1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377325" y="3095875"/>
              <a:ext cx="379450" cy="204775"/>
            </a:xfrm>
            <a:custGeom>
              <a:avLst/>
              <a:gdLst/>
              <a:ahLst/>
              <a:cxnLst/>
              <a:rect l="l" t="t" r="r" b="b"/>
              <a:pathLst>
                <a:path w="15178" h="8191" extrusionOk="0">
                  <a:moveTo>
                    <a:pt x="7585" y="1"/>
                  </a:moveTo>
                  <a:cubicBezTo>
                    <a:pt x="5788" y="1"/>
                    <a:pt x="3987" y="376"/>
                    <a:pt x="2302" y="1127"/>
                  </a:cubicBezTo>
                  <a:cubicBezTo>
                    <a:pt x="834" y="1894"/>
                    <a:pt x="0" y="2961"/>
                    <a:pt x="0" y="4096"/>
                  </a:cubicBezTo>
                  <a:cubicBezTo>
                    <a:pt x="0" y="5230"/>
                    <a:pt x="834" y="6297"/>
                    <a:pt x="2302" y="7064"/>
                  </a:cubicBezTo>
                  <a:cubicBezTo>
                    <a:pt x="3987" y="7815"/>
                    <a:pt x="5788" y="8190"/>
                    <a:pt x="7585" y="8190"/>
                  </a:cubicBezTo>
                  <a:cubicBezTo>
                    <a:pt x="9382" y="8190"/>
                    <a:pt x="11175" y="7815"/>
                    <a:pt x="12843" y="7064"/>
                  </a:cubicBezTo>
                  <a:cubicBezTo>
                    <a:pt x="14344" y="6297"/>
                    <a:pt x="15178" y="5230"/>
                    <a:pt x="15178" y="4096"/>
                  </a:cubicBezTo>
                  <a:cubicBezTo>
                    <a:pt x="15178" y="2961"/>
                    <a:pt x="14344" y="1927"/>
                    <a:pt x="12843" y="1127"/>
                  </a:cubicBezTo>
                  <a:cubicBezTo>
                    <a:pt x="11175" y="376"/>
                    <a:pt x="9382" y="1"/>
                    <a:pt x="758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4377325" y="3095875"/>
              <a:ext cx="379450" cy="204775"/>
            </a:xfrm>
            <a:custGeom>
              <a:avLst/>
              <a:gdLst/>
              <a:ahLst/>
              <a:cxnLst/>
              <a:rect l="l" t="t" r="r" b="b"/>
              <a:pathLst>
                <a:path w="15178" h="8191" extrusionOk="0">
                  <a:moveTo>
                    <a:pt x="7585" y="1"/>
                  </a:moveTo>
                  <a:cubicBezTo>
                    <a:pt x="5788" y="1"/>
                    <a:pt x="3987" y="376"/>
                    <a:pt x="2302" y="1127"/>
                  </a:cubicBezTo>
                  <a:cubicBezTo>
                    <a:pt x="834" y="1894"/>
                    <a:pt x="0" y="2961"/>
                    <a:pt x="0" y="4096"/>
                  </a:cubicBezTo>
                  <a:cubicBezTo>
                    <a:pt x="0" y="5230"/>
                    <a:pt x="834" y="6297"/>
                    <a:pt x="2302" y="7064"/>
                  </a:cubicBezTo>
                  <a:cubicBezTo>
                    <a:pt x="3987" y="7815"/>
                    <a:pt x="5788" y="8190"/>
                    <a:pt x="7585" y="8190"/>
                  </a:cubicBezTo>
                  <a:cubicBezTo>
                    <a:pt x="9382" y="8190"/>
                    <a:pt x="11175" y="7815"/>
                    <a:pt x="12843" y="7064"/>
                  </a:cubicBezTo>
                  <a:cubicBezTo>
                    <a:pt x="14344" y="6297"/>
                    <a:pt x="15178" y="5230"/>
                    <a:pt x="15178" y="4096"/>
                  </a:cubicBezTo>
                  <a:cubicBezTo>
                    <a:pt x="15178" y="2961"/>
                    <a:pt x="14344" y="1927"/>
                    <a:pt x="12843" y="1127"/>
                  </a:cubicBezTo>
                  <a:cubicBezTo>
                    <a:pt x="11175" y="376"/>
                    <a:pt x="9382" y="1"/>
                    <a:pt x="7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4389000" y="3130500"/>
              <a:ext cx="356100" cy="159725"/>
            </a:xfrm>
            <a:custGeom>
              <a:avLst/>
              <a:gdLst/>
              <a:ahLst/>
              <a:cxnLst/>
              <a:rect l="l" t="t" r="r" b="b"/>
              <a:pathLst>
                <a:path w="14244" h="6389" extrusionOk="0">
                  <a:moveTo>
                    <a:pt x="7110" y="0"/>
                  </a:moveTo>
                  <a:cubicBezTo>
                    <a:pt x="5271" y="0"/>
                    <a:pt x="3436" y="359"/>
                    <a:pt x="2035" y="1076"/>
                  </a:cubicBezTo>
                  <a:cubicBezTo>
                    <a:pt x="868" y="1676"/>
                    <a:pt x="201" y="2410"/>
                    <a:pt x="0" y="3211"/>
                  </a:cubicBezTo>
                  <a:cubicBezTo>
                    <a:pt x="201" y="3978"/>
                    <a:pt x="868" y="4712"/>
                    <a:pt x="2035" y="5312"/>
                  </a:cubicBezTo>
                  <a:cubicBezTo>
                    <a:pt x="3436" y="6030"/>
                    <a:pt x="5279" y="6388"/>
                    <a:pt x="7122" y="6388"/>
                  </a:cubicBezTo>
                  <a:cubicBezTo>
                    <a:pt x="8965" y="6388"/>
                    <a:pt x="10808" y="6030"/>
                    <a:pt x="12209" y="5312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0"/>
                    <a:pt x="13377" y="1676"/>
                    <a:pt x="12209" y="1076"/>
                  </a:cubicBezTo>
                  <a:cubicBezTo>
                    <a:pt x="10791" y="359"/>
                    <a:pt x="8948" y="0"/>
                    <a:pt x="7110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4389000" y="3130500"/>
              <a:ext cx="356100" cy="159725"/>
            </a:xfrm>
            <a:custGeom>
              <a:avLst/>
              <a:gdLst/>
              <a:ahLst/>
              <a:cxnLst/>
              <a:rect l="l" t="t" r="r" b="b"/>
              <a:pathLst>
                <a:path w="14244" h="6389" extrusionOk="0">
                  <a:moveTo>
                    <a:pt x="7110" y="0"/>
                  </a:moveTo>
                  <a:cubicBezTo>
                    <a:pt x="5271" y="0"/>
                    <a:pt x="3436" y="359"/>
                    <a:pt x="2035" y="1076"/>
                  </a:cubicBezTo>
                  <a:cubicBezTo>
                    <a:pt x="868" y="1676"/>
                    <a:pt x="201" y="2410"/>
                    <a:pt x="0" y="3211"/>
                  </a:cubicBezTo>
                  <a:cubicBezTo>
                    <a:pt x="201" y="3978"/>
                    <a:pt x="868" y="4712"/>
                    <a:pt x="2035" y="5312"/>
                  </a:cubicBezTo>
                  <a:cubicBezTo>
                    <a:pt x="3436" y="6030"/>
                    <a:pt x="5279" y="6388"/>
                    <a:pt x="7122" y="6388"/>
                  </a:cubicBezTo>
                  <a:cubicBezTo>
                    <a:pt x="8965" y="6388"/>
                    <a:pt x="10808" y="6030"/>
                    <a:pt x="12209" y="5312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0"/>
                    <a:pt x="13377" y="1676"/>
                    <a:pt x="12209" y="1076"/>
                  </a:cubicBezTo>
                  <a:cubicBezTo>
                    <a:pt x="10791" y="359"/>
                    <a:pt x="8948" y="0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4558275" y="3134050"/>
              <a:ext cx="25875" cy="53375"/>
            </a:xfrm>
            <a:custGeom>
              <a:avLst/>
              <a:gdLst/>
              <a:ahLst/>
              <a:cxnLst/>
              <a:rect l="l" t="t" r="r" b="b"/>
              <a:pathLst>
                <a:path w="1035" h="2135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4"/>
                  </a:lnTo>
                  <a:lnTo>
                    <a:pt x="1035" y="10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4558275" y="3134050"/>
              <a:ext cx="25875" cy="53375"/>
            </a:xfrm>
            <a:custGeom>
              <a:avLst/>
              <a:gdLst/>
              <a:ahLst/>
              <a:cxnLst/>
              <a:rect l="l" t="t" r="r" b="b"/>
              <a:pathLst>
                <a:path w="1035" h="2135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4"/>
                  </a:lnTo>
                  <a:lnTo>
                    <a:pt x="1035" y="10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4509075" y="3157650"/>
              <a:ext cx="49225" cy="26250"/>
            </a:xfrm>
            <a:custGeom>
              <a:avLst/>
              <a:gdLst/>
              <a:ahLst/>
              <a:cxnLst/>
              <a:rect l="l" t="t" r="r" b="b"/>
              <a:pathLst>
                <a:path w="1969" h="1050" extrusionOk="0">
                  <a:moveTo>
                    <a:pt x="1426" y="1"/>
                  </a:moveTo>
                  <a:cubicBezTo>
                    <a:pt x="1100" y="1"/>
                    <a:pt x="780" y="97"/>
                    <a:pt x="501" y="290"/>
                  </a:cubicBezTo>
                  <a:cubicBezTo>
                    <a:pt x="1" y="557"/>
                    <a:pt x="34" y="791"/>
                    <a:pt x="301" y="924"/>
                  </a:cubicBezTo>
                  <a:cubicBezTo>
                    <a:pt x="368" y="957"/>
                    <a:pt x="434" y="991"/>
                    <a:pt x="501" y="1024"/>
                  </a:cubicBezTo>
                  <a:cubicBezTo>
                    <a:pt x="568" y="1041"/>
                    <a:pt x="643" y="1049"/>
                    <a:pt x="718" y="1049"/>
                  </a:cubicBezTo>
                  <a:cubicBezTo>
                    <a:pt x="793" y="1049"/>
                    <a:pt x="868" y="1041"/>
                    <a:pt x="935" y="1024"/>
                  </a:cubicBezTo>
                  <a:cubicBezTo>
                    <a:pt x="1302" y="957"/>
                    <a:pt x="1635" y="857"/>
                    <a:pt x="1969" y="724"/>
                  </a:cubicBezTo>
                  <a:lnTo>
                    <a:pt x="1969" y="90"/>
                  </a:lnTo>
                  <a:cubicBezTo>
                    <a:pt x="1790" y="31"/>
                    <a:pt x="1607" y="1"/>
                    <a:pt x="1426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4509075" y="3157650"/>
              <a:ext cx="49225" cy="26250"/>
            </a:xfrm>
            <a:custGeom>
              <a:avLst/>
              <a:gdLst/>
              <a:ahLst/>
              <a:cxnLst/>
              <a:rect l="l" t="t" r="r" b="b"/>
              <a:pathLst>
                <a:path w="1969" h="1050" extrusionOk="0">
                  <a:moveTo>
                    <a:pt x="1426" y="1"/>
                  </a:moveTo>
                  <a:cubicBezTo>
                    <a:pt x="1100" y="1"/>
                    <a:pt x="780" y="97"/>
                    <a:pt x="501" y="290"/>
                  </a:cubicBezTo>
                  <a:cubicBezTo>
                    <a:pt x="1" y="557"/>
                    <a:pt x="34" y="791"/>
                    <a:pt x="301" y="924"/>
                  </a:cubicBezTo>
                  <a:cubicBezTo>
                    <a:pt x="368" y="957"/>
                    <a:pt x="434" y="991"/>
                    <a:pt x="501" y="1024"/>
                  </a:cubicBezTo>
                  <a:cubicBezTo>
                    <a:pt x="568" y="1041"/>
                    <a:pt x="643" y="1049"/>
                    <a:pt x="718" y="1049"/>
                  </a:cubicBezTo>
                  <a:cubicBezTo>
                    <a:pt x="793" y="1049"/>
                    <a:pt x="868" y="1041"/>
                    <a:pt x="935" y="1024"/>
                  </a:cubicBezTo>
                  <a:cubicBezTo>
                    <a:pt x="1302" y="957"/>
                    <a:pt x="1635" y="857"/>
                    <a:pt x="1969" y="724"/>
                  </a:cubicBezTo>
                  <a:lnTo>
                    <a:pt x="1969" y="90"/>
                  </a:lnTo>
                  <a:cubicBezTo>
                    <a:pt x="1790" y="31"/>
                    <a:pt x="1607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4455700" y="3143200"/>
              <a:ext cx="221850" cy="131800"/>
            </a:xfrm>
            <a:custGeom>
              <a:avLst/>
              <a:gdLst/>
              <a:ahLst/>
              <a:cxnLst/>
              <a:rect l="l" t="t" r="r" b="b"/>
              <a:pathLst>
                <a:path w="8874" h="5272" extrusionOk="0">
                  <a:moveTo>
                    <a:pt x="1" y="1"/>
                  </a:moveTo>
                  <a:lnTo>
                    <a:pt x="1" y="902"/>
                  </a:lnTo>
                  <a:lnTo>
                    <a:pt x="326" y="1096"/>
                  </a:lnTo>
                  <a:lnTo>
                    <a:pt x="326" y="1096"/>
                  </a:lnTo>
                  <a:cubicBezTo>
                    <a:pt x="429" y="849"/>
                    <a:pt x="609" y="637"/>
                    <a:pt x="835" y="501"/>
                  </a:cubicBezTo>
                  <a:lnTo>
                    <a:pt x="1" y="1"/>
                  </a:lnTo>
                  <a:close/>
                  <a:moveTo>
                    <a:pt x="326" y="1096"/>
                  </a:moveTo>
                  <a:cubicBezTo>
                    <a:pt x="277" y="1214"/>
                    <a:pt x="245" y="1340"/>
                    <a:pt x="234" y="1469"/>
                  </a:cubicBezTo>
                  <a:lnTo>
                    <a:pt x="335" y="1102"/>
                  </a:lnTo>
                  <a:lnTo>
                    <a:pt x="326" y="1096"/>
                  </a:lnTo>
                  <a:close/>
                  <a:moveTo>
                    <a:pt x="234" y="1469"/>
                  </a:moveTo>
                  <a:lnTo>
                    <a:pt x="234" y="2369"/>
                  </a:lnTo>
                  <a:cubicBezTo>
                    <a:pt x="234" y="2736"/>
                    <a:pt x="468" y="3036"/>
                    <a:pt x="1002" y="3337"/>
                  </a:cubicBezTo>
                  <a:cubicBezTo>
                    <a:pt x="1502" y="3619"/>
                    <a:pt x="2072" y="3774"/>
                    <a:pt x="2649" y="3774"/>
                  </a:cubicBezTo>
                  <a:cubicBezTo>
                    <a:pt x="2958" y="3774"/>
                    <a:pt x="3268" y="3730"/>
                    <a:pt x="3570" y="3637"/>
                  </a:cubicBezTo>
                  <a:lnTo>
                    <a:pt x="3999" y="3523"/>
                  </a:lnTo>
                  <a:lnTo>
                    <a:pt x="3999" y="3523"/>
                  </a:lnTo>
                  <a:lnTo>
                    <a:pt x="4638" y="2903"/>
                  </a:lnTo>
                  <a:cubicBezTo>
                    <a:pt x="4866" y="2989"/>
                    <a:pt x="5107" y="3032"/>
                    <a:pt x="5347" y="3032"/>
                  </a:cubicBezTo>
                  <a:cubicBezTo>
                    <a:pt x="5668" y="3032"/>
                    <a:pt x="5986" y="2955"/>
                    <a:pt x="6272" y="2803"/>
                  </a:cubicBezTo>
                  <a:cubicBezTo>
                    <a:pt x="6639" y="2569"/>
                    <a:pt x="6739" y="2336"/>
                    <a:pt x="6406" y="2136"/>
                  </a:cubicBezTo>
                  <a:cubicBezTo>
                    <a:pt x="6265" y="2057"/>
                    <a:pt x="6113" y="2024"/>
                    <a:pt x="5949" y="2024"/>
                  </a:cubicBezTo>
                  <a:cubicBezTo>
                    <a:pt x="5487" y="2024"/>
                    <a:pt x="4926" y="2281"/>
                    <a:pt x="4237" y="2503"/>
                  </a:cubicBezTo>
                  <a:cubicBezTo>
                    <a:pt x="3694" y="2678"/>
                    <a:pt x="3132" y="2816"/>
                    <a:pt x="2557" y="2816"/>
                  </a:cubicBezTo>
                  <a:cubicBezTo>
                    <a:pt x="2037" y="2816"/>
                    <a:pt x="1507" y="2703"/>
                    <a:pt x="968" y="2403"/>
                  </a:cubicBezTo>
                  <a:cubicBezTo>
                    <a:pt x="468" y="2102"/>
                    <a:pt x="234" y="1802"/>
                    <a:pt x="234" y="1469"/>
                  </a:cubicBezTo>
                  <a:close/>
                  <a:moveTo>
                    <a:pt x="4071" y="3503"/>
                  </a:moveTo>
                  <a:lnTo>
                    <a:pt x="3999" y="3523"/>
                  </a:lnTo>
                  <a:lnTo>
                    <a:pt x="3999" y="3523"/>
                  </a:lnTo>
                  <a:lnTo>
                    <a:pt x="3537" y="3970"/>
                  </a:lnTo>
                  <a:cubicBezTo>
                    <a:pt x="3552" y="3978"/>
                    <a:pt x="3567" y="3985"/>
                    <a:pt x="3582" y="3992"/>
                  </a:cubicBezTo>
                  <a:lnTo>
                    <a:pt x="3582" y="3992"/>
                  </a:lnTo>
                  <a:lnTo>
                    <a:pt x="4071" y="3503"/>
                  </a:lnTo>
                  <a:close/>
                  <a:moveTo>
                    <a:pt x="8874" y="3670"/>
                  </a:moveTo>
                  <a:lnTo>
                    <a:pt x="7706" y="4371"/>
                  </a:lnTo>
                  <a:lnTo>
                    <a:pt x="6873" y="3870"/>
                  </a:lnTo>
                  <a:cubicBezTo>
                    <a:pt x="6254" y="4132"/>
                    <a:pt x="5602" y="4275"/>
                    <a:pt x="4952" y="4275"/>
                  </a:cubicBezTo>
                  <a:cubicBezTo>
                    <a:pt x="4690" y="4275"/>
                    <a:pt x="4429" y="4252"/>
                    <a:pt x="4171" y="4204"/>
                  </a:cubicBezTo>
                  <a:cubicBezTo>
                    <a:pt x="3955" y="4142"/>
                    <a:pt x="3767" y="4080"/>
                    <a:pt x="3582" y="3992"/>
                  </a:cubicBezTo>
                  <a:lnTo>
                    <a:pt x="3582" y="3992"/>
                  </a:lnTo>
                  <a:lnTo>
                    <a:pt x="3570" y="4004"/>
                  </a:lnTo>
                  <a:lnTo>
                    <a:pt x="3570" y="4938"/>
                  </a:lnTo>
                  <a:cubicBezTo>
                    <a:pt x="4042" y="5100"/>
                    <a:pt x="4540" y="5184"/>
                    <a:pt x="5038" y="5184"/>
                  </a:cubicBezTo>
                  <a:cubicBezTo>
                    <a:pt x="5667" y="5184"/>
                    <a:pt x="6296" y="5050"/>
                    <a:pt x="6873" y="4771"/>
                  </a:cubicBezTo>
                  <a:lnTo>
                    <a:pt x="7740" y="5271"/>
                  </a:lnTo>
                  <a:lnTo>
                    <a:pt x="8874" y="4604"/>
                  </a:lnTo>
                  <a:lnTo>
                    <a:pt x="8874" y="367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4461550" y="3179900"/>
              <a:ext cx="216000" cy="95100"/>
            </a:xfrm>
            <a:custGeom>
              <a:avLst/>
              <a:gdLst/>
              <a:ahLst/>
              <a:cxnLst/>
              <a:rect l="l" t="t" r="r" b="b"/>
              <a:pathLst>
                <a:path w="8640" h="3804" extrusionOk="0">
                  <a:moveTo>
                    <a:pt x="0" y="1"/>
                  </a:moveTo>
                  <a:lnTo>
                    <a:pt x="0" y="901"/>
                  </a:lnTo>
                  <a:cubicBezTo>
                    <a:pt x="0" y="1268"/>
                    <a:pt x="234" y="1568"/>
                    <a:pt x="734" y="1869"/>
                  </a:cubicBezTo>
                  <a:cubicBezTo>
                    <a:pt x="1256" y="2151"/>
                    <a:pt x="1834" y="2306"/>
                    <a:pt x="2414" y="2306"/>
                  </a:cubicBezTo>
                  <a:cubicBezTo>
                    <a:pt x="2724" y="2306"/>
                    <a:pt x="3034" y="2262"/>
                    <a:pt x="3336" y="2169"/>
                  </a:cubicBezTo>
                  <a:lnTo>
                    <a:pt x="3811" y="2042"/>
                  </a:lnTo>
                  <a:lnTo>
                    <a:pt x="3811" y="2042"/>
                  </a:lnTo>
                  <a:lnTo>
                    <a:pt x="4437" y="1435"/>
                  </a:lnTo>
                  <a:cubicBezTo>
                    <a:pt x="4651" y="1521"/>
                    <a:pt x="4884" y="1564"/>
                    <a:pt x="5120" y="1564"/>
                  </a:cubicBezTo>
                  <a:cubicBezTo>
                    <a:pt x="5434" y="1564"/>
                    <a:pt x="5752" y="1487"/>
                    <a:pt x="6038" y="1335"/>
                  </a:cubicBezTo>
                  <a:cubicBezTo>
                    <a:pt x="6438" y="1101"/>
                    <a:pt x="6538" y="868"/>
                    <a:pt x="6205" y="701"/>
                  </a:cubicBezTo>
                  <a:cubicBezTo>
                    <a:pt x="6045" y="607"/>
                    <a:pt x="5878" y="569"/>
                    <a:pt x="5698" y="569"/>
                  </a:cubicBezTo>
                  <a:cubicBezTo>
                    <a:pt x="5238" y="569"/>
                    <a:pt x="4698" y="819"/>
                    <a:pt x="4003" y="1035"/>
                  </a:cubicBezTo>
                  <a:cubicBezTo>
                    <a:pt x="3478" y="1210"/>
                    <a:pt x="2915" y="1348"/>
                    <a:pt x="2340" y="1348"/>
                  </a:cubicBezTo>
                  <a:cubicBezTo>
                    <a:pt x="1820" y="1348"/>
                    <a:pt x="1290" y="1235"/>
                    <a:pt x="768" y="935"/>
                  </a:cubicBezTo>
                  <a:cubicBezTo>
                    <a:pt x="267" y="634"/>
                    <a:pt x="0" y="334"/>
                    <a:pt x="0" y="1"/>
                  </a:cubicBezTo>
                  <a:close/>
                  <a:moveTo>
                    <a:pt x="3837" y="2035"/>
                  </a:moveTo>
                  <a:lnTo>
                    <a:pt x="3811" y="2042"/>
                  </a:lnTo>
                  <a:lnTo>
                    <a:pt x="3811" y="2042"/>
                  </a:lnTo>
                  <a:lnTo>
                    <a:pt x="3336" y="2502"/>
                  </a:lnTo>
                  <a:cubicBezTo>
                    <a:pt x="3344" y="2506"/>
                    <a:pt x="3351" y="2510"/>
                    <a:pt x="3358" y="2514"/>
                  </a:cubicBezTo>
                  <a:lnTo>
                    <a:pt x="3358" y="2514"/>
                  </a:lnTo>
                  <a:lnTo>
                    <a:pt x="3837" y="2035"/>
                  </a:lnTo>
                  <a:close/>
                  <a:moveTo>
                    <a:pt x="8640" y="2236"/>
                  </a:moveTo>
                  <a:lnTo>
                    <a:pt x="7472" y="2903"/>
                  </a:lnTo>
                  <a:lnTo>
                    <a:pt x="6639" y="2402"/>
                  </a:lnTo>
                  <a:cubicBezTo>
                    <a:pt x="6020" y="2664"/>
                    <a:pt x="5368" y="2807"/>
                    <a:pt x="4718" y="2807"/>
                  </a:cubicBezTo>
                  <a:cubicBezTo>
                    <a:pt x="4456" y="2807"/>
                    <a:pt x="4195" y="2784"/>
                    <a:pt x="3937" y="2736"/>
                  </a:cubicBezTo>
                  <a:cubicBezTo>
                    <a:pt x="3712" y="2672"/>
                    <a:pt x="3549" y="2607"/>
                    <a:pt x="3358" y="2514"/>
                  </a:cubicBezTo>
                  <a:lnTo>
                    <a:pt x="3358" y="2514"/>
                  </a:lnTo>
                  <a:lnTo>
                    <a:pt x="3336" y="2536"/>
                  </a:lnTo>
                  <a:lnTo>
                    <a:pt x="3336" y="3470"/>
                  </a:lnTo>
                  <a:cubicBezTo>
                    <a:pt x="3808" y="3632"/>
                    <a:pt x="4299" y="3716"/>
                    <a:pt x="4793" y="3716"/>
                  </a:cubicBezTo>
                  <a:cubicBezTo>
                    <a:pt x="5416" y="3716"/>
                    <a:pt x="6043" y="3582"/>
                    <a:pt x="6639" y="3303"/>
                  </a:cubicBezTo>
                  <a:lnTo>
                    <a:pt x="7472" y="3803"/>
                  </a:lnTo>
                  <a:lnTo>
                    <a:pt x="8640" y="3136"/>
                  </a:lnTo>
                  <a:lnTo>
                    <a:pt x="8640" y="2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4455700" y="3143200"/>
              <a:ext cx="21725" cy="27550"/>
            </a:xfrm>
            <a:custGeom>
              <a:avLst/>
              <a:gdLst/>
              <a:ahLst/>
              <a:cxnLst/>
              <a:rect l="l" t="t" r="r" b="b"/>
              <a:pathLst>
                <a:path w="869" h="1102" extrusionOk="0">
                  <a:moveTo>
                    <a:pt x="1" y="1"/>
                  </a:moveTo>
                  <a:lnTo>
                    <a:pt x="1" y="902"/>
                  </a:lnTo>
                  <a:lnTo>
                    <a:pt x="335" y="1102"/>
                  </a:lnTo>
                  <a:cubicBezTo>
                    <a:pt x="468" y="835"/>
                    <a:pt x="635" y="635"/>
                    <a:pt x="868" y="5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4655850" y="319992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0"/>
                  </a:moveTo>
                  <a:cubicBezTo>
                    <a:pt x="634" y="401"/>
                    <a:pt x="368" y="734"/>
                    <a:pt x="1" y="901"/>
                  </a:cubicBezTo>
                  <a:lnTo>
                    <a:pt x="601" y="1234"/>
                  </a:lnTo>
                  <a:cubicBezTo>
                    <a:pt x="634" y="1101"/>
                    <a:pt x="668" y="968"/>
                    <a:pt x="668" y="801"/>
                  </a:cubicBezTo>
                  <a:cubicBezTo>
                    <a:pt x="668" y="801"/>
                    <a:pt x="668" y="300"/>
                    <a:pt x="668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4655850" y="319992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0"/>
                  </a:moveTo>
                  <a:cubicBezTo>
                    <a:pt x="634" y="401"/>
                    <a:pt x="368" y="734"/>
                    <a:pt x="1" y="901"/>
                  </a:cubicBezTo>
                  <a:lnTo>
                    <a:pt x="601" y="1234"/>
                  </a:lnTo>
                  <a:cubicBezTo>
                    <a:pt x="634" y="1101"/>
                    <a:pt x="668" y="968"/>
                    <a:pt x="668" y="801"/>
                  </a:cubicBezTo>
                  <a:cubicBezTo>
                    <a:pt x="668" y="801"/>
                    <a:pt x="668" y="300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4455700" y="3124875"/>
              <a:ext cx="221850" cy="126775"/>
            </a:xfrm>
            <a:custGeom>
              <a:avLst/>
              <a:gdLst/>
              <a:ahLst/>
              <a:cxnLst/>
              <a:rect l="l" t="t" r="r" b="b"/>
              <a:pathLst>
                <a:path w="8874" h="5071" extrusionOk="0">
                  <a:moveTo>
                    <a:pt x="1168" y="0"/>
                  </a:moveTo>
                  <a:lnTo>
                    <a:pt x="1" y="767"/>
                  </a:lnTo>
                  <a:lnTo>
                    <a:pt x="868" y="1234"/>
                  </a:lnTo>
                  <a:cubicBezTo>
                    <a:pt x="501" y="1468"/>
                    <a:pt x="268" y="1801"/>
                    <a:pt x="234" y="2235"/>
                  </a:cubicBezTo>
                  <a:cubicBezTo>
                    <a:pt x="234" y="2569"/>
                    <a:pt x="501" y="2869"/>
                    <a:pt x="1002" y="3169"/>
                  </a:cubicBezTo>
                  <a:cubicBezTo>
                    <a:pt x="1514" y="3464"/>
                    <a:pt x="2033" y="3571"/>
                    <a:pt x="2543" y="3571"/>
                  </a:cubicBezTo>
                  <a:cubicBezTo>
                    <a:pt x="3129" y="3571"/>
                    <a:pt x="3702" y="3430"/>
                    <a:pt x="4237" y="3269"/>
                  </a:cubicBezTo>
                  <a:cubicBezTo>
                    <a:pt x="4950" y="3048"/>
                    <a:pt x="5500" y="2790"/>
                    <a:pt x="5967" y="2790"/>
                  </a:cubicBezTo>
                  <a:cubicBezTo>
                    <a:pt x="6134" y="2790"/>
                    <a:pt x="6290" y="2823"/>
                    <a:pt x="6439" y="2902"/>
                  </a:cubicBezTo>
                  <a:cubicBezTo>
                    <a:pt x="6772" y="3102"/>
                    <a:pt x="6672" y="3336"/>
                    <a:pt x="6272" y="3569"/>
                  </a:cubicBezTo>
                  <a:cubicBezTo>
                    <a:pt x="5986" y="3722"/>
                    <a:pt x="5668" y="3798"/>
                    <a:pt x="5354" y="3798"/>
                  </a:cubicBezTo>
                  <a:cubicBezTo>
                    <a:pt x="5118" y="3798"/>
                    <a:pt x="4885" y="3755"/>
                    <a:pt x="4671" y="3669"/>
                  </a:cubicBezTo>
                  <a:lnTo>
                    <a:pt x="3570" y="4737"/>
                  </a:lnTo>
                  <a:cubicBezTo>
                    <a:pt x="3770" y="4804"/>
                    <a:pt x="3937" y="4870"/>
                    <a:pt x="4171" y="4937"/>
                  </a:cubicBezTo>
                  <a:cubicBezTo>
                    <a:pt x="4504" y="5004"/>
                    <a:pt x="4838" y="5004"/>
                    <a:pt x="5205" y="5004"/>
                  </a:cubicBezTo>
                  <a:cubicBezTo>
                    <a:pt x="5772" y="4970"/>
                    <a:pt x="6339" y="4804"/>
                    <a:pt x="6873" y="4570"/>
                  </a:cubicBezTo>
                  <a:lnTo>
                    <a:pt x="7740" y="5070"/>
                  </a:lnTo>
                  <a:lnTo>
                    <a:pt x="8874" y="4403"/>
                  </a:lnTo>
                  <a:lnTo>
                    <a:pt x="8674" y="4303"/>
                  </a:lnTo>
                  <a:lnTo>
                    <a:pt x="8040" y="3903"/>
                  </a:lnTo>
                  <a:cubicBezTo>
                    <a:pt x="8407" y="3736"/>
                    <a:pt x="8674" y="3336"/>
                    <a:pt x="8674" y="2902"/>
                  </a:cubicBezTo>
                  <a:lnTo>
                    <a:pt x="8674" y="2802"/>
                  </a:lnTo>
                  <a:cubicBezTo>
                    <a:pt x="8607" y="2402"/>
                    <a:pt x="8307" y="2068"/>
                    <a:pt x="7940" y="1901"/>
                  </a:cubicBezTo>
                  <a:cubicBezTo>
                    <a:pt x="7473" y="1635"/>
                    <a:pt x="6939" y="1501"/>
                    <a:pt x="6406" y="1501"/>
                  </a:cubicBezTo>
                  <a:lnTo>
                    <a:pt x="5872" y="1501"/>
                  </a:lnTo>
                  <a:cubicBezTo>
                    <a:pt x="5605" y="1535"/>
                    <a:pt x="5371" y="1601"/>
                    <a:pt x="5138" y="1668"/>
                  </a:cubicBezTo>
                  <a:cubicBezTo>
                    <a:pt x="5005" y="1668"/>
                    <a:pt x="4871" y="1735"/>
                    <a:pt x="4771" y="1768"/>
                  </a:cubicBezTo>
                  <a:lnTo>
                    <a:pt x="4304" y="1901"/>
                  </a:lnTo>
                  <a:lnTo>
                    <a:pt x="4104" y="1968"/>
                  </a:lnTo>
                  <a:cubicBezTo>
                    <a:pt x="3770" y="2102"/>
                    <a:pt x="3437" y="2202"/>
                    <a:pt x="3070" y="2268"/>
                  </a:cubicBezTo>
                  <a:cubicBezTo>
                    <a:pt x="3003" y="2285"/>
                    <a:pt x="2928" y="2293"/>
                    <a:pt x="2853" y="2293"/>
                  </a:cubicBezTo>
                  <a:cubicBezTo>
                    <a:pt x="2778" y="2293"/>
                    <a:pt x="2703" y="2285"/>
                    <a:pt x="2636" y="2268"/>
                  </a:cubicBezTo>
                  <a:cubicBezTo>
                    <a:pt x="2569" y="2235"/>
                    <a:pt x="2503" y="2202"/>
                    <a:pt x="2436" y="2168"/>
                  </a:cubicBezTo>
                  <a:cubicBezTo>
                    <a:pt x="2169" y="2035"/>
                    <a:pt x="2136" y="1801"/>
                    <a:pt x="2636" y="1535"/>
                  </a:cubicBezTo>
                  <a:cubicBezTo>
                    <a:pt x="2900" y="1352"/>
                    <a:pt x="3201" y="1268"/>
                    <a:pt x="3509" y="1268"/>
                  </a:cubicBezTo>
                  <a:cubicBezTo>
                    <a:pt x="3707" y="1268"/>
                    <a:pt x="3908" y="1302"/>
                    <a:pt x="4104" y="1368"/>
                  </a:cubicBezTo>
                  <a:lnTo>
                    <a:pt x="5138" y="334"/>
                  </a:lnTo>
                  <a:cubicBezTo>
                    <a:pt x="4692" y="204"/>
                    <a:pt x="4233" y="137"/>
                    <a:pt x="3779" y="137"/>
                  </a:cubicBezTo>
                  <a:cubicBezTo>
                    <a:pt x="3179" y="137"/>
                    <a:pt x="2586" y="254"/>
                    <a:pt x="2036" y="500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4627500" y="3239125"/>
              <a:ext cx="21700" cy="35025"/>
            </a:xfrm>
            <a:custGeom>
              <a:avLst/>
              <a:gdLst/>
              <a:ahLst/>
              <a:cxnLst/>
              <a:rect l="l" t="t" r="r" b="b"/>
              <a:pathLst>
                <a:path w="868" h="1401" extrusionOk="0">
                  <a:moveTo>
                    <a:pt x="1" y="0"/>
                  </a:moveTo>
                  <a:lnTo>
                    <a:pt x="1" y="934"/>
                  </a:lnTo>
                  <a:lnTo>
                    <a:pt x="868" y="1401"/>
                  </a:lnTo>
                  <a:lnTo>
                    <a:pt x="868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4627500" y="3239125"/>
              <a:ext cx="21700" cy="35025"/>
            </a:xfrm>
            <a:custGeom>
              <a:avLst/>
              <a:gdLst/>
              <a:ahLst/>
              <a:cxnLst/>
              <a:rect l="l" t="t" r="r" b="b"/>
              <a:pathLst>
                <a:path w="868" h="1401" extrusionOk="0">
                  <a:moveTo>
                    <a:pt x="1" y="0"/>
                  </a:moveTo>
                  <a:lnTo>
                    <a:pt x="1" y="934"/>
                  </a:lnTo>
                  <a:lnTo>
                    <a:pt x="868" y="1401"/>
                  </a:lnTo>
                  <a:lnTo>
                    <a:pt x="868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4455700" y="3126525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1"/>
                  </a:moveTo>
                  <a:lnTo>
                    <a:pt x="1" y="668"/>
                  </a:lnTo>
                  <a:lnTo>
                    <a:pt x="1202" y="134"/>
                  </a:lnTo>
                  <a:lnTo>
                    <a:pt x="2036" y="4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4520750" y="3134875"/>
              <a:ext cx="63400" cy="30050"/>
            </a:xfrm>
            <a:custGeom>
              <a:avLst/>
              <a:gdLst/>
              <a:ahLst/>
              <a:cxnLst/>
              <a:rect l="l" t="t" r="r" b="b"/>
              <a:pathLst>
                <a:path w="2536" h="1202" extrusionOk="0">
                  <a:moveTo>
                    <a:pt x="2536" y="0"/>
                  </a:moveTo>
                  <a:lnTo>
                    <a:pt x="1502" y="934"/>
                  </a:lnTo>
                  <a:cubicBezTo>
                    <a:pt x="1331" y="878"/>
                    <a:pt x="1153" y="848"/>
                    <a:pt x="975" y="848"/>
                  </a:cubicBezTo>
                  <a:cubicBezTo>
                    <a:pt x="631" y="848"/>
                    <a:pt x="287" y="959"/>
                    <a:pt x="1" y="1201"/>
                  </a:cubicBezTo>
                  <a:cubicBezTo>
                    <a:pt x="288" y="1016"/>
                    <a:pt x="601" y="920"/>
                    <a:pt x="916" y="920"/>
                  </a:cubicBezTo>
                  <a:cubicBezTo>
                    <a:pt x="1112" y="920"/>
                    <a:pt x="1310" y="958"/>
                    <a:pt x="1502" y="1034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544950" y="3216600"/>
              <a:ext cx="40875" cy="33375"/>
            </a:xfrm>
            <a:custGeom>
              <a:avLst/>
              <a:gdLst/>
              <a:ahLst/>
              <a:cxnLst/>
              <a:rect l="l" t="t" r="r" b="b"/>
              <a:pathLst>
                <a:path w="1635" h="1335" extrusionOk="0">
                  <a:moveTo>
                    <a:pt x="1068" y="0"/>
                  </a:moveTo>
                  <a:lnTo>
                    <a:pt x="0" y="1068"/>
                  </a:lnTo>
                  <a:cubicBezTo>
                    <a:pt x="200" y="1135"/>
                    <a:pt x="367" y="1201"/>
                    <a:pt x="601" y="1268"/>
                  </a:cubicBezTo>
                  <a:cubicBezTo>
                    <a:pt x="934" y="1335"/>
                    <a:pt x="1268" y="1335"/>
                    <a:pt x="1635" y="1335"/>
                  </a:cubicBezTo>
                  <a:cubicBezTo>
                    <a:pt x="1134" y="1335"/>
                    <a:pt x="634" y="1235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627500" y="32349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0"/>
                  </a:moveTo>
                  <a:lnTo>
                    <a:pt x="868" y="567"/>
                  </a:lnTo>
                  <a:lnTo>
                    <a:pt x="1" y="167"/>
                  </a:lnTo>
                  <a:lnTo>
                    <a:pt x="868" y="6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4293100" y="304565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1" y="0"/>
                  </a:moveTo>
                  <a:cubicBezTo>
                    <a:pt x="7973" y="0"/>
                    <a:pt x="5204" y="667"/>
                    <a:pt x="3103" y="1868"/>
                  </a:cubicBezTo>
                  <a:cubicBezTo>
                    <a:pt x="1101" y="3002"/>
                    <a:pt x="0" y="4537"/>
                    <a:pt x="0" y="6105"/>
                  </a:cubicBezTo>
                  <a:cubicBezTo>
                    <a:pt x="0" y="6105"/>
                    <a:pt x="134" y="3903"/>
                    <a:pt x="3203" y="2002"/>
                  </a:cubicBezTo>
                  <a:cubicBezTo>
                    <a:pt x="6238" y="167"/>
                    <a:pt x="10941" y="0"/>
                    <a:pt x="1094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544950" y="3179900"/>
              <a:ext cx="317725" cy="183100"/>
            </a:xfrm>
            <a:custGeom>
              <a:avLst/>
              <a:gdLst/>
              <a:ahLst/>
              <a:cxnLst/>
              <a:rect l="l" t="t" r="r" b="b"/>
              <a:pathLst>
                <a:path w="12709" h="7324" extrusionOk="0">
                  <a:moveTo>
                    <a:pt x="12242" y="1"/>
                  </a:moveTo>
                  <a:lnTo>
                    <a:pt x="12242" y="1"/>
                  </a:lnTo>
                  <a:cubicBezTo>
                    <a:pt x="12242" y="2"/>
                    <a:pt x="12708" y="3137"/>
                    <a:pt x="8773" y="5271"/>
                  </a:cubicBezTo>
                  <a:cubicBezTo>
                    <a:pt x="5239" y="7202"/>
                    <a:pt x="1043" y="7307"/>
                    <a:pt x="166" y="7307"/>
                  </a:cubicBezTo>
                  <a:cubicBezTo>
                    <a:pt x="58" y="7307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279" y="7317"/>
                    <a:pt x="558" y="7323"/>
                    <a:pt x="837" y="7323"/>
                  </a:cubicBezTo>
                  <a:cubicBezTo>
                    <a:pt x="3770" y="7323"/>
                    <a:pt x="6719" y="6684"/>
                    <a:pt x="8973" y="5405"/>
                  </a:cubicBezTo>
                  <a:cubicBezTo>
                    <a:pt x="11508" y="3903"/>
                    <a:pt x="12609" y="1902"/>
                    <a:pt x="1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4318125" y="3086500"/>
              <a:ext cx="106750" cy="110950"/>
            </a:xfrm>
            <a:custGeom>
              <a:avLst/>
              <a:gdLst/>
              <a:ahLst/>
              <a:cxnLst/>
              <a:rect l="l" t="t" r="r" b="b"/>
              <a:pathLst>
                <a:path w="4270" h="4438" extrusionOk="0">
                  <a:moveTo>
                    <a:pt x="2569" y="1"/>
                  </a:moveTo>
                  <a:lnTo>
                    <a:pt x="2168" y="234"/>
                  </a:lnTo>
                  <a:cubicBezTo>
                    <a:pt x="1334" y="701"/>
                    <a:pt x="600" y="1302"/>
                    <a:pt x="0" y="2035"/>
                  </a:cubicBezTo>
                  <a:lnTo>
                    <a:pt x="2368" y="4404"/>
                  </a:lnTo>
                  <a:lnTo>
                    <a:pt x="2368" y="4404"/>
                  </a:lnTo>
                  <a:cubicBezTo>
                    <a:pt x="2369" y="4282"/>
                    <a:pt x="2371" y="4162"/>
                    <a:pt x="2402" y="4070"/>
                  </a:cubicBezTo>
                  <a:cubicBezTo>
                    <a:pt x="2402" y="4004"/>
                    <a:pt x="2402" y="3970"/>
                    <a:pt x="2435" y="3937"/>
                  </a:cubicBezTo>
                  <a:cubicBezTo>
                    <a:pt x="2435" y="3837"/>
                    <a:pt x="2468" y="3737"/>
                    <a:pt x="2502" y="3670"/>
                  </a:cubicBezTo>
                  <a:lnTo>
                    <a:pt x="2569" y="3537"/>
                  </a:lnTo>
                  <a:cubicBezTo>
                    <a:pt x="2602" y="3470"/>
                    <a:pt x="2635" y="3370"/>
                    <a:pt x="2669" y="3303"/>
                  </a:cubicBezTo>
                  <a:cubicBezTo>
                    <a:pt x="2735" y="3203"/>
                    <a:pt x="2735" y="3203"/>
                    <a:pt x="2769" y="3136"/>
                  </a:cubicBezTo>
                  <a:cubicBezTo>
                    <a:pt x="2835" y="3070"/>
                    <a:pt x="2869" y="3003"/>
                    <a:pt x="2935" y="2936"/>
                  </a:cubicBezTo>
                  <a:cubicBezTo>
                    <a:pt x="2969" y="2869"/>
                    <a:pt x="3002" y="2836"/>
                    <a:pt x="3036" y="2769"/>
                  </a:cubicBezTo>
                  <a:lnTo>
                    <a:pt x="3236" y="2569"/>
                  </a:lnTo>
                  <a:cubicBezTo>
                    <a:pt x="3269" y="2536"/>
                    <a:pt x="3336" y="2469"/>
                    <a:pt x="3402" y="2402"/>
                  </a:cubicBezTo>
                  <a:lnTo>
                    <a:pt x="3569" y="2269"/>
                  </a:lnTo>
                  <a:cubicBezTo>
                    <a:pt x="3636" y="2202"/>
                    <a:pt x="3736" y="2136"/>
                    <a:pt x="3803" y="2069"/>
                  </a:cubicBezTo>
                  <a:lnTo>
                    <a:pt x="3970" y="1969"/>
                  </a:lnTo>
                  <a:cubicBezTo>
                    <a:pt x="4070" y="1902"/>
                    <a:pt x="4170" y="1835"/>
                    <a:pt x="4270" y="1769"/>
                  </a:cubicBezTo>
                  <a:lnTo>
                    <a:pt x="2569" y="1"/>
                  </a:lnTo>
                  <a:close/>
                  <a:moveTo>
                    <a:pt x="2368" y="4404"/>
                  </a:moveTo>
                  <a:cubicBezTo>
                    <a:pt x="2368" y="4415"/>
                    <a:pt x="2368" y="4426"/>
                    <a:pt x="2368" y="4437"/>
                  </a:cubicBezTo>
                  <a:lnTo>
                    <a:pt x="2402" y="4437"/>
                  </a:lnTo>
                  <a:lnTo>
                    <a:pt x="2368" y="4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4464875" y="3284150"/>
              <a:ext cx="176825" cy="66725"/>
            </a:xfrm>
            <a:custGeom>
              <a:avLst/>
              <a:gdLst/>
              <a:ahLst/>
              <a:cxnLst/>
              <a:rect l="l" t="t" r="r" b="b"/>
              <a:pathLst>
                <a:path w="7073" h="2669" extrusionOk="0">
                  <a:moveTo>
                    <a:pt x="1" y="0"/>
                  </a:moveTo>
                  <a:lnTo>
                    <a:pt x="2603" y="2602"/>
                  </a:lnTo>
                  <a:cubicBezTo>
                    <a:pt x="3103" y="2636"/>
                    <a:pt x="3603" y="2669"/>
                    <a:pt x="4104" y="2669"/>
                  </a:cubicBezTo>
                  <a:cubicBezTo>
                    <a:pt x="5105" y="2669"/>
                    <a:pt x="6072" y="2602"/>
                    <a:pt x="7073" y="2435"/>
                  </a:cubicBezTo>
                  <a:lnTo>
                    <a:pt x="5238" y="601"/>
                  </a:lnTo>
                  <a:lnTo>
                    <a:pt x="5205" y="601"/>
                  </a:lnTo>
                  <a:lnTo>
                    <a:pt x="4871" y="634"/>
                  </a:lnTo>
                  <a:lnTo>
                    <a:pt x="4004" y="634"/>
                  </a:lnTo>
                  <a:cubicBezTo>
                    <a:pt x="3704" y="634"/>
                    <a:pt x="3403" y="634"/>
                    <a:pt x="3103" y="601"/>
                  </a:cubicBezTo>
                  <a:lnTo>
                    <a:pt x="2836" y="601"/>
                  </a:lnTo>
                  <a:cubicBezTo>
                    <a:pt x="2536" y="567"/>
                    <a:pt x="2236" y="534"/>
                    <a:pt x="1936" y="467"/>
                  </a:cubicBezTo>
                  <a:cubicBezTo>
                    <a:pt x="1635" y="434"/>
                    <a:pt x="1335" y="367"/>
                    <a:pt x="1035" y="301"/>
                  </a:cubicBezTo>
                  <a:lnTo>
                    <a:pt x="835" y="267"/>
                  </a:lnTo>
                  <a:cubicBezTo>
                    <a:pt x="535" y="167"/>
                    <a:pt x="268" y="10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461550" y="3169075"/>
              <a:ext cx="47550" cy="44200"/>
            </a:xfrm>
            <a:custGeom>
              <a:avLst/>
              <a:gdLst/>
              <a:ahLst/>
              <a:cxnLst/>
              <a:rect l="l" t="t" r="r" b="b"/>
              <a:pathLst>
                <a:path w="1902" h="1768" extrusionOk="0">
                  <a:moveTo>
                    <a:pt x="134" y="0"/>
                  </a:moveTo>
                  <a:cubicBezTo>
                    <a:pt x="34" y="133"/>
                    <a:pt x="0" y="267"/>
                    <a:pt x="0" y="434"/>
                  </a:cubicBezTo>
                  <a:cubicBezTo>
                    <a:pt x="0" y="767"/>
                    <a:pt x="267" y="1067"/>
                    <a:pt x="768" y="1368"/>
                  </a:cubicBezTo>
                  <a:cubicBezTo>
                    <a:pt x="1101" y="1568"/>
                    <a:pt x="1502" y="1701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690875" y="3062325"/>
              <a:ext cx="149300" cy="148450"/>
            </a:xfrm>
            <a:custGeom>
              <a:avLst/>
              <a:gdLst/>
              <a:ahLst/>
              <a:cxnLst/>
              <a:rect l="l" t="t" r="r" b="b"/>
              <a:pathLst>
                <a:path w="5972" h="5938" extrusionOk="0">
                  <a:moveTo>
                    <a:pt x="1" y="0"/>
                  </a:moveTo>
                  <a:lnTo>
                    <a:pt x="5938" y="5938"/>
                  </a:lnTo>
                  <a:cubicBezTo>
                    <a:pt x="5972" y="5771"/>
                    <a:pt x="5972" y="5604"/>
                    <a:pt x="5972" y="5438"/>
                  </a:cubicBezTo>
                  <a:cubicBezTo>
                    <a:pt x="5972" y="3870"/>
                    <a:pt x="4871" y="2369"/>
                    <a:pt x="2869" y="1201"/>
                  </a:cubicBezTo>
                  <a:cubicBezTo>
                    <a:pt x="1969" y="701"/>
                    <a:pt x="1001" y="2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4508250" y="3044800"/>
              <a:ext cx="133450" cy="58400"/>
            </a:xfrm>
            <a:custGeom>
              <a:avLst/>
              <a:gdLst/>
              <a:ahLst/>
              <a:cxnLst/>
              <a:rect l="l" t="t" r="r" b="b"/>
              <a:pathLst>
                <a:path w="5338" h="2336" extrusionOk="0">
                  <a:moveTo>
                    <a:pt x="2335" y="1"/>
                  </a:moveTo>
                  <a:cubicBezTo>
                    <a:pt x="1535" y="1"/>
                    <a:pt x="768" y="34"/>
                    <a:pt x="0" y="134"/>
                  </a:cubicBezTo>
                  <a:lnTo>
                    <a:pt x="1902" y="2036"/>
                  </a:lnTo>
                  <a:lnTo>
                    <a:pt x="3103" y="2036"/>
                  </a:lnTo>
                  <a:lnTo>
                    <a:pt x="3470" y="2069"/>
                  </a:lnTo>
                  <a:lnTo>
                    <a:pt x="3837" y="2102"/>
                  </a:lnTo>
                  <a:lnTo>
                    <a:pt x="4137" y="2136"/>
                  </a:lnTo>
                  <a:lnTo>
                    <a:pt x="4570" y="2202"/>
                  </a:lnTo>
                  <a:lnTo>
                    <a:pt x="4837" y="2269"/>
                  </a:lnTo>
                  <a:lnTo>
                    <a:pt x="5271" y="2336"/>
                  </a:lnTo>
                  <a:lnTo>
                    <a:pt x="5338" y="2336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4719225" y="3215775"/>
              <a:ext cx="88425" cy="88400"/>
            </a:xfrm>
            <a:custGeom>
              <a:avLst/>
              <a:gdLst/>
              <a:ahLst/>
              <a:cxnLst/>
              <a:rect l="l" t="t" r="r" b="b"/>
              <a:pathLst>
                <a:path w="3537" h="3536" extrusionOk="0">
                  <a:moveTo>
                    <a:pt x="1402" y="0"/>
                  </a:moveTo>
                  <a:cubicBezTo>
                    <a:pt x="1368" y="33"/>
                    <a:pt x="1368" y="33"/>
                    <a:pt x="1368" y="67"/>
                  </a:cubicBezTo>
                  <a:cubicBezTo>
                    <a:pt x="1368" y="100"/>
                    <a:pt x="1335" y="133"/>
                    <a:pt x="1302" y="200"/>
                  </a:cubicBezTo>
                  <a:cubicBezTo>
                    <a:pt x="1268" y="300"/>
                    <a:pt x="1235" y="400"/>
                    <a:pt x="1168" y="500"/>
                  </a:cubicBezTo>
                  <a:lnTo>
                    <a:pt x="1102" y="600"/>
                  </a:lnTo>
                  <a:cubicBezTo>
                    <a:pt x="1068" y="701"/>
                    <a:pt x="1002" y="767"/>
                    <a:pt x="935" y="867"/>
                  </a:cubicBezTo>
                  <a:lnTo>
                    <a:pt x="868" y="967"/>
                  </a:lnTo>
                  <a:cubicBezTo>
                    <a:pt x="801" y="1034"/>
                    <a:pt x="701" y="1134"/>
                    <a:pt x="601" y="1234"/>
                  </a:cubicBezTo>
                  <a:lnTo>
                    <a:pt x="535" y="1301"/>
                  </a:lnTo>
                  <a:cubicBezTo>
                    <a:pt x="434" y="1401"/>
                    <a:pt x="301" y="1501"/>
                    <a:pt x="201" y="1601"/>
                  </a:cubicBezTo>
                  <a:lnTo>
                    <a:pt x="134" y="1668"/>
                  </a:lnTo>
                  <a:lnTo>
                    <a:pt x="1" y="1768"/>
                  </a:lnTo>
                  <a:lnTo>
                    <a:pt x="1769" y="3536"/>
                  </a:lnTo>
                  <a:cubicBezTo>
                    <a:pt x="2436" y="3136"/>
                    <a:pt x="3036" y="2702"/>
                    <a:pt x="3537" y="2168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4623325" y="3163225"/>
              <a:ext cx="50075" cy="46725"/>
            </a:xfrm>
            <a:custGeom>
              <a:avLst/>
              <a:gdLst/>
              <a:ahLst/>
              <a:cxnLst/>
              <a:rect l="l" t="t" r="r" b="b"/>
              <a:pathLst>
                <a:path w="2003" h="1869" extrusionOk="0">
                  <a:moveTo>
                    <a:pt x="1" y="1"/>
                  </a:moveTo>
                  <a:lnTo>
                    <a:pt x="1869" y="1869"/>
                  </a:lnTo>
                  <a:cubicBezTo>
                    <a:pt x="1969" y="1735"/>
                    <a:pt x="2002" y="1535"/>
                    <a:pt x="1969" y="1368"/>
                  </a:cubicBezTo>
                  <a:cubicBezTo>
                    <a:pt x="1969" y="1335"/>
                    <a:pt x="1969" y="1301"/>
                    <a:pt x="1969" y="1268"/>
                  </a:cubicBezTo>
                  <a:cubicBezTo>
                    <a:pt x="1969" y="968"/>
                    <a:pt x="1735" y="668"/>
                    <a:pt x="1235" y="401"/>
                  </a:cubicBezTo>
                  <a:cubicBezTo>
                    <a:pt x="868" y="167"/>
                    <a:pt x="434" y="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4401500" y="3061475"/>
              <a:ext cx="87600" cy="58400"/>
            </a:xfrm>
            <a:custGeom>
              <a:avLst/>
              <a:gdLst/>
              <a:ahLst/>
              <a:cxnLst/>
              <a:rect l="l" t="t" r="r" b="b"/>
              <a:pathLst>
                <a:path w="3504" h="2336" extrusionOk="0">
                  <a:moveTo>
                    <a:pt x="1769" y="1"/>
                  </a:moveTo>
                  <a:cubicBezTo>
                    <a:pt x="1168" y="168"/>
                    <a:pt x="568" y="368"/>
                    <a:pt x="1" y="635"/>
                  </a:cubicBezTo>
                  <a:lnTo>
                    <a:pt x="1735" y="2336"/>
                  </a:lnTo>
                  <a:cubicBezTo>
                    <a:pt x="2302" y="2069"/>
                    <a:pt x="2869" y="1869"/>
                    <a:pt x="3503" y="17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4620825" y="3284975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869" y="1"/>
                  </a:moveTo>
                  <a:cubicBezTo>
                    <a:pt x="1602" y="101"/>
                    <a:pt x="1368" y="167"/>
                    <a:pt x="1101" y="234"/>
                  </a:cubicBezTo>
                  <a:lnTo>
                    <a:pt x="901" y="268"/>
                  </a:lnTo>
                  <a:cubicBezTo>
                    <a:pt x="668" y="334"/>
                    <a:pt x="434" y="368"/>
                    <a:pt x="167" y="434"/>
                  </a:cubicBezTo>
                  <a:lnTo>
                    <a:pt x="1" y="468"/>
                  </a:lnTo>
                  <a:lnTo>
                    <a:pt x="1769" y="2236"/>
                  </a:lnTo>
                  <a:cubicBezTo>
                    <a:pt x="2402" y="2069"/>
                    <a:pt x="3036" y="1902"/>
                    <a:pt x="3637" y="1702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4556625" y="3215775"/>
              <a:ext cx="68400" cy="34000"/>
            </a:xfrm>
            <a:custGeom>
              <a:avLst/>
              <a:gdLst/>
              <a:ahLst/>
              <a:cxnLst/>
              <a:rect l="l" t="t" r="r" b="b"/>
              <a:pathLst>
                <a:path w="2736" h="1360" extrusionOk="0">
                  <a:moveTo>
                    <a:pt x="634" y="0"/>
                  </a:moveTo>
                  <a:lnTo>
                    <a:pt x="0" y="634"/>
                  </a:lnTo>
                  <a:lnTo>
                    <a:pt x="701" y="1334"/>
                  </a:lnTo>
                  <a:cubicBezTo>
                    <a:pt x="784" y="1351"/>
                    <a:pt x="867" y="1359"/>
                    <a:pt x="947" y="1359"/>
                  </a:cubicBezTo>
                  <a:cubicBezTo>
                    <a:pt x="1026" y="1359"/>
                    <a:pt x="1101" y="1351"/>
                    <a:pt x="1168" y="1334"/>
                  </a:cubicBezTo>
                  <a:cubicBezTo>
                    <a:pt x="1701" y="1301"/>
                    <a:pt x="2235" y="1201"/>
                    <a:pt x="2735" y="967"/>
                  </a:cubicBezTo>
                  <a:lnTo>
                    <a:pt x="1835" y="67"/>
                  </a:lnTo>
                  <a:cubicBezTo>
                    <a:pt x="1668" y="122"/>
                    <a:pt x="1495" y="149"/>
                    <a:pt x="1323" y="149"/>
                  </a:cubicBezTo>
                  <a:cubicBezTo>
                    <a:pt x="1084" y="149"/>
                    <a:pt x="848" y="9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4463225" y="3126525"/>
              <a:ext cx="120100" cy="85925"/>
            </a:xfrm>
            <a:custGeom>
              <a:avLst/>
              <a:gdLst/>
              <a:ahLst/>
              <a:cxnLst/>
              <a:rect l="l" t="t" r="r" b="b"/>
              <a:pathLst>
                <a:path w="4804" h="3437" extrusionOk="0">
                  <a:moveTo>
                    <a:pt x="867" y="1"/>
                  </a:moveTo>
                  <a:lnTo>
                    <a:pt x="0" y="501"/>
                  </a:lnTo>
                  <a:lnTo>
                    <a:pt x="2969" y="3437"/>
                  </a:lnTo>
                  <a:cubicBezTo>
                    <a:pt x="3303" y="3370"/>
                    <a:pt x="3636" y="3303"/>
                    <a:pt x="3936" y="3203"/>
                  </a:cubicBezTo>
                  <a:cubicBezTo>
                    <a:pt x="4270" y="3103"/>
                    <a:pt x="4537" y="2970"/>
                    <a:pt x="4804" y="2903"/>
                  </a:cubicBezTo>
                  <a:lnTo>
                    <a:pt x="3870" y="1936"/>
                  </a:lnTo>
                  <a:lnTo>
                    <a:pt x="3803" y="1969"/>
                  </a:lnTo>
                  <a:cubicBezTo>
                    <a:pt x="3469" y="2069"/>
                    <a:pt x="3136" y="2169"/>
                    <a:pt x="2769" y="2236"/>
                  </a:cubicBezTo>
                  <a:cubicBezTo>
                    <a:pt x="2702" y="2252"/>
                    <a:pt x="2627" y="2261"/>
                    <a:pt x="2552" y="2261"/>
                  </a:cubicBezTo>
                  <a:cubicBezTo>
                    <a:pt x="2477" y="2261"/>
                    <a:pt x="2402" y="2252"/>
                    <a:pt x="2335" y="2236"/>
                  </a:cubicBezTo>
                  <a:cubicBezTo>
                    <a:pt x="2268" y="2236"/>
                    <a:pt x="2202" y="2202"/>
                    <a:pt x="2135" y="2169"/>
                  </a:cubicBezTo>
                  <a:cubicBezTo>
                    <a:pt x="1868" y="2002"/>
                    <a:pt x="1835" y="1769"/>
                    <a:pt x="2302" y="1502"/>
                  </a:cubicBezTo>
                  <a:cubicBezTo>
                    <a:pt x="2569" y="1335"/>
                    <a:pt x="2869" y="1268"/>
                    <a:pt x="3136" y="1235"/>
                  </a:cubicBezTo>
                  <a:lnTo>
                    <a:pt x="2202" y="301"/>
                  </a:lnTo>
                  <a:cubicBezTo>
                    <a:pt x="2035" y="368"/>
                    <a:pt x="1902" y="434"/>
                    <a:pt x="1735" y="501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4604150" y="3047300"/>
              <a:ext cx="225175" cy="211850"/>
            </a:xfrm>
            <a:custGeom>
              <a:avLst/>
              <a:gdLst/>
              <a:ahLst/>
              <a:cxnLst/>
              <a:rect l="l" t="t" r="r" b="b"/>
              <a:pathLst>
                <a:path w="9007" h="8474" extrusionOk="0">
                  <a:moveTo>
                    <a:pt x="1" y="1"/>
                  </a:moveTo>
                  <a:lnTo>
                    <a:pt x="2569" y="2569"/>
                  </a:lnTo>
                  <a:cubicBezTo>
                    <a:pt x="3003" y="2703"/>
                    <a:pt x="3403" y="2870"/>
                    <a:pt x="3770" y="3070"/>
                  </a:cubicBezTo>
                  <a:cubicBezTo>
                    <a:pt x="5271" y="3837"/>
                    <a:pt x="6105" y="4904"/>
                    <a:pt x="6105" y="6039"/>
                  </a:cubicBezTo>
                  <a:lnTo>
                    <a:pt x="6105" y="6072"/>
                  </a:lnTo>
                  <a:lnTo>
                    <a:pt x="8507" y="8474"/>
                  </a:lnTo>
                  <a:cubicBezTo>
                    <a:pt x="8707" y="8240"/>
                    <a:pt x="8840" y="8007"/>
                    <a:pt x="9007" y="7740"/>
                  </a:cubicBezTo>
                  <a:lnTo>
                    <a:pt x="1368" y="134"/>
                  </a:lnTo>
                  <a:cubicBezTo>
                    <a:pt x="901" y="68"/>
                    <a:pt x="46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4295600" y="3216600"/>
              <a:ext cx="100925" cy="100100"/>
            </a:xfrm>
            <a:custGeom>
              <a:avLst/>
              <a:gdLst/>
              <a:ahLst/>
              <a:cxnLst/>
              <a:rect l="l" t="t" r="r" b="b"/>
              <a:pathLst>
                <a:path w="4037" h="4004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1301" y="2536"/>
                    <a:pt x="3003" y="3503"/>
                  </a:cubicBezTo>
                  <a:cubicBezTo>
                    <a:pt x="3336" y="3703"/>
                    <a:pt x="3670" y="3870"/>
                    <a:pt x="4037" y="4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293100" y="3169900"/>
              <a:ext cx="175975" cy="170975"/>
            </a:xfrm>
            <a:custGeom>
              <a:avLst/>
              <a:gdLst/>
              <a:ahLst/>
              <a:cxnLst/>
              <a:rect l="l" t="t" r="r" b="b"/>
              <a:pathLst>
                <a:path w="7039" h="6839" extrusionOk="0">
                  <a:moveTo>
                    <a:pt x="200" y="0"/>
                  </a:moveTo>
                  <a:cubicBezTo>
                    <a:pt x="100" y="334"/>
                    <a:pt x="34" y="701"/>
                    <a:pt x="0" y="1034"/>
                  </a:cubicBezTo>
                  <a:lnTo>
                    <a:pt x="5371" y="6372"/>
                  </a:lnTo>
                  <a:cubicBezTo>
                    <a:pt x="5905" y="6572"/>
                    <a:pt x="6472" y="6739"/>
                    <a:pt x="7039" y="6839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4307275" y="3077325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2" y="1"/>
                  </a:moveTo>
                  <a:cubicBezTo>
                    <a:pt x="2469" y="34"/>
                    <a:pt x="2369" y="101"/>
                    <a:pt x="2269" y="167"/>
                  </a:cubicBezTo>
                  <a:cubicBezTo>
                    <a:pt x="1401" y="634"/>
                    <a:pt x="634" y="1268"/>
                    <a:pt x="0" y="2035"/>
                  </a:cubicBezTo>
                  <a:lnTo>
                    <a:pt x="367" y="2402"/>
                  </a:lnTo>
                  <a:cubicBezTo>
                    <a:pt x="968" y="1669"/>
                    <a:pt x="1702" y="1068"/>
                    <a:pt x="2536" y="601"/>
                  </a:cubicBezTo>
                  <a:lnTo>
                    <a:pt x="2969" y="368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529100" y="3345025"/>
              <a:ext cx="122600" cy="18125"/>
            </a:xfrm>
            <a:custGeom>
              <a:avLst/>
              <a:gdLst/>
              <a:ahLst/>
              <a:cxnLst/>
              <a:rect l="l" t="t" r="r" b="b"/>
              <a:pathLst>
                <a:path w="4904" h="725" extrusionOk="0">
                  <a:moveTo>
                    <a:pt x="4470" y="0"/>
                  </a:moveTo>
                  <a:cubicBezTo>
                    <a:pt x="3470" y="167"/>
                    <a:pt x="2502" y="234"/>
                    <a:pt x="1501" y="234"/>
                  </a:cubicBezTo>
                  <a:cubicBezTo>
                    <a:pt x="1001" y="234"/>
                    <a:pt x="501" y="201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81" y="717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470" y="34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4377325" y="3129875"/>
              <a:ext cx="55050" cy="78400"/>
            </a:xfrm>
            <a:custGeom>
              <a:avLst/>
              <a:gdLst/>
              <a:ahLst/>
              <a:cxnLst/>
              <a:rect l="l" t="t" r="r" b="b"/>
              <a:pathLst>
                <a:path w="2202" h="3136" extrusionOk="0">
                  <a:moveTo>
                    <a:pt x="1902" y="0"/>
                  </a:moveTo>
                  <a:cubicBezTo>
                    <a:pt x="1802" y="67"/>
                    <a:pt x="1702" y="134"/>
                    <a:pt x="1568" y="200"/>
                  </a:cubicBezTo>
                  <a:lnTo>
                    <a:pt x="1435" y="300"/>
                  </a:lnTo>
                  <a:cubicBezTo>
                    <a:pt x="1335" y="367"/>
                    <a:pt x="1268" y="434"/>
                    <a:pt x="1201" y="501"/>
                  </a:cubicBezTo>
                  <a:lnTo>
                    <a:pt x="1001" y="634"/>
                  </a:lnTo>
                  <a:cubicBezTo>
                    <a:pt x="968" y="701"/>
                    <a:pt x="901" y="767"/>
                    <a:pt x="834" y="801"/>
                  </a:cubicBezTo>
                  <a:lnTo>
                    <a:pt x="668" y="1001"/>
                  </a:lnTo>
                  <a:cubicBezTo>
                    <a:pt x="634" y="1068"/>
                    <a:pt x="601" y="1101"/>
                    <a:pt x="534" y="1168"/>
                  </a:cubicBezTo>
                  <a:cubicBezTo>
                    <a:pt x="501" y="1234"/>
                    <a:pt x="434" y="1301"/>
                    <a:pt x="401" y="1368"/>
                  </a:cubicBezTo>
                  <a:cubicBezTo>
                    <a:pt x="367" y="1435"/>
                    <a:pt x="334" y="1468"/>
                    <a:pt x="301" y="1535"/>
                  </a:cubicBezTo>
                  <a:cubicBezTo>
                    <a:pt x="267" y="1568"/>
                    <a:pt x="234" y="1701"/>
                    <a:pt x="201" y="1768"/>
                  </a:cubicBezTo>
                  <a:lnTo>
                    <a:pt x="134" y="1902"/>
                  </a:lnTo>
                  <a:cubicBezTo>
                    <a:pt x="100" y="2002"/>
                    <a:pt x="67" y="2102"/>
                    <a:pt x="67" y="2202"/>
                  </a:cubicBezTo>
                  <a:cubicBezTo>
                    <a:pt x="34" y="2235"/>
                    <a:pt x="34" y="2269"/>
                    <a:pt x="34" y="2302"/>
                  </a:cubicBezTo>
                  <a:cubicBezTo>
                    <a:pt x="0" y="2435"/>
                    <a:pt x="0" y="2569"/>
                    <a:pt x="0" y="2702"/>
                  </a:cubicBezTo>
                  <a:lnTo>
                    <a:pt x="434" y="3136"/>
                  </a:lnTo>
                  <a:cubicBezTo>
                    <a:pt x="201" y="2135"/>
                    <a:pt x="801" y="1101"/>
                    <a:pt x="2202" y="2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446550" y="3265800"/>
              <a:ext cx="147625" cy="34225"/>
            </a:xfrm>
            <a:custGeom>
              <a:avLst/>
              <a:gdLst/>
              <a:ahLst/>
              <a:cxnLst/>
              <a:rect l="l" t="t" r="r" b="b"/>
              <a:pathLst>
                <a:path w="5905" h="1369" extrusionOk="0">
                  <a:moveTo>
                    <a:pt x="0" y="0"/>
                  </a:moveTo>
                  <a:lnTo>
                    <a:pt x="701" y="734"/>
                  </a:lnTo>
                  <a:cubicBezTo>
                    <a:pt x="967" y="834"/>
                    <a:pt x="1268" y="901"/>
                    <a:pt x="1534" y="968"/>
                  </a:cubicBezTo>
                  <a:lnTo>
                    <a:pt x="1735" y="1035"/>
                  </a:lnTo>
                  <a:cubicBezTo>
                    <a:pt x="2035" y="1101"/>
                    <a:pt x="2335" y="1168"/>
                    <a:pt x="2635" y="1201"/>
                  </a:cubicBezTo>
                  <a:cubicBezTo>
                    <a:pt x="2935" y="1268"/>
                    <a:pt x="3236" y="1301"/>
                    <a:pt x="3569" y="1301"/>
                  </a:cubicBezTo>
                  <a:lnTo>
                    <a:pt x="3836" y="1301"/>
                  </a:lnTo>
                  <a:cubicBezTo>
                    <a:pt x="4103" y="1335"/>
                    <a:pt x="4403" y="1335"/>
                    <a:pt x="4703" y="1368"/>
                  </a:cubicBezTo>
                  <a:lnTo>
                    <a:pt x="5571" y="1368"/>
                  </a:lnTo>
                  <a:lnTo>
                    <a:pt x="5904" y="1335"/>
                  </a:lnTo>
                  <a:lnTo>
                    <a:pt x="5571" y="968"/>
                  </a:lnTo>
                  <a:cubicBezTo>
                    <a:pt x="5331" y="980"/>
                    <a:pt x="5092" y="986"/>
                    <a:pt x="4854" y="986"/>
                  </a:cubicBezTo>
                  <a:cubicBezTo>
                    <a:pt x="3168" y="986"/>
                    <a:pt x="1520" y="67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674200" y="3044800"/>
              <a:ext cx="187650" cy="176000"/>
            </a:xfrm>
            <a:custGeom>
              <a:avLst/>
              <a:gdLst/>
              <a:ahLst/>
              <a:cxnLst/>
              <a:rect l="l" t="t" r="r" b="b"/>
              <a:pathLst>
                <a:path w="7506" h="7040" extrusionOk="0">
                  <a:moveTo>
                    <a:pt x="1" y="1"/>
                  </a:moveTo>
                  <a:lnTo>
                    <a:pt x="668" y="701"/>
                  </a:lnTo>
                  <a:cubicBezTo>
                    <a:pt x="1668" y="968"/>
                    <a:pt x="2636" y="1368"/>
                    <a:pt x="3536" y="1902"/>
                  </a:cubicBezTo>
                  <a:cubicBezTo>
                    <a:pt x="5538" y="3036"/>
                    <a:pt x="6639" y="4571"/>
                    <a:pt x="6639" y="6139"/>
                  </a:cubicBezTo>
                  <a:cubicBezTo>
                    <a:pt x="6639" y="6305"/>
                    <a:pt x="6639" y="6472"/>
                    <a:pt x="6605" y="6639"/>
                  </a:cubicBezTo>
                  <a:lnTo>
                    <a:pt x="7039" y="7039"/>
                  </a:lnTo>
                  <a:cubicBezTo>
                    <a:pt x="7506" y="5071"/>
                    <a:pt x="6438" y="2970"/>
                    <a:pt x="3803" y="1468"/>
                  </a:cubicBezTo>
                  <a:cubicBezTo>
                    <a:pt x="2602" y="801"/>
                    <a:pt x="1301" y="3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4497400" y="3032925"/>
              <a:ext cx="86750" cy="16075"/>
            </a:xfrm>
            <a:custGeom>
              <a:avLst/>
              <a:gdLst/>
              <a:ahLst/>
              <a:cxnLst/>
              <a:rect l="l" t="t" r="r" b="b"/>
              <a:pathLst>
                <a:path w="3470" h="643" extrusionOk="0">
                  <a:moveTo>
                    <a:pt x="2457" y="0"/>
                  </a:moveTo>
                  <a:cubicBezTo>
                    <a:pt x="1636" y="0"/>
                    <a:pt x="830" y="65"/>
                    <a:pt x="1" y="176"/>
                  </a:cubicBezTo>
                  <a:lnTo>
                    <a:pt x="468" y="643"/>
                  </a:lnTo>
                  <a:cubicBezTo>
                    <a:pt x="1235" y="542"/>
                    <a:pt x="2002" y="509"/>
                    <a:pt x="2769" y="509"/>
                  </a:cubicBezTo>
                  <a:lnTo>
                    <a:pt x="3470" y="509"/>
                  </a:lnTo>
                  <a:lnTo>
                    <a:pt x="2970" y="9"/>
                  </a:lnTo>
                  <a:cubicBezTo>
                    <a:pt x="2798" y="3"/>
                    <a:pt x="2627" y="0"/>
                    <a:pt x="2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763425" y="3269975"/>
              <a:ext cx="53400" cy="42550"/>
            </a:xfrm>
            <a:custGeom>
              <a:avLst/>
              <a:gdLst/>
              <a:ahLst/>
              <a:cxnLst/>
              <a:rect l="l" t="t" r="r" b="b"/>
              <a:pathLst>
                <a:path w="2136" h="1702" extrusionOk="0">
                  <a:moveTo>
                    <a:pt x="1769" y="0"/>
                  </a:moveTo>
                  <a:cubicBezTo>
                    <a:pt x="1235" y="534"/>
                    <a:pt x="668" y="968"/>
                    <a:pt x="1" y="1368"/>
                  </a:cubicBezTo>
                  <a:lnTo>
                    <a:pt x="368" y="1701"/>
                  </a:lnTo>
                  <a:cubicBezTo>
                    <a:pt x="1001" y="1335"/>
                    <a:pt x="1602" y="868"/>
                    <a:pt x="2136" y="334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711725" y="3207425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68" y="0"/>
                  </a:moveTo>
                  <a:cubicBezTo>
                    <a:pt x="1168" y="768"/>
                    <a:pt x="668" y="1401"/>
                    <a:pt x="1" y="1802"/>
                  </a:cubicBezTo>
                  <a:lnTo>
                    <a:pt x="301" y="2069"/>
                  </a:lnTo>
                  <a:lnTo>
                    <a:pt x="434" y="2002"/>
                  </a:lnTo>
                  <a:lnTo>
                    <a:pt x="501" y="1935"/>
                  </a:lnTo>
                  <a:cubicBezTo>
                    <a:pt x="601" y="1835"/>
                    <a:pt x="734" y="1735"/>
                    <a:pt x="835" y="1635"/>
                  </a:cubicBezTo>
                  <a:lnTo>
                    <a:pt x="901" y="1568"/>
                  </a:lnTo>
                  <a:cubicBezTo>
                    <a:pt x="1001" y="1468"/>
                    <a:pt x="1101" y="1368"/>
                    <a:pt x="1168" y="1301"/>
                  </a:cubicBezTo>
                  <a:lnTo>
                    <a:pt x="1235" y="1201"/>
                  </a:lnTo>
                  <a:cubicBezTo>
                    <a:pt x="1302" y="1101"/>
                    <a:pt x="1368" y="1035"/>
                    <a:pt x="1402" y="934"/>
                  </a:cubicBezTo>
                  <a:lnTo>
                    <a:pt x="1468" y="834"/>
                  </a:lnTo>
                  <a:cubicBezTo>
                    <a:pt x="1535" y="734"/>
                    <a:pt x="1568" y="634"/>
                    <a:pt x="1602" y="534"/>
                  </a:cubicBezTo>
                  <a:cubicBezTo>
                    <a:pt x="1602" y="467"/>
                    <a:pt x="1635" y="434"/>
                    <a:pt x="1668" y="401"/>
                  </a:cubicBezTo>
                  <a:cubicBezTo>
                    <a:pt x="1668" y="367"/>
                    <a:pt x="1668" y="367"/>
                    <a:pt x="1668" y="334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4555775" y="3096150"/>
              <a:ext cx="100950" cy="22075"/>
            </a:xfrm>
            <a:custGeom>
              <a:avLst/>
              <a:gdLst/>
              <a:ahLst/>
              <a:cxnLst/>
              <a:rect l="l" t="t" r="r" b="b"/>
              <a:pathLst>
                <a:path w="4038" h="883" extrusionOk="0">
                  <a:moveTo>
                    <a:pt x="310" y="0"/>
                  </a:moveTo>
                  <a:cubicBezTo>
                    <a:pt x="208" y="0"/>
                    <a:pt x="112" y="15"/>
                    <a:pt x="1" y="15"/>
                  </a:cubicBezTo>
                  <a:lnTo>
                    <a:pt x="401" y="382"/>
                  </a:lnTo>
                  <a:cubicBezTo>
                    <a:pt x="1602" y="382"/>
                    <a:pt x="2836" y="549"/>
                    <a:pt x="4037" y="882"/>
                  </a:cubicBezTo>
                  <a:lnTo>
                    <a:pt x="3503" y="348"/>
                  </a:lnTo>
                  <a:lnTo>
                    <a:pt x="3403" y="315"/>
                  </a:lnTo>
                  <a:lnTo>
                    <a:pt x="2970" y="215"/>
                  </a:lnTo>
                  <a:lnTo>
                    <a:pt x="2703" y="182"/>
                  </a:lnTo>
                  <a:lnTo>
                    <a:pt x="2269" y="115"/>
                  </a:lnTo>
                  <a:lnTo>
                    <a:pt x="1969" y="82"/>
                  </a:lnTo>
                  <a:lnTo>
                    <a:pt x="1602" y="48"/>
                  </a:lnTo>
                  <a:cubicBezTo>
                    <a:pt x="1469" y="48"/>
                    <a:pt x="1335" y="15"/>
                    <a:pt x="1235" y="15"/>
                  </a:cubicBezTo>
                  <a:lnTo>
                    <a:pt x="468" y="15"/>
                  </a:lnTo>
                  <a:cubicBezTo>
                    <a:pt x="412" y="4"/>
                    <a:pt x="36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665025" y="3327500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9" y="1"/>
                  </a:moveTo>
                  <a:cubicBezTo>
                    <a:pt x="1268" y="201"/>
                    <a:pt x="634" y="368"/>
                    <a:pt x="1" y="535"/>
                  </a:cubicBezTo>
                  <a:lnTo>
                    <a:pt x="434" y="935"/>
                  </a:lnTo>
                  <a:cubicBezTo>
                    <a:pt x="1068" y="801"/>
                    <a:pt x="1668" y="601"/>
                    <a:pt x="2269" y="368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4391500" y="30506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68" y="0"/>
                  </a:moveTo>
                  <a:cubicBezTo>
                    <a:pt x="1168" y="200"/>
                    <a:pt x="568" y="401"/>
                    <a:pt x="0" y="667"/>
                  </a:cubicBezTo>
                  <a:lnTo>
                    <a:pt x="401" y="1034"/>
                  </a:lnTo>
                  <a:cubicBezTo>
                    <a:pt x="968" y="801"/>
                    <a:pt x="1568" y="601"/>
                    <a:pt x="2169" y="4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4444875" y="3104850"/>
              <a:ext cx="52550" cy="22550"/>
            </a:xfrm>
            <a:custGeom>
              <a:avLst/>
              <a:gdLst/>
              <a:ahLst/>
              <a:cxnLst/>
              <a:rect l="l" t="t" r="r" b="b"/>
              <a:pathLst>
                <a:path w="2102" h="902" extrusionOk="0">
                  <a:moveTo>
                    <a:pt x="1768" y="0"/>
                  </a:moveTo>
                  <a:cubicBezTo>
                    <a:pt x="1134" y="134"/>
                    <a:pt x="567" y="334"/>
                    <a:pt x="0" y="601"/>
                  </a:cubicBezTo>
                  <a:lnTo>
                    <a:pt x="301" y="901"/>
                  </a:lnTo>
                  <a:cubicBezTo>
                    <a:pt x="868" y="634"/>
                    <a:pt x="1468" y="467"/>
                    <a:pt x="2102" y="3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4612500" y="3276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1935" y="0"/>
                  </a:moveTo>
                  <a:cubicBezTo>
                    <a:pt x="1301" y="200"/>
                    <a:pt x="667" y="334"/>
                    <a:pt x="0" y="434"/>
                  </a:cubicBezTo>
                  <a:lnTo>
                    <a:pt x="334" y="767"/>
                  </a:lnTo>
                  <a:lnTo>
                    <a:pt x="500" y="734"/>
                  </a:lnTo>
                  <a:cubicBezTo>
                    <a:pt x="734" y="701"/>
                    <a:pt x="1001" y="634"/>
                    <a:pt x="1234" y="601"/>
                  </a:cubicBezTo>
                  <a:lnTo>
                    <a:pt x="1434" y="534"/>
                  </a:lnTo>
                  <a:cubicBezTo>
                    <a:pt x="1701" y="467"/>
                    <a:pt x="1935" y="400"/>
                    <a:pt x="2202" y="334"/>
                  </a:cubicBezTo>
                  <a:lnTo>
                    <a:pt x="2268" y="30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4590800" y="3033975"/>
              <a:ext cx="47575" cy="16700"/>
            </a:xfrm>
            <a:custGeom>
              <a:avLst/>
              <a:gdLst/>
              <a:ahLst/>
              <a:cxnLst/>
              <a:rect l="l" t="t" r="r" b="b"/>
              <a:pathLst>
                <a:path w="1903" h="668" extrusionOk="0">
                  <a:moveTo>
                    <a:pt x="1" y="0"/>
                  </a:moveTo>
                  <a:lnTo>
                    <a:pt x="535" y="534"/>
                  </a:lnTo>
                  <a:cubicBezTo>
                    <a:pt x="1002" y="534"/>
                    <a:pt x="1435" y="601"/>
                    <a:pt x="1902" y="667"/>
                  </a:cubicBezTo>
                  <a:lnTo>
                    <a:pt x="1302" y="100"/>
                  </a:lnTo>
                  <a:cubicBezTo>
                    <a:pt x="868" y="33"/>
                    <a:pt x="43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816800" y="3241625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468" y="0"/>
                  </a:moveTo>
                  <a:cubicBezTo>
                    <a:pt x="334" y="267"/>
                    <a:pt x="167" y="500"/>
                    <a:pt x="1" y="734"/>
                  </a:cubicBezTo>
                  <a:lnTo>
                    <a:pt x="368" y="1068"/>
                  </a:lnTo>
                  <a:cubicBezTo>
                    <a:pt x="534" y="867"/>
                    <a:pt x="701" y="601"/>
                    <a:pt x="835" y="367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4669200" y="311152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0" y="0"/>
                  </a:moveTo>
                  <a:lnTo>
                    <a:pt x="701" y="701"/>
                  </a:lnTo>
                  <a:lnTo>
                    <a:pt x="1001" y="868"/>
                  </a:lnTo>
                  <a:cubicBezTo>
                    <a:pt x="2202" y="1468"/>
                    <a:pt x="2902" y="2269"/>
                    <a:pt x="3069" y="3103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35"/>
                    <a:pt x="2669" y="1301"/>
                    <a:pt x="1168" y="501"/>
                  </a:cubicBezTo>
                  <a:cubicBezTo>
                    <a:pt x="801" y="301"/>
                    <a:pt x="401" y="1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4280575" y="3201575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69"/>
                    <a:pt x="1202" y="3270"/>
                    <a:pt x="3337" y="4538"/>
                  </a:cubicBezTo>
                  <a:cubicBezTo>
                    <a:pt x="4037" y="4938"/>
                    <a:pt x="4771" y="5238"/>
                    <a:pt x="5505" y="5505"/>
                  </a:cubicBezTo>
                  <a:lnTo>
                    <a:pt x="4604" y="4604"/>
                  </a:lnTo>
                  <a:cubicBezTo>
                    <a:pt x="4271" y="4471"/>
                    <a:pt x="3937" y="4304"/>
                    <a:pt x="3604" y="4104"/>
                  </a:cubicBezTo>
                  <a:cubicBezTo>
                    <a:pt x="1902" y="3137"/>
                    <a:pt x="868" y="1902"/>
                    <a:pt x="601" y="6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4427350" y="3329175"/>
              <a:ext cx="57575" cy="27550"/>
            </a:xfrm>
            <a:custGeom>
              <a:avLst/>
              <a:gdLst/>
              <a:ahLst/>
              <a:cxnLst/>
              <a:rect l="l" t="t" r="r" b="b"/>
              <a:pathLst>
                <a:path w="2303" h="1102" extrusionOk="0">
                  <a:moveTo>
                    <a:pt x="1" y="1"/>
                  </a:moveTo>
                  <a:lnTo>
                    <a:pt x="735" y="734"/>
                  </a:lnTo>
                  <a:cubicBezTo>
                    <a:pt x="1235" y="901"/>
                    <a:pt x="1769" y="1001"/>
                    <a:pt x="2302" y="1101"/>
                  </a:cubicBezTo>
                  <a:lnTo>
                    <a:pt x="1669" y="468"/>
                  </a:lnTo>
                  <a:cubicBezTo>
                    <a:pt x="1102" y="334"/>
                    <a:pt x="535" y="2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4282250" y="3159900"/>
              <a:ext cx="15875" cy="35875"/>
            </a:xfrm>
            <a:custGeom>
              <a:avLst/>
              <a:gdLst/>
              <a:ahLst/>
              <a:cxnLst/>
              <a:rect l="l" t="t" r="r" b="b"/>
              <a:pathLst>
                <a:path w="635" h="1435" extrusionOk="0">
                  <a:moveTo>
                    <a:pt x="268" y="0"/>
                  </a:moveTo>
                  <a:cubicBezTo>
                    <a:pt x="134" y="300"/>
                    <a:pt x="34" y="634"/>
                    <a:pt x="1" y="967"/>
                  </a:cubicBezTo>
                  <a:lnTo>
                    <a:pt x="434" y="1434"/>
                  </a:lnTo>
                  <a:cubicBezTo>
                    <a:pt x="468" y="1068"/>
                    <a:pt x="534" y="734"/>
                    <a:pt x="634" y="40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253500" y="3005825"/>
              <a:ext cx="571250" cy="329850"/>
            </a:xfrm>
            <a:custGeom>
              <a:avLst/>
              <a:gdLst/>
              <a:ahLst/>
              <a:cxnLst/>
              <a:rect l="l" t="t" r="r" b="b"/>
              <a:pathLst>
                <a:path w="22850" h="13194" extrusionOk="0">
                  <a:moveTo>
                    <a:pt x="11458" y="0"/>
                  </a:moveTo>
                  <a:cubicBezTo>
                    <a:pt x="8531" y="0"/>
                    <a:pt x="5604" y="642"/>
                    <a:pt x="3369" y="1927"/>
                  </a:cubicBezTo>
                  <a:cubicBezTo>
                    <a:pt x="2235" y="2527"/>
                    <a:pt x="1301" y="3394"/>
                    <a:pt x="634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100" y="8431"/>
                    <a:pt x="1201" y="10033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82" y="10033"/>
                    <a:pt x="22783" y="8431"/>
                    <a:pt x="22850" y="6797"/>
                  </a:cubicBezTo>
                  <a:lnTo>
                    <a:pt x="22850" y="4462"/>
                  </a:lnTo>
                  <a:lnTo>
                    <a:pt x="22283" y="4462"/>
                  </a:lnTo>
                  <a:cubicBezTo>
                    <a:pt x="21582" y="3394"/>
                    <a:pt x="20648" y="2527"/>
                    <a:pt x="19547" y="1927"/>
                  </a:cubicBezTo>
                  <a:cubicBezTo>
                    <a:pt x="17313" y="642"/>
                    <a:pt x="14385" y="0"/>
                    <a:pt x="11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224725" y="2952450"/>
              <a:ext cx="627950" cy="329850"/>
            </a:xfrm>
            <a:custGeom>
              <a:avLst/>
              <a:gdLst/>
              <a:ahLst/>
              <a:cxnLst/>
              <a:rect l="l" t="t" r="r" b="b"/>
              <a:pathLst>
                <a:path w="25118" h="13194" extrusionOk="0">
                  <a:moveTo>
                    <a:pt x="12559" y="0"/>
                  </a:moveTo>
                  <a:cubicBezTo>
                    <a:pt x="9632" y="0"/>
                    <a:pt x="6705" y="643"/>
                    <a:pt x="4470" y="1927"/>
                  </a:cubicBezTo>
                  <a:cubicBezTo>
                    <a:pt x="0" y="4495"/>
                    <a:pt x="0" y="8665"/>
                    <a:pt x="4470" y="11267"/>
                  </a:cubicBezTo>
                  <a:cubicBezTo>
                    <a:pt x="6705" y="12551"/>
                    <a:pt x="9632" y="13193"/>
                    <a:pt x="12559" y="13193"/>
                  </a:cubicBezTo>
                  <a:cubicBezTo>
                    <a:pt x="15486" y="13193"/>
                    <a:pt x="18413" y="12551"/>
                    <a:pt x="20648" y="11267"/>
                  </a:cubicBezTo>
                  <a:cubicBezTo>
                    <a:pt x="25118" y="8665"/>
                    <a:pt x="25118" y="4495"/>
                    <a:pt x="20648" y="1927"/>
                  </a:cubicBezTo>
                  <a:cubicBezTo>
                    <a:pt x="18413" y="643"/>
                    <a:pt x="15486" y="0"/>
                    <a:pt x="1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348975" y="30150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0"/>
                  </a:moveTo>
                  <a:cubicBezTo>
                    <a:pt x="5796" y="0"/>
                    <a:pt x="4003" y="376"/>
                    <a:pt x="2335" y="1126"/>
                  </a:cubicBezTo>
                  <a:cubicBezTo>
                    <a:pt x="834" y="1893"/>
                    <a:pt x="0" y="2961"/>
                    <a:pt x="0" y="4095"/>
                  </a:cubicBezTo>
                  <a:cubicBezTo>
                    <a:pt x="0" y="5229"/>
                    <a:pt x="834" y="6296"/>
                    <a:pt x="2335" y="7064"/>
                  </a:cubicBezTo>
                  <a:cubicBezTo>
                    <a:pt x="4003" y="7814"/>
                    <a:pt x="5796" y="8189"/>
                    <a:pt x="7593" y="8189"/>
                  </a:cubicBezTo>
                  <a:cubicBezTo>
                    <a:pt x="9390" y="8189"/>
                    <a:pt x="11192" y="7814"/>
                    <a:pt x="12876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77" y="1893"/>
                    <a:pt x="12876" y="1126"/>
                  </a:cubicBezTo>
                  <a:cubicBezTo>
                    <a:pt x="11192" y="376"/>
                    <a:pt x="9390" y="0"/>
                    <a:pt x="7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358975" y="3024800"/>
              <a:ext cx="359450" cy="185150"/>
            </a:xfrm>
            <a:custGeom>
              <a:avLst/>
              <a:gdLst/>
              <a:ahLst/>
              <a:cxnLst/>
              <a:rect l="l" t="t" r="r" b="b"/>
              <a:pathLst>
                <a:path w="14378" h="7406" extrusionOk="0">
                  <a:moveTo>
                    <a:pt x="7206" y="0"/>
                  </a:moveTo>
                  <a:cubicBezTo>
                    <a:pt x="3236" y="0"/>
                    <a:pt x="1" y="1668"/>
                    <a:pt x="1" y="3703"/>
                  </a:cubicBezTo>
                  <a:cubicBezTo>
                    <a:pt x="1" y="5738"/>
                    <a:pt x="3236" y="7406"/>
                    <a:pt x="7206" y="7406"/>
                  </a:cubicBezTo>
                  <a:cubicBezTo>
                    <a:pt x="11175" y="7406"/>
                    <a:pt x="14377" y="5738"/>
                    <a:pt x="14377" y="3703"/>
                  </a:cubicBezTo>
                  <a:cubicBezTo>
                    <a:pt x="14377" y="1668"/>
                    <a:pt x="11175" y="0"/>
                    <a:pt x="7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4358975" y="3024800"/>
              <a:ext cx="359450" cy="185150"/>
            </a:xfrm>
            <a:custGeom>
              <a:avLst/>
              <a:gdLst/>
              <a:ahLst/>
              <a:cxnLst/>
              <a:rect l="l" t="t" r="r" b="b"/>
              <a:pathLst>
                <a:path w="14378" h="7406" extrusionOk="0">
                  <a:moveTo>
                    <a:pt x="7206" y="0"/>
                  </a:moveTo>
                  <a:cubicBezTo>
                    <a:pt x="3236" y="0"/>
                    <a:pt x="1" y="1668"/>
                    <a:pt x="1" y="3703"/>
                  </a:cubicBezTo>
                  <a:cubicBezTo>
                    <a:pt x="1" y="5738"/>
                    <a:pt x="3236" y="7406"/>
                    <a:pt x="7206" y="7406"/>
                  </a:cubicBezTo>
                  <a:cubicBezTo>
                    <a:pt x="11175" y="7406"/>
                    <a:pt x="14377" y="5738"/>
                    <a:pt x="14377" y="3703"/>
                  </a:cubicBezTo>
                  <a:cubicBezTo>
                    <a:pt x="14377" y="1668"/>
                    <a:pt x="11175" y="0"/>
                    <a:pt x="7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4360650" y="3049600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35" y="1"/>
                  </a:moveTo>
                  <a:cubicBezTo>
                    <a:pt x="5296" y="1"/>
                    <a:pt x="3453" y="359"/>
                    <a:pt x="2035" y="1076"/>
                  </a:cubicBezTo>
                  <a:cubicBezTo>
                    <a:pt x="868" y="1677"/>
                    <a:pt x="200" y="2411"/>
                    <a:pt x="0" y="3211"/>
                  </a:cubicBezTo>
                  <a:cubicBezTo>
                    <a:pt x="200" y="3978"/>
                    <a:pt x="868" y="4712"/>
                    <a:pt x="2035" y="5313"/>
                  </a:cubicBezTo>
                  <a:cubicBezTo>
                    <a:pt x="3453" y="6030"/>
                    <a:pt x="5296" y="6388"/>
                    <a:pt x="7135" y="6388"/>
                  </a:cubicBezTo>
                  <a:cubicBezTo>
                    <a:pt x="8973" y="6388"/>
                    <a:pt x="10808" y="6030"/>
                    <a:pt x="12209" y="5313"/>
                  </a:cubicBezTo>
                  <a:cubicBezTo>
                    <a:pt x="13376" y="4712"/>
                    <a:pt x="14077" y="3978"/>
                    <a:pt x="14277" y="3211"/>
                  </a:cubicBezTo>
                  <a:cubicBezTo>
                    <a:pt x="14077" y="2411"/>
                    <a:pt x="13376" y="1677"/>
                    <a:pt x="12209" y="1076"/>
                  </a:cubicBezTo>
                  <a:cubicBezTo>
                    <a:pt x="10808" y="359"/>
                    <a:pt x="8973" y="1"/>
                    <a:pt x="7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4529925" y="30531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481575" y="3076775"/>
              <a:ext cx="48375" cy="26225"/>
            </a:xfrm>
            <a:custGeom>
              <a:avLst/>
              <a:gdLst/>
              <a:ahLst/>
              <a:cxnLst/>
              <a:rect l="l" t="t" r="r" b="b"/>
              <a:pathLst>
                <a:path w="1935" h="1049" extrusionOk="0">
                  <a:moveTo>
                    <a:pt x="1407" y="0"/>
                  </a:moveTo>
                  <a:cubicBezTo>
                    <a:pt x="1080" y="0"/>
                    <a:pt x="746" y="97"/>
                    <a:pt x="467" y="290"/>
                  </a:cubicBezTo>
                  <a:cubicBezTo>
                    <a:pt x="0" y="556"/>
                    <a:pt x="33" y="790"/>
                    <a:pt x="267" y="923"/>
                  </a:cubicBezTo>
                  <a:cubicBezTo>
                    <a:pt x="334" y="957"/>
                    <a:pt x="400" y="990"/>
                    <a:pt x="500" y="1023"/>
                  </a:cubicBezTo>
                  <a:cubicBezTo>
                    <a:pt x="567" y="1040"/>
                    <a:pt x="634" y="1048"/>
                    <a:pt x="705" y="1048"/>
                  </a:cubicBezTo>
                  <a:cubicBezTo>
                    <a:pt x="776" y="1048"/>
                    <a:pt x="851" y="1040"/>
                    <a:pt x="934" y="1023"/>
                  </a:cubicBezTo>
                  <a:cubicBezTo>
                    <a:pt x="1268" y="957"/>
                    <a:pt x="1601" y="857"/>
                    <a:pt x="1935" y="723"/>
                  </a:cubicBezTo>
                  <a:lnTo>
                    <a:pt x="1935" y="89"/>
                  </a:lnTo>
                  <a:cubicBezTo>
                    <a:pt x="1768" y="30"/>
                    <a:pt x="1588" y="0"/>
                    <a:pt x="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428200" y="3062325"/>
              <a:ext cx="221850" cy="130950"/>
            </a:xfrm>
            <a:custGeom>
              <a:avLst/>
              <a:gdLst/>
              <a:ahLst/>
              <a:cxnLst/>
              <a:rect l="l" t="t" r="r" b="b"/>
              <a:pathLst>
                <a:path w="8874" h="5238" extrusionOk="0">
                  <a:moveTo>
                    <a:pt x="0" y="0"/>
                  </a:moveTo>
                  <a:lnTo>
                    <a:pt x="0" y="901"/>
                  </a:lnTo>
                  <a:lnTo>
                    <a:pt x="300" y="1101"/>
                  </a:lnTo>
                  <a:lnTo>
                    <a:pt x="200" y="1468"/>
                  </a:lnTo>
                  <a:lnTo>
                    <a:pt x="200" y="2369"/>
                  </a:lnTo>
                  <a:cubicBezTo>
                    <a:pt x="200" y="2702"/>
                    <a:pt x="467" y="3036"/>
                    <a:pt x="968" y="3336"/>
                  </a:cubicBezTo>
                  <a:cubicBezTo>
                    <a:pt x="1472" y="3609"/>
                    <a:pt x="2016" y="3750"/>
                    <a:pt x="2567" y="3750"/>
                  </a:cubicBezTo>
                  <a:cubicBezTo>
                    <a:pt x="2890" y="3750"/>
                    <a:pt x="3215" y="3702"/>
                    <a:pt x="3536" y="3603"/>
                  </a:cubicBezTo>
                  <a:lnTo>
                    <a:pt x="4046" y="3475"/>
                  </a:lnTo>
                  <a:lnTo>
                    <a:pt x="4046" y="3475"/>
                  </a:lnTo>
                  <a:lnTo>
                    <a:pt x="4637" y="2902"/>
                  </a:lnTo>
                  <a:cubicBezTo>
                    <a:pt x="4866" y="2988"/>
                    <a:pt x="5107" y="3031"/>
                    <a:pt x="5347" y="3031"/>
                  </a:cubicBezTo>
                  <a:cubicBezTo>
                    <a:pt x="5667" y="3031"/>
                    <a:pt x="5985" y="2955"/>
                    <a:pt x="6271" y="2802"/>
                  </a:cubicBezTo>
                  <a:cubicBezTo>
                    <a:pt x="6638" y="2569"/>
                    <a:pt x="6738" y="2335"/>
                    <a:pt x="6405" y="2135"/>
                  </a:cubicBezTo>
                  <a:cubicBezTo>
                    <a:pt x="6264" y="2056"/>
                    <a:pt x="6112" y="2023"/>
                    <a:pt x="5948" y="2023"/>
                  </a:cubicBezTo>
                  <a:cubicBezTo>
                    <a:pt x="5486" y="2023"/>
                    <a:pt x="4925" y="2281"/>
                    <a:pt x="4237" y="2502"/>
                  </a:cubicBezTo>
                  <a:cubicBezTo>
                    <a:pt x="3684" y="2663"/>
                    <a:pt x="3112" y="2804"/>
                    <a:pt x="2526" y="2804"/>
                  </a:cubicBezTo>
                  <a:cubicBezTo>
                    <a:pt x="2016" y="2804"/>
                    <a:pt x="1495" y="2697"/>
                    <a:pt x="968" y="2402"/>
                  </a:cubicBezTo>
                  <a:cubicBezTo>
                    <a:pt x="467" y="2102"/>
                    <a:pt x="234" y="1802"/>
                    <a:pt x="234" y="1468"/>
                  </a:cubicBezTo>
                  <a:cubicBezTo>
                    <a:pt x="267" y="1068"/>
                    <a:pt x="501" y="701"/>
                    <a:pt x="867" y="501"/>
                  </a:cubicBezTo>
                  <a:lnTo>
                    <a:pt x="0" y="0"/>
                  </a:lnTo>
                  <a:close/>
                  <a:moveTo>
                    <a:pt x="4070" y="3469"/>
                  </a:moveTo>
                  <a:lnTo>
                    <a:pt x="4046" y="3475"/>
                  </a:lnTo>
                  <a:lnTo>
                    <a:pt x="4046" y="3475"/>
                  </a:lnTo>
                  <a:lnTo>
                    <a:pt x="3536" y="3970"/>
                  </a:lnTo>
                  <a:cubicBezTo>
                    <a:pt x="3544" y="3973"/>
                    <a:pt x="3553" y="3975"/>
                    <a:pt x="3561" y="3978"/>
                  </a:cubicBezTo>
                  <a:lnTo>
                    <a:pt x="3561" y="3978"/>
                  </a:lnTo>
                  <a:lnTo>
                    <a:pt x="4070" y="3469"/>
                  </a:lnTo>
                  <a:close/>
                  <a:moveTo>
                    <a:pt x="8873" y="3670"/>
                  </a:moveTo>
                  <a:lnTo>
                    <a:pt x="7706" y="4337"/>
                  </a:lnTo>
                  <a:lnTo>
                    <a:pt x="6838" y="3836"/>
                  </a:lnTo>
                  <a:cubicBezTo>
                    <a:pt x="6244" y="4098"/>
                    <a:pt x="5598" y="4241"/>
                    <a:pt x="4938" y="4241"/>
                  </a:cubicBezTo>
                  <a:cubicBezTo>
                    <a:pt x="4672" y="4241"/>
                    <a:pt x="4404" y="4218"/>
                    <a:pt x="4136" y="4170"/>
                  </a:cubicBezTo>
                  <a:cubicBezTo>
                    <a:pt x="3945" y="4106"/>
                    <a:pt x="3753" y="4042"/>
                    <a:pt x="3561" y="3978"/>
                  </a:cubicBezTo>
                  <a:lnTo>
                    <a:pt x="3561" y="3978"/>
                  </a:lnTo>
                  <a:lnTo>
                    <a:pt x="3536" y="4003"/>
                  </a:lnTo>
                  <a:lnTo>
                    <a:pt x="3536" y="4904"/>
                  </a:lnTo>
                  <a:cubicBezTo>
                    <a:pt x="4015" y="5078"/>
                    <a:pt x="4507" y="5164"/>
                    <a:pt x="4995" y="5164"/>
                  </a:cubicBezTo>
                  <a:cubicBezTo>
                    <a:pt x="5628" y="5164"/>
                    <a:pt x="6255" y="5020"/>
                    <a:pt x="6838" y="4737"/>
                  </a:cubicBezTo>
                  <a:lnTo>
                    <a:pt x="7706" y="5237"/>
                  </a:lnTo>
                  <a:lnTo>
                    <a:pt x="8873" y="4570"/>
                  </a:lnTo>
                  <a:lnTo>
                    <a:pt x="8873" y="36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628325" y="3119025"/>
              <a:ext cx="16725" cy="30875"/>
            </a:xfrm>
            <a:custGeom>
              <a:avLst/>
              <a:gdLst/>
              <a:ahLst/>
              <a:cxnLst/>
              <a:rect l="l" t="t" r="r" b="b"/>
              <a:pathLst>
                <a:path w="669" h="1235" extrusionOk="0">
                  <a:moveTo>
                    <a:pt x="668" y="1"/>
                  </a:moveTo>
                  <a:cubicBezTo>
                    <a:pt x="601" y="401"/>
                    <a:pt x="368" y="734"/>
                    <a:pt x="1" y="901"/>
                  </a:cubicBezTo>
                  <a:lnTo>
                    <a:pt x="568" y="1235"/>
                  </a:lnTo>
                  <a:cubicBezTo>
                    <a:pt x="635" y="1101"/>
                    <a:pt x="668" y="968"/>
                    <a:pt x="668" y="801"/>
                  </a:cubicBezTo>
                  <a:cubicBezTo>
                    <a:pt x="668" y="801"/>
                    <a:pt x="668" y="30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428200" y="3043975"/>
              <a:ext cx="221850" cy="125100"/>
            </a:xfrm>
            <a:custGeom>
              <a:avLst/>
              <a:gdLst/>
              <a:ahLst/>
              <a:cxnLst/>
              <a:rect l="l" t="t" r="r" b="b"/>
              <a:pathLst>
                <a:path w="8874" h="5004" extrusionOk="0">
                  <a:moveTo>
                    <a:pt x="1168" y="0"/>
                  </a:moveTo>
                  <a:lnTo>
                    <a:pt x="0" y="668"/>
                  </a:lnTo>
                  <a:lnTo>
                    <a:pt x="834" y="1168"/>
                  </a:lnTo>
                  <a:cubicBezTo>
                    <a:pt x="501" y="1368"/>
                    <a:pt x="267" y="1735"/>
                    <a:pt x="200" y="2135"/>
                  </a:cubicBezTo>
                  <a:cubicBezTo>
                    <a:pt x="200" y="2469"/>
                    <a:pt x="467" y="2802"/>
                    <a:pt x="968" y="3103"/>
                  </a:cubicBezTo>
                  <a:cubicBezTo>
                    <a:pt x="1495" y="3398"/>
                    <a:pt x="2016" y="3505"/>
                    <a:pt x="2526" y="3505"/>
                  </a:cubicBezTo>
                  <a:cubicBezTo>
                    <a:pt x="3112" y="3505"/>
                    <a:pt x="3684" y="3363"/>
                    <a:pt x="4237" y="3203"/>
                  </a:cubicBezTo>
                  <a:cubicBezTo>
                    <a:pt x="4914" y="2961"/>
                    <a:pt x="5469" y="2719"/>
                    <a:pt x="5926" y="2719"/>
                  </a:cubicBezTo>
                  <a:cubicBezTo>
                    <a:pt x="6099" y="2719"/>
                    <a:pt x="6258" y="2753"/>
                    <a:pt x="6405" y="2836"/>
                  </a:cubicBezTo>
                  <a:cubicBezTo>
                    <a:pt x="6738" y="3036"/>
                    <a:pt x="6638" y="3269"/>
                    <a:pt x="6271" y="3503"/>
                  </a:cubicBezTo>
                  <a:cubicBezTo>
                    <a:pt x="5996" y="3650"/>
                    <a:pt x="5691" y="3726"/>
                    <a:pt x="5383" y="3726"/>
                  </a:cubicBezTo>
                  <a:cubicBezTo>
                    <a:pt x="5131" y="3726"/>
                    <a:pt x="4877" y="3675"/>
                    <a:pt x="4637" y="3570"/>
                  </a:cubicBezTo>
                  <a:lnTo>
                    <a:pt x="3536" y="4670"/>
                  </a:lnTo>
                  <a:cubicBezTo>
                    <a:pt x="3736" y="4737"/>
                    <a:pt x="3936" y="4804"/>
                    <a:pt x="4136" y="4837"/>
                  </a:cubicBezTo>
                  <a:cubicBezTo>
                    <a:pt x="4503" y="4904"/>
                    <a:pt x="4837" y="4937"/>
                    <a:pt x="5204" y="4937"/>
                  </a:cubicBezTo>
                  <a:cubicBezTo>
                    <a:pt x="5771" y="4871"/>
                    <a:pt x="6338" y="4737"/>
                    <a:pt x="6872" y="4504"/>
                  </a:cubicBezTo>
                  <a:lnTo>
                    <a:pt x="7706" y="5004"/>
                  </a:lnTo>
                  <a:lnTo>
                    <a:pt x="8873" y="4337"/>
                  </a:lnTo>
                  <a:lnTo>
                    <a:pt x="8673" y="4304"/>
                  </a:lnTo>
                  <a:lnTo>
                    <a:pt x="8006" y="3903"/>
                  </a:lnTo>
                  <a:cubicBezTo>
                    <a:pt x="8406" y="3736"/>
                    <a:pt x="8673" y="3336"/>
                    <a:pt x="8673" y="2902"/>
                  </a:cubicBezTo>
                  <a:cubicBezTo>
                    <a:pt x="8673" y="2869"/>
                    <a:pt x="8673" y="2836"/>
                    <a:pt x="8673" y="2802"/>
                  </a:cubicBezTo>
                  <a:cubicBezTo>
                    <a:pt x="8573" y="2402"/>
                    <a:pt x="8306" y="2069"/>
                    <a:pt x="7906" y="1902"/>
                  </a:cubicBezTo>
                  <a:cubicBezTo>
                    <a:pt x="7509" y="1658"/>
                    <a:pt x="7029" y="1497"/>
                    <a:pt x="6515" y="1497"/>
                  </a:cubicBezTo>
                  <a:cubicBezTo>
                    <a:pt x="6468" y="1497"/>
                    <a:pt x="6420" y="1499"/>
                    <a:pt x="6371" y="1501"/>
                  </a:cubicBezTo>
                  <a:lnTo>
                    <a:pt x="5938" y="1501"/>
                  </a:lnTo>
                  <a:cubicBezTo>
                    <a:pt x="5921" y="1485"/>
                    <a:pt x="5904" y="1476"/>
                    <a:pt x="5888" y="1476"/>
                  </a:cubicBezTo>
                  <a:cubicBezTo>
                    <a:pt x="5871" y="1476"/>
                    <a:pt x="5854" y="1485"/>
                    <a:pt x="5838" y="1501"/>
                  </a:cubicBezTo>
                  <a:cubicBezTo>
                    <a:pt x="5604" y="1535"/>
                    <a:pt x="5337" y="1568"/>
                    <a:pt x="5104" y="1635"/>
                  </a:cubicBezTo>
                  <a:lnTo>
                    <a:pt x="4737" y="1735"/>
                  </a:lnTo>
                  <a:lnTo>
                    <a:pt x="4270" y="1902"/>
                  </a:lnTo>
                  <a:lnTo>
                    <a:pt x="4070" y="1968"/>
                  </a:lnTo>
                  <a:cubicBezTo>
                    <a:pt x="3736" y="2102"/>
                    <a:pt x="3403" y="2202"/>
                    <a:pt x="3069" y="2235"/>
                  </a:cubicBezTo>
                  <a:cubicBezTo>
                    <a:pt x="2986" y="2252"/>
                    <a:pt x="2911" y="2260"/>
                    <a:pt x="2836" y="2260"/>
                  </a:cubicBezTo>
                  <a:cubicBezTo>
                    <a:pt x="2760" y="2260"/>
                    <a:pt x="2685" y="2252"/>
                    <a:pt x="2602" y="2235"/>
                  </a:cubicBezTo>
                  <a:cubicBezTo>
                    <a:pt x="2535" y="2235"/>
                    <a:pt x="2469" y="2202"/>
                    <a:pt x="2402" y="2169"/>
                  </a:cubicBezTo>
                  <a:cubicBezTo>
                    <a:pt x="2168" y="2002"/>
                    <a:pt x="2102" y="1802"/>
                    <a:pt x="2602" y="1501"/>
                  </a:cubicBezTo>
                  <a:cubicBezTo>
                    <a:pt x="2865" y="1340"/>
                    <a:pt x="3176" y="1252"/>
                    <a:pt x="3485" y="1252"/>
                  </a:cubicBezTo>
                  <a:cubicBezTo>
                    <a:pt x="3686" y="1252"/>
                    <a:pt x="3886" y="1289"/>
                    <a:pt x="4070" y="1368"/>
                  </a:cubicBezTo>
                  <a:lnTo>
                    <a:pt x="5104" y="334"/>
                  </a:lnTo>
                  <a:cubicBezTo>
                    <a:pt x="4679" y="193"/>
                    <a:pt x="4237" y="123"/>
                    <a:pt x="3792" y="123"/>
                  </a:cubicBezTo>
                  <a:cubicBezTo>
                    <a:pt x="3187" y="123"/>
                    <a:pt x="2578" y="251"/>
                    <a:pt x="2002" y="5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599150" y="31582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68" y="1401"/>
                  </a:lnTo>
                  <a:lnTo>
                    <a:pt x="868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4428200" y="30456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68" y="0"/>
                  </a:moveTo>
                  <a:lnTo>
                    <a:pt x="0" y="667"/>
                  </a:lnTo>
                  <a:lnTo>
                    <a:pt x="0" y="667"/>
                  </a:lnTo>
                  <a:lnTo>
                    <a:pt x="1168" y="134"/>
                  </a:lnTo>
                  <a:lnTo>
                    <a:pt x="2002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4493250" y="3053150"/>
              <a:ext cx="62550" cy="30050"/>
            </a:xfrm>
            <a:custGeom>
              <a:avLst/>
              <a:gdLst/>
              <a:ahLst/>
              <a:cxnLst/>
              <a:rect l="l" t="t" r="r" b="b"/>
              <a:pathLst>
                <a:path w="2502" h="1202" extrusionOk="0">
                  <a:moveTo>
                    <a:pt x="2502" y="0"/>
                  </a:moveTo>
                  <a:lnTo>
                    <a:pt x="1468" y="934"/>
                  </a:lnTo>
                  <a:cubicBezTo>
                    <a:pt x="1308" y="881"/>
                    <a:pt x="1142" y="855"/>
                    <a:pt x="976" y="855"/>
                  </a:cubicBezTo>
                  <a:cubicBezTo>
                    <a:pt x="623" y="855"/>
                    <a:pt x="273" y="974"/>
                    <a:pt x="0" y="1201"/>
                  </a:cubicBezTo>
                  <a:cubicBezTo>
                    <a:pt x="275" y="1032"/>
                    <a:pt x="603" y="943"/>
                    <a:pt x="925" y="943"/>
                  </a:cubicBezTo>
                  <a:cubicBezTo>
                    <a:pt x="1112" y="943"/>
                    <a:pt x="1296" y="973"/>
                    <a:pt x="1468" y="10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4516600" y="3134875"/>
              <a:ext cx="41700" cy="33700"/>
            </a:xfrm>
            <a:custGeom>
              <a:avLst/>
              <a:gdLst/>
              <a:ahLst/>
              <a:cxnLst/>
              <a:rect l="l" t="t" r="r" b="b"/>
              <a:pathLst>
                <a:path w="1668" h="1348" extrusionOk="0">
                  <a:moveTo>
                    <a:pt x="1101" y="0"/>
                  </a:moveTo>
                  <a:lnTo>
                    <a:pt x="0" y="1101"/>
                  </a:lnTo>
                  <a:cubicBezTo>
                    <a:pt x="200" y="1168"/>
                    <a:pt x="400" y="1235"/>
                    <a:pt x="600" y="1268"/>
                  </a:cubicBezTo>
                  <a:cubicBezTo>
                    <a:pt x="869" y="1317"/>
                    <a:pt x="1120" y="1348"/>
                    <a:pt x="1379" y="1348"/>
                  </a:cubicBezTo>
                  <a:cubicBezTo>
                    <a:pt x="1474" y="1348"/>
                    <a:pt x="1570" y="1344"/>
                    <a:pt x="1668" y="1335"/>
                  </a:cubicBezTo>
                  <a:cubicBezTo>
                    <a:pt x="1168" y="1335"/>
                    <a:pt x="667" y="1235"/>
                    <a:pt x="167" y="1068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4599150" y="31540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2035" y="1"/>
                  </a:moveTo>
                  <a:lnTo>
                    <a:pt x="868" y="5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68" y="668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4265575" y="296475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2" y="0"/>
                  </a:moveTo>
                  <a:cubicBezTo>
                    <a:pt x="7973" y="0"/>
                    <a:pt x="5171" y="668"/>
                    <a:pt x="3103" y="1868"/>
                  </a:cubicBezTo>
                  <a:cubicBezTo>
                    <a:pt x="1101" y="3036"/>
                    <a:pt x="1" y="4537"/>
                    <a:pt x="1" y="6105"/>
                  </a:cubicBezTo>
                  <a:cubicBezTo>
                    <a:pt x="1" y="6105"/>
                    <a:pt x="101" y="3903"/>
                    <a:pt x="3169" y="2002"/>
                  </a:cubicBezTo>
                  <a:cubicBezTo>
                    <a:pt x="6205" y="167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4516600" y="3099000"/>
              <a:ext cx="318550" cy="183300"/>
            </a:xfrm>
            <a:custGeom>
              <a:avLst/>
              <a:gdLst/>
              <a:ahLst/>
              <a:cxnLst/>
              <a:rect l="l" t="t" r="r" b="b"/>
              <a:pathLst>
                <a:path w="12742" h="7332" extrusionOk="0">
                  <a:moveTo>
                    <a:pt x="12275" y="1"/>
                  </a:moveTo>
                  <a:cubicBezTo>
                    <a:pt x="12276" y="2"/>
                    <a:pt x="12742" y="3137"/>
                    <a:pt x="8773" y="5271"/>
                  </a:cubicBezTo>
                  <a:cubicBezTo>
                    <a:pt x="5268" y="7202"/>
                    <a:pt x="1049" y="7308"/>
                    <a:pt x="167" y="7308"/>
                  </a:cubicBezTo>
                  <a:cubicBezTo>
                    <a:pt x="58" y="7308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326" y="7323"/>
                    <a:pt x="652" y="7331"/>
                    <a:pt x="978" y="7331"/>
                  </a:cubicBezTo>
                  <a:cubicBezTo>
                    <a:pt x="3891" y="7331"/>
                    <a:pt x="6783" y="6665"/>
                    <a:pt x="8973" y="5405"/>
                  </a:cubicBezTo>
                  <a:cubicBezTo>
                    <a:pt x="11542" y="3937"/>
                    <a:pt x="12642" y="1936"/>
                    <a:pt x="12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4288925" y="3005600"/>
              <a:ext cx="107600" cy="110950"/>
            </a:xfrm>
            <a:custGeom>
              <a:avLst/>
              <a:gdLst/>
              <a:ahLst/>
              <a:cxnLst/>
              <a:rect l="l" t="t" r="r" b="b"/>
              <a:pathLst>
                <a:path w="4304" h="4438" extrusionOk="0">
                  <a:moveTo>
                    <a:pt x="2569" y="1"/>
                  </a:moveTo>
                  <a:lnTo>
                    <a:pt x="2169" y="234"/>
                  </a:lnTo>
                  <a:cubicBezTo>
                    <a:pt x="1335" y="701"/>
                    <a:pt x="601" y="1302"/>
                    <a:pt x="1" y="2036"/>
                  </a:cubicBezTo>
                  <a:lnTo>
                    <a:pt x="2402" y="4437"/>
                  </a:lnTo>
                  <a:cubicBezTo>
                    <a:pt x="2402" y="4304"/>
                    <a:pt x="2436" y="4171"/>
                    <a:pt x="2436" y="4037"/>
                  </a:cubicBezTo>
                  <a:cubicBezTo>
                    <a:pt x="2469" y="4004"/>
                    <a:pt x="2469" y="3970"/>
                    <a:pt x="2469" y="3937"/>
                  </a:cubicBezTo>
                  <a:cubicBezTo>
                    <a:pt x="2502" y="3837"/>
                    <a:pt x="2536" y="3737"/>
                    <a:pt x="2569" y="3670"/>
                  </a:cubicBezTo>
                  <a:cubicBezTo>
                    <a:pt x="2569" y="3604"/>
                    <a:pt x="2602" y="3570"/>
                    <a:pt x="2602" y="3503"/>
                  </a:cubicBezTo>
                  <a:cubicBezTo>
                    <a:pt x="2636" y="3437"/>
                    <a:pt x="2702" y="3337"/>
                    <a:pt x="2736" y="3270"/>
                  </a:cubicBezTo>
                  <a:cubicBezTo>
                    <a:pt x="2769" y="3237"/>
                    <a:pt x="2803" y="3170"/>
                    <a:pt x="2836" y="3137"/>
                  </a:cubicBezTo>
                  <a:cubicBezTo>
                    <a:pt x="2869" y="3036"/>
                    <a:pt x="2903" y="2970"/>
                    <a:pt x="2969" y="2903"/>
                  </a:cubicBezTo>
                  <a:cubicBezTo>
                    <a:pt x="3003" y="2870"/>
                    <a:pt x="3036" y="2803"/>
                    <a:pt x="3103" y="2736"/>
                  </a:cubicBezTo>
                  <a:cubicBezTo>
                    <a:pt x="3136" y="2703"/>
                    <a:pt x="3203" y="2636"/>
                    <a:pt x="3270" y="2569"/>
                  </a:cubicBezTo>
                  <a:cubicBezTo>
                    <a:pt x="3336" y="2503"/>
                    <a:pt x="3370" y="2436"/>
                    <a:pt x="3436" y="2403"/>
                  </a:cubicBezTo>
                  <a:lnTo>
                    <a:pt x="3603" y="2236"/>
                  </a:lnTo>
                  <a:cubicBezTo>
                    <a:pt x="3703" y="2169"/>
                    <a:pt x="3770" y="2102"/>
                    <a:pt x="3837" y="2069"/>
                  </a:cubicBezTo>
                  <a:lnTo>
                    <a:pt x="4003" y="1936"/>
                  </a:lnTo>
                  <a:cubicBezTo>
                    <a:pt x="4103" y="1869"/>
                    <a:pt x="4204" y="1802"/>
                    <a:pt x="4304" y="1736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4436525" y="3203250"/>
              <a:ext cx="176825" cy="65900"/>
            </a:xfrm>
            <a:custGeom>
              <a:avLst/>
              <a:gdLst/>
              <a:ahLst/>
              <a:cxnLst/>
              <a:rect l="l" t="t" r="r" b="b"/>
              <a:pathLst>
                <a:path w="7073" h="2636" extrusionOk="0">
                  <a:moveTo>
                    <a:pt x="1" y="1"/>
                  </a:moveTo>
                  <a:lnTo>
                    <a:pt x="2603" y="2603"/>
                  </a:lnTo>
                  <a:cubicBezTo>
                    <a:pt x="3103" y="2636"/>
                    <a:pt x="3603" y="2636"/>
                    <a:pt x="4137" y="2636"/>
                  </a:cubicBezTo>
                  <a:cubicBezTo>
                    <a:pt x="5104" y="2636"/>
                    <a:pt x="6105" y="2569"/>
                    <a:pt x="7072" y="2436"/>
                  </a:cubicBezTo>
                  <a:lnTo>
                    <a:pt x="5238" y="601"/>
                  </a:lnTo>
                  <a:lnTo>
                    <a:pt x="5204" y="601"/>
                  </a:lnTo>
                  <a:lnTo>
                    <a:pt x="4871" y="634"/>
                  </a:lnTo>
                  <a:lnTo>
                    <a:pt x="4004" y="634"/>
                  </a:lnTo>
                  <a:cubicBezTo>
                    <a:pt x="3737" y="634"/>
                    <a:pt x="3437" y="634"/>
                    <a:pt x="3136" y="601"/>
                  </a:cubicBezTo>
                  <a:lnTo>
                    <a:pt x="2869" y="568"/>
                  </a:lnTo>
                  <a:cubicBezTo>
                    <a:pt x="2569" y="534"/>
                    <a:pt x="2236" y="501"/>
                    <a:pt x="1969" y="468"/>
                  </a:cubicBezTo>
                  <a:cubicBezTo>
                    <a:pt x="1635" y="401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68" y="167"/>
                    <a:pt x="268" y="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4433200" y="3088175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0"/>
                  </a:moveTo>
                  <a:cubicBezTo>
                    <a:pt x="67" y="134"/>
                    <a:pt x="0" y="267"/>
                    <a:pt x="34" y="434"/>
                  </a:cubicBezTo>
                  <a:cubicBezTo>
                    <a:pt x="34" y="768"/>
                    <a:pt x="267" y="1068"/>
                    <a:pt x="768" y="1368"/>
                  </a:cubicBezTo>
                  <a:cubicBezTo>
                    <a:pt x="1134" y="1568"/>
                    <a:pt x="1501" y="1702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4663350" y="298142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1" y="1"/>
                  </a:moveTo>
                  <a:lnTo>
                    <a:pt x="5938" y="5938"/>
                  </a:lnTo>
                  <a:cubicBezTo>
                    <a:pt x="5938" y="5771"/>
                    <a:pt x="5972" y="5605"/>
                    <a:pt x="5972" y="5438"/>
                  </a:cubicBezTo>
                  <a:cubicBezTo>
                    <a:pt x="5972" y="3870"/>
                    <a:pt x="4871" y="2369"/>
                    <a:pt x="2870" y="1201"/>
                  </a:cubicBezTo>
                  <a:cubicBezTo>
                    <a:pt x="1969" y="701"/>
                    <a:pt x="1002" y="2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4479900" y="2963925"/>
              <a:ext cx="134275" cy="58400"/>
            </a:xfrm>
            <a:custGeom>
              <a:avLst/>
              <a:gdLst/>
              <a:ahLst/>
              <a:cxnLst/>
              <a:rect l="l" t="t" r="r" b="b"/>
              <a:pathLst>
                <a:path w="5371" h="2336" extrusionOk="0">
                  <a:moveTo>
                    <a:pt x="2335" y="0"/>
                  </a:moveTo>
                  <a:cubicBezTo>
                    <a:pt x="1568" y="0"/>
                    <a:pt x="768" y="33"/>
                    <a:pt x="0" y="134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69" y="2068"/>
                  </a:lnTo>
                  <a:lnTo>
                    <a:pt x="3870" y="2102"/>
                  </a:lnTo>
                  <a:lnTo>
                    <a:pt x="4170" y="2135"/>
                  </a:lnTo>
                  <a:lnTo>
                    <a:pt x="4570" y="2202"/>
                  </a:lnTo>
                  <a:lnTo>
                    <a:pt x="4837" y="2268"/>
                  </a:lnTo>
                  <a:lnTo>
                    <a:pt x="5304" y="2335"/>
                  </a:lnTo>
                  <a:lnTo>
                    <a:pt x="5371" y="2335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4691725" y="3134875"/>
              <a:ext cx="88400" cy="88425"/>
            </a:xfrm>
            <a:custGeom>
              <a:avLst/>
              <a:gdLst/>
              <a:ahLst/>
              <a:cxnLst/>
              <a:rect l="l" t="t" r="r" b="b"/>
              <a:pathLst>
                <a:path w="3536" h="3537" extrusionOk="0">
                  <a:moveTo>
                    <a:pt x="1401" y="0"/>
                  </a:moveTo>
                  <a:lnTo>
                    <a:pt x="1334" y="67"/>
                  </a:lnTo>
                  <a:cubicBezTo>
                    <a:pt x="1334" y="100"/>
                    <a:pt x="1301" y="134"/>
                    <a:pt x="1301" y="201"/>
                  </a:cubicBezTo>
                  <a:cubicBezTo>
                    <a:pt x="1268" y="301"/>
                    <a:pt x="1201" y="401"/>
                    <a:pt x="1168" y="501"/>
                  </a:cubicBezTo>
                  <a:lnTo>
                    <a:pt x="1101" y="601"/>
                  </a:lnTo>
                  <a:cubicBezTo>
                    <a:pt x="1034" y="701"/>
                    <a:pt x="967" y="768"/>
                    <a:pt x="901" y="868"/>
                  </a:cubicBezTo>
                  <a:lnTo>
                    <a:pt x="834" y="968"/>
                  </a:lnTo>
                  <a:cubicBezTo>
                    <a:pt x="767" y="1034"/>
                    <a:pt x="701" y="1135"/>
                    <a:pt x="600" y="1235"/>
                  </a:cubicBezTo>
                  <a:lnTo>
                    <a:pt x="500" y="1301"/>
                  </a:lnTo>
                  <a:cubicBezTo>
                    <a:pt x="400" y="1401"/>
                    <a:pt x="300" y="1501"/>
                    <a:pt x="167" y="1602"/>
                  </a:cubicBezTo>
                  <a:lnTo>
                    <a:pt x="100" y="1668"/>
                  </a:lnTo>
                  <a:lnTo>
                    <a:pt x="0" y="1768"/>
                  </a:lnTo>
                  <a:lnTo>
                    <a:pt x="1768" y="3536"/>
                  </a:lnTo>
                  <a:cubicBezTo>
                    <a:pt x="2402" y="3136"/>
                    <a:pt x="3002" y="2702"/>
                    <a:pt x="3536" y="2169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4594975" y="3082325"/>
              <a:ext cx="50075" cy="46725"/>
            </a:xfrm>
            <a:custGeom>
              <a:avLst/>
              <a:gdLst/>
              <a:ahLst/>
              <a:cxnLst/>
              <a:rect l="l" t="t" r="r" b="b"/>
              <a:pathLst>
                <a:path w="2003" h="1869" extrusionOk="0">
                  <a:moveTo>
                    <a:pt x="1" y="1"/>
                  </a:moveTo>
                  <a:lnTo>
                    <a:pt x="1902" y="1869"/>
                  </a:lnTo>
                  <a:cubicBezTo>
                    <a:pt x="1969" y="1735"/>
                    <a:pt x="2002" y="1535"/>
                    <a:pt x="2002" y="1368"/>
                  </a:cubicBezTo>
                  <a:cubicBezTo>
                    <a:pt x="2002" y="1335"/>
                    <a:pt x="2002" y="1302"/>
                    <a:pt x="2002" y="1268"/>
                  </a:cubicBezTo>
                  <a:cubicBezTo>
                    <a:pt x="1969" y="968"/>
                    <a:pt x="1735" y="668"/>
                    <a:pt x="1268" y="368"/>
                  </a:cubicBezTo>
                  <a:cubicBezTo>
                    <a:pt x="868" y="168"/>
                    <a:pt x="434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4373975" y="2980600"/>
              <a:ext cx="87600" cy="59225"/>
            </a:xfrm>
            <a:custGeom>
              <a:avLst/>
              <a:gdLst/>
              <a:ahLst/>
              <a:cxnLst/>
              <a:rect l="l" t="t" r="r" b="b"/>
              <a:pathLst>
                <a:path w="3504" h="2369" extrusionOk="0">
                  <a:moveTo>
                    <a:pt x="1769" y="0"/>
                  </a:moveTo>
                  <a:cubicBezTo>
                    <a:pt x="1168" y="167"/>
                    <a:pt x="568" y="367"/>
                    <a:pt x="1" y="601"/>
                  </a:cubicBezTo>
                  <a:lnTo>
                    <a:pt x="1702" y="2369"/>
                  </a:lnTo>
                  <a:cubicBezTo>
                    <a:pt x="2269" y="2102"/>
                    <a:pt x="2870" y="1902"/>
                    <a:pt x="3470" y="1735"/>
                  </a:cubicBezTo>
                  <a:lnTo>
                    <a:pt x="3503" y="1735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4593300" y="3204100"/>
              <a:ext cx="90925" cy="55875"/>
            </a:xfrm>
            <a:custGeom>
              <a:avLst/>
              <a:gdLst/>
              <a:ahLst/>
              <a:cxnLst/>
              <a:rect l="l" t="t" r="r" b="b"/>
              <a:pathLst>
                <a:path w="3637" h="2235" extrusionOk="0">
                  <a:moveTo>
                    <a:pt x="1836" y="0"/>
                  </a:moveTo>
                  <a:cubicBezTo>
                    <a:pt x="1602" y="100"/>
                    <a:pt x="1335" y="167"/>
                    <a:pt x="1102" y="234"/>
                  </a:cubicBezTo>
                  <a:lnTo>
                    <a:pt x="868" y="267"/>
                  </a:lnTo>
                  <a:cubicBezTo>
                    <a:pt x="635" y="334"/>
                    <a:pt x="401" y="367"/>
                    <a:pt x="168" y="434"/>
                  </a:cubicBezTo>
                  <a:lnTo>
                    <a:pt x="1" y="467"/>
                  </a:lnTo>
                  <a:lnTo>
                    <a:pt x="1769" y="2235"/>
                  </a:lnTo>
                  <a:cubicBezTo>
                    <a:pt x="2403" y="2102"/>
                    <a:pt x="3003" y="1901"/>
                    <a:pt x="3637" y="170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4528275" y="3134875"/>
              <a:ext cx="68400" cy="34000"/>
            </a:xfrm>
            <a:custGeom>
              <a:avLst/>
              <a:gdLst/>
              <a:ahLst/>
              <a:cxnLst/>
              <a:rect l="l" t="t" r="r" b="b"/>
              <a:pathLst>
                <a:path w="2736" h="1360" extrusionOk="0">
                  <a:moveTo>
                    <a:pt x="634" y="0"/>
                  </a:moveTo>
                  <a:lnTo>
                    <a:pt x="0" y="634"/>
                  </a:lnTo>
                  <a:lnTo>
                    <a:pt x="734" y="1335"/>
                  </a:lnTo>
                  <a:cubicBezTo>
                    <a:pt x="801" y="1351"/>
                    <a:pt x="876" y="1360"/>
                    <a:pt x="955" y="1360"/>
                  </a:cubicBezTo>
                  <a:cubicBezTo>
                    <a:pt x="1034" y="1360"/>
                    <a:pt x="1118" y="1351"/>
                    <a:pt x="1201" y="1335"/>
                  </a:cubicBezTo>
                  <a:cubicBezTo>
                    <a:pt x="1735" y="1301"/>
                    <a:pt x="2235" y="1201"/>
                    <a:pt x="2735" y="968"/>
                  </a:cubicBezTo>
                  <a:lnTo>
                    <a:pt x="1835" y="67"/>
                  </a:lnTo>
                  <a:cubicBezTo>
                    <a:pt x="1668" y="123"/>
                    <a:pt x="1501" y="149"/>
                    <a:pt x="1333" y="149"/>
                  </a:cubicBezTo>
                  <a:cubicBezTo>
                    <a:pt x="1100" y="149"/>
                    <a:pt x="867" y="98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4435700" y="3045650"/>
              <a:ext cx="120100" cy="86750"/>
            </a:xfrm>
            <a:custGeom>
              <a:avLst/>
              <a:gdLst/>
              <a:ahLst/>
              <a:cxnLst/>
              <a:rect l="l" t="t" r="r" b="b"/>
              <a:pathLst>
                <a:path w="4804" h="3470" extrusionOk="0">
                  <a:moveTo>
                    <a:pt x="868" y="0"/>
                  </a:moveTo>
                  <a:lnTo>
                    <a:pt x="0" y="500"/>
                  </a:lnTo>
                  <a:lnTo>
                    <a:pt x="2936" y="3469"/>
                  </a:lnTo>
                  <a:cubicBezTo>
                    <a:pt x="3269" y="3403"/>
                    <a:pt x="3603" y="3302"/>
                    <a:pt x="3937" y="3202"/>
                  </a:cubicBezTo>
                  <a:cubicBezTo>
                    <a:pt x="4237" y="3102"/>
                    <a:pt x="4537" y="2969"/>
                    <a:pt x="4804" y="2902"/>
                  </a:cubicBezTo>
                  <a:lnTo>
                    <a:pt x="3836" y="1935"/>
                  </a:lnTo>
                  <a:lnTo>
                    <a:pt x="3770" y="1968"/>
                  </a:lnTo>
                  <a:cubicBezTo>
                    <a:pt x="3436" y="2102"/>
                    <a:pt x="3103" y="2202"/>
                    <a:pt x="2769" y="2268"/>
                  </a:cubicBezTo>
                  <a:cubicBezTo>
                    <a:pt x="2686" y="2285"/>
                    <a:pt x="2611" y="2293"/>
                    <a:pt x="2540" y="2293"/>
                  </a:cubicBezTo>
                  <a:cubicBezTo>
                    <a:pt x="2469" y="2293"/>
                    <a:pt x="2402" y="2285"/>
                    <a:pt x="2335" y="2268"/>
                  </a:cubicBezTo>
                  <a:cubicBezTo>
                    <a:pt x="2235" y="2235"/>
                    <a:pt x="2169" y="2202"/>
                    <a:pt x="2102" y="2168"/>
                  </a:cubicBezTo>
                  <a:cubicBezTo>
                    <a:pt x="1868" y="2035"/>
                    <a:pt x="1835" y="1801"/>
                    <a:pt x="2302" y="1535"/>
                  </a:cubicBezTo>
                  <a:cubicBezTo>
                    <a:pt x="2569" y="1368"/>
                    <a:pt x="2836" y="1268"/>
                    <a:pt x="3136" y="1268"/>
                  </a:cubicBezTo>
                  <a:lnTo>
                    <a:pt x="2202" y="334"/>
                  </a:lnTo>
                  <a:cubicBezTo>
                    <a:pt x="2035" y="367"/>
                    <a:pt x="1868" y="434"/>
                    <a:pt x="1702" y="50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4575800" y="2966425"/>
              <a:ext cx="225175" cy="212675"/>
            </a:xfrm>
            <a:custGeom>
              <a:avLst/>
              <a:gdLst/>
              <a:ahLst/>
              <a:cxnLst/>
              <a:rect l="l" t="t" r="r" b="b"/>
              <a:pathLst>
                <a:path w="9007" h="8507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03" y="2735"/>
                    <a:pt x="3403" y="2902"/>
                    <a:pt x="3803" y="3102"/>
                  </a:cubicBezTo>
                  <a:cubicBezTo>
                    <a:pt x="5304" y="3870"/>
                    <a:pt x="6105" y="4904"/>
                    <a:pt x="6105" y="6038"/>
                  </a:cubicBezTo>
                  <a:lnTo>
                    <a:pt x="6105" y="6105"/>
                  </a:lnTo>
                  <a:lnTo>
                    <a:pt x="8540" y="8506"/>
                  </a:lnTo>
                  <a:cubicBezTo>
                    <a:pt x="8707" y="8273"/>
                    <a:pt x="8873" y="8039"/>
                    <a:pt x="9007" y="7772"/>
                  </a:cubicBezTo>
                  <a:lnTo>
                    <a:pt x="1368" y="134"/>
                  </a:lnTo>
                  <a:cubicBezTo>
                    <a:pt x="934" y="67"/>
                    <a:pt x="4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268075" y="3135700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02"/>
                    <a:pt x="1302" y="2536"/>
                    <a:pt x="3003" y="3503"/>
                  </a:cubicBezTo>
                  <a:cubicBezTo>
                    <a:pt x="3336" y="3703"/>
                    <a:pt x="3670" y="3870"/>
                    <a:pt x="4003" y="40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265575" y="3088175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201" y="0"/>
                  </a:moveTo>
                  <a:cubicBezTo>
                    <a:pt x="67" y="334"/>
                    <a:pt x="1" y="701"/>
                    <a:pt x="1" y="1068"/>
                  </a:cubicBezTo>
                  <a:lnTo>
                    <a:pt x="5338" y="6405"/>
                  </a:lnTo>
                  <a:cubicBezTo>
                    <a:pt x="5905" y="6572"/>
                    <a:pt x="6438" y="6739"/>
                    <a:pt x="7006" y="6839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4278925" y="2996450"/>
              <a:ext cx="74250" cy="60050"/>
            </a:xfrm>
            <a:custGeom>
              <a:avLst/>
              <a:gdLst/>
              <a:ahLst/>
              <a:cxnLst/>
              <a:rect l="l" t="t" r="r" b="b"/>
              <a:pathLst>
                <a:path w="2970" h="2402" extrusionOk="0">
                  <a:moveTo>
                    <a:pt x="2602" y="0"/>
                  </a:moveTo>
                  <a:cubicBezTo>
                    <a:pt x="2502" y="33"/>
                    <a:pt x="2402" y="100"/>
                    <a:pt x="2269" y="167"/>
                  </a:cubicBezTo>
                  <a:cubicBezTo>
                    <a:pt x="1401" y="634"/>
                    <a:pt x="634" y="1268"/>
                    <a:pt x="0" y="2035"/>
                  </a:cubicBezTo>
                  <a:lnTo>
                    <a:pt x="367" y="2402"/>
                  </a:lnTo>
                  <a:lnTo>
                    <a:pt x="401" y="2402"/>
                  </a:lnTo>
                  <a:cubicBezTo>
                    <a:pt x="1001" y="1668"/>
                    <a:pt x="1735" y="1067"/>
                    <a:pt x="2569" y="600"/>
                  </a:cubicBezTo>
                  <a:lnTo>
                    <a:pt x="2969" y="367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4500750" y="3264125"/>
              <a:ext cx="122600" cy="18150"/>
            </a:xfrm>
            <a:custGeom>
              <a:avLst/>
              <a:gdLst/>
              <a:ahLst/>
              <a:cxnLst/>
              <a:rect l="l" t="t" r="r" b="b"/>
              <a:pathLst>
                <a:path w="4904" h="726" extrusionOk="0">
                  <a:moveTo>
                    <a:pt x="4470" y="1"/>
                  </a:moveTo>
                  <a:cubicBezTo>
                    <a:pt x="3503" y="168"/>
                    <a:pt x="2502" y="234"/>
                    <a:pt x="1535" y="234"/>
                  </a:cubicBezTo>
                  <a:cubicBezTo>
                    <a:pt x="1001" y="234"/>
                    <a:pt x="501" y="201"/>
                    <a:pt x="0" y="168"/>
                  </a:cubicBezTo>
                  <a:lnTo>
                    <a:pt x="0" y="168"/>
                  </a:lnTo>
                  <a:lnTo>
                    <a:pt x="534" y="701"/>
                  </a:lnTo>
                  <a:cubicBezTo>
                    <a:pt x="880" y="717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503" y="34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4348975" y="3048975"/>
              <a:ext cx="55900" cy="78425"/>
            </a:xfrm>
            <a:custGeom>
              <a:avLst/>
              <a:gdLst/>
              <a:ahLst/>
              <a:cxnLst/>
              <a:rect l="l" t="t" r="r" b="b"/>
              <a:pathLst>
                <a:path w="2236" h="3137" extrusionOk="0">
                  <a:moveTo>
                    <a:pt x="1902" y="1"/>
                  </a:moveTo>
                  <a:cubicBezTo>
                    <a:pt x="1802" y="67"/>
                    <a:pt x="1701" y="134"/>
                    <a:pt x="1601" y="201"/>
                  </a:cubicBezTo>
                  <a:lnTo>
                    <a:pt x="1435" y="301"/>
                  </a:lnTo>
                  <a:cubicBezTo>
                    <a:pt x="1368" y="367"/>
                    <a:pt x="1301" y="434"/>
                    <a:pt x="1201" y="501"/>
                  </a:cubicBezTo>
                  <a:lnTo>
                    <a:pt x="1034" y="634"/>
                  </a:lnTo>
                  <a:cubicBezTo>
                    <a:pt x="968" y="701"/>
                    <a:pt x="934" y="768"/>
                    <a:pt x="868" y="801"/>
                  </a:cubicBezTo>
                  <a:cubicBezTo>
                    <a:pt x="801" y="868"/>
                    <a:pt x="734" y="935"/>
                    <a:pt x="701" y="1001"/>
                  </a:cubicBezTo>
                  <a:cubicBezTo>
                    <a:pt x="634" y="1068"/>
                    <a:pt x="601" y="1101"/>
                    <a:pt x="567" y="1168"/>
                  </a:cubicBezTo>
                  <a:cubicBezTo>
                    <a:pt x="501" y="1235"/>
                    <a:pt x="467" y="1301"/>
                    <a:pt x="434" y="1368"/>
                  </a:cubicBezTo>
                  <a:cubicBezTo>
                    <a:pt x="401" y="1435"/>
                    <a:pt x="367" y="1468"/>
                    <a:pt x="334" y="1535"/>
                  </a:cubicBezTo>
                  <a:cubicBezTo>
                    <a:pt x="300" y="1602"/>
                    <a:pt x="234" y="1702"/>
                    <a:pt x="200" y="1768"/>
                  </a:cubicBezTo>
                  <a:cubicBezTo>
                    <a:pt x="200" y="1802"/>
                    <a:pt x="167" y="1869"/>
                    <a:pt x="167" y="1902"/>
                  </a:cubicBezTo>
                  <a:cubicBezTo>
                    <a:pt x="134" y="2002"/>
                    <a:pt x="100" y="2102"/>
                    <a:pt x="67" y="2202"/>
                  </a:cubicBezTo>
                  <a:cubicBezTo>
                    <a:pt x="67" y="2235"/>
                    <a:pt x="67" y="2269"/>
                    <a:pt x="34" y="2302"/>
                  </a:cubicBezTo>
                  <a:cubicBezTo>
                    <a:pt x="34" y="2436"/>
                    <a:pt x="0" y="2569"/>
                    <a:pt x="0" y="2702"/>
                  </a:cubicBezTo>
                  <a:lnTo>
                    <a:pt x="467" y="3136"/>
                  </a:lnTo>
                  <a:cubicBezTo>
                    <a:pt x="234" y="2135"/>
                    <a:pt x="834" y="1101"/>
                    <a:pt x="2235" y="267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418175" y="3185750"/>
              <a:ext cx="148475" cy="33375"/>
            </a:xfrm>
            <a:custGeom>
              <a:avLst/>
              <a:gdLst/>
              <a:ahLst/>
              <a:cxnLst/>
              <a:rect l="l" t="t" r="r" b="b"/>
              <a:pathLst>
                <a:path w="5939" h="1335" extrusionOk="0">
                  <a:moveTo>
                    <a:pt x="1" y="0"/>
                  </a:moveTo>
                  <a:lnTo>
                    <a:pt x="735" y="701"/>
                  </a:lnTo>
                  <a:cubicBezTo>
                    <a:pt x="1002" y="801"/>
                    <a:pt x="1268" y="867"/>
                    <a:pt x="1569" y="934"/>
                  </a:cubicBezTo>
                  <a:lnTo>
                    <a:pt x="1769" y="1001"/>
                  </a:lnTo>
                  <a:cubicBezTo>
                    <a:pt x="2036" y="1068"/>
                    <a:pt x="2336" y="1134"/>
                    <a:pt x="2669" y="1168"/>
                  </a:cubicBezTo>
                  <a:cubicBezTo>
                    <a:pt x="2970" y="1234"/>
                    <a:pt x="3270" y="1268"/>
                    <a:pt x="3570" y="1301"/>
                  </a:cubicBezTo>
                  <a:lnTo>
                    <a:pt x="3837" y="1301"/>
                  </a:lnTo>
                  <a:cubicBezTo>
                    <a:pt x="4137" y="1301"/>
                    <a:pt x="4437" y="1334"/>
                    <a:pt x="4738" y="1334"/>
                  </a:cubicBezTo>
                  <a:lnTo>
                    <a:pt x="5605" y="1334"/>
                  </a:lnTo>
                  <a:lnTo>
                    <a:pt x="5938" y="1301"/>
                  </a:lnTo>
                  <a:lnTo>
                    <a:pt x="5572" y="934"/>
                  </a:lnTo>
                  <a:cubicBezTo>
                    <a:pt x="5297" y="953"/>
                    <a:pt x="5023" y="963"/>
                    <a:pt x="4749" y="963"/>
                  </a:cubicBezTo>
                  <a:cubicBezTo>
                    <a:pt x="3124" y="963"/>
                    <a:pt x="1514" y="62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645850" y="2963925"/>
              <a:ext cx="188500" cy="175975"/>
            </a:xfrm>
            <a:custGeom>
              <a:avLst/>
              <a:gdLst/>
              <a:ahLst/>
              <a:cxnLst/>
              <a:rect l="l" t="t" r="r" b="b"/>
              <a:pathLst>
                <a:path w="7540" h="7039" extrusionOk="0">
                  <a:moveTo>
                    <a:pt x="0" y="0"/>
                  </a:moveTo>
                  <a:lnTo>
                    <a:pt x="701" y="701"/>
                  </a:lnTo>
                  <a:cubicBezTo>
                    <a:pt x="1702" y="967"/>
                    <a:pt x="2669" y="1368"/>
                    <a:pt x="3570" y="1901"/>
                  </a:cubicBezTo>
                  <a:cubicBezTo>
                    <a:pt x="5571" y="3069"/>
                    <a:pt x="6672" y="4570"/>
                    <a:pt x="6672" y="6138"/>
                  </a:cubicBezTo>
                  <a:cubicBezTo>
                    <a:pt x="6672" y="6305"/>
                    <a:pt x="6638" y="6471"/>
                    <a:pt x="6638" y="6638"/>
                  </a:cubicBezTo>
                  <a:lnTo>
                    <a:pt x="7039" y="7039"/>
                  </a:lnTo>
                  <a:cubicBezTo>
                    <a:pt x="7539" y="5070"/>
                    <a:pt x="6438" y="2969"/>
                    <a:pt x="3803" y="1468"/>
                  </a:cubicBezTo>
                  <a:cubicBezTo>
                    <a:pt x="2602" y="801"/>
                    <a:pt x="1335" y="3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469900" y="2952025"/>
              <a:ext cx="85900" cy="16075"/>
            </a:xfrm>
            <a:custGeom>
              <a:avLst/>
              <a:gdLst/>
              <a:ahLst/>
              <a:cxnLst/>
              <a:rect l="l" t="t" r="r" b="b"/>
              <a:pathLst>
                <a:path w="3436" h="643" extrusionOk="0">
                  <a:moveTo>
                    <a:pt x="2423" y="1"/>
                  </a:moveTo>
                  <a:cubicBezTo>
                    <a:pt x="1603" y="1"/>
                    <a:pt x="801" y="65"/>
                    <a:pt x="0" y="176"/>
                  </a:cubicBezTo>
                  <a:lnTo>
                    <a:pt x="434" y="643"/>
                  </a:lnTo>
                  <a:cubicBezTo>
                    <a:pt x="1201" y="543"/>
                    <a:pt x="1968" y="509"/>
                    <a:pt x="2769" y="509"/>
                  </a:cubicBezTo>
                  <a:lnTo>
                    <a:pt x="3436" y="509"/>
                  </a:lnTo>
                  <a:lnTo>
                    <a:pt x="2935" y="9"/>
                  </a:lnTo>
                  <a:cubicBezTo>
                    <a:pt x="2764" y="3"/>
                    <a:pt x="2593" y="1"/>
                    <a:pt x="2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4735900" y="3189075"/>
              <a:ext cx="52575" cy="42550"/>
            </a:xfrm>
            <a:custGeom>
              <a:avLst/>
              <a:gdLst/>
              <a:ahLst/>
              <a:cxnLst/>
              <a:rect l="l" t="t" r="r" b="b"/>
              <a:pathLst>
                <a:path w="2103" h="1702" extrusionOk="0">
                  <a:moveTo>
                    <a:pt x="1769" y="1"/>
                  </a:moveTo>
                  <a:cubicBezTo>
                    <a:pt x="1235" y="534"/>
                    <a:pt x="635" y="968"/>
                    <a:pt x="1" y="1368"/>
                  </a:cubicBezTo>
                  <a:lnTo>
                    <a:pt x="335" y="1702"/>
                  </a:lnTo>
                  <a:cubicBezTo>
                    <a:pt x="1002" y="1335"/>
                    <a:pt x="1602" y="868"/>
                    <a:pt x="2102" y="3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84200" y="3126525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35" y="1"/>
                  </a:moveTo>
                  <a:cubicBezTo>
                    <a:pt x="1135" y="768"/>
                    <a:pt x="668" y="1402"/>
                    <a:pt x="1" y="1802"/>
                  </a:cubicBezTo>
                  <a:lnTo>
                    <a:pt x="268" y="2069"/>
                  </a:lnTo>
                  <a:lnTo>
                    <a:pt x="401" y="2002"/>
                  </a:lnTo>
                  <a:lnTo>
                    <a:pt x="468" y="1936"/>
                  </a:lnTo>
                  <a:cubicBezTo>
                    <a:pt x="601" y="1835"/>
                    <a:pt x="701" y="1735"/>
                    <a:pt x="801" y="1635"/>
                  </a:cubicBezTo>
                  <a:lnTo>
                    <a:pt x="901" y="1569"/>
                  </a:lnTo>
                  <a:cubicBezTo>
                    <a:pt x="1002" y="1469"/>
                    <a:pt x="1068" y="1368"/>
                    <a:pt x="1135" y="1302"/>
                  </a:cubicBezTo>
                  <a:lnTo>
                    <a:pt x="1202" y="1202"/>
                  </a:lnTo>
                  <a:cubicBezTo>
                    <a:pt x="1268" y="1102"/>
                    <a:pt x="1335" y="1035"/>
                    <a:pt x="1402" y="935"/>
                  </a:cubicBezTo>
                  <a:lnTo>
                    <a:pt x="1469" y="835"/>
                  </a:lnTo>
                  <a:cubicBezTo>
                    <a:pt x="1502" y="735"/>
                    <a:pt x="1569" y="635"/>
                    <a:pt x="1602" y="535"/>
                  </a:cubicBezTo>
                  <a:cubicBezTo>
                    <a:pt x="1602" y="468"/>
                    <a:pt x="1635" y="434"/>
                    <a:pt x="1635" y="401"/>
                  </a:cubicBezTo>
                  <a:cubicBezTo>
                    <a:pt x="1669" y="368"/>
                    <a:pt x="1635" y="368"/>
                    <a:pt x="1669" y="334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528275" y="3015625"/>
              <a:ext cx="100075" cy="21700"/>
            </a:xfrm>
            <a:custGeom>
              <a:avLst/>
              <a:gdLst/>
              <a:ahLst/>
              <a:cxnLst/>
              <a:rect l="l" t="t" r="r" b="b"/>
              <a:pathLst>
                <a:path w="4003" h="868" extrusionOk="0">
                  <a:moveTo>
                    <a:pt x="0" y="0"/>
                  </a:moveTo>
                  <a:lnTo>
                    <a:pt x="400" y="367"/>
                  </a:lnTo>
                  <a:cubicBezTo>
                    <a:pt x="1601" y="367"/>
                    <a:pt x="2835" y="534"/>
                    <a:pt x="4003" y="868"/>
                  </a:cubicBezTo>
                  <a:lnTo>
                    <a:pt x="3469" y="334"/>
                  </a:lnTo>
                  <a:lnTo>
                    <a:pt x="3402" y="300"/>
                  </a:lnTo>
                  <a:cubicBezTo>
                    <a:pt x="3236" y="267"/>
                    <a:pt x="3102" y="234"/>
                    <a:pt x="2935" y="200"/>
                  </a:cubicBezTo>
                  <a:lnTo>
                    <a:pt x="2669" y="167"/>
                  </a:lnTo>
                  <a:lnTo>
                    <a:pt x="2268" y="100"/>
                  </a:lnTo>
                  <a:lnTo>
                    <a:pt x="1968" y="67"/>
                  </a:lnTo>
                  <a:lnTo>
                    <a:pt x="1568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637500" y="3246625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69" y="0"/>
                  </a:moveTo>
                  <a:cubicBezTo>
                    <a:pt x="1235" y="200"/>
                    <a:pt x="635" y="401"/>
                    <a:pt x="1" y="534"/>
                  </a:cubicBezTo>
                  <a:lnTo>
                    <a:pt x="401" y="934"/>
                  </a:lnTo>
                  <a:cubicBezTo>
                    <a:pt x="1035" y="801"/>
                    <a:pt x="1635" y="601"/>
                    <a:pt x="2236" y="367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363975" y="29697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35" y="201"/>
                    <a:pt x="568" y="401"/>
                    <a:pt x="1" y="668"/>
                  </a:cubicBezTo>
                  <a:lnTo>
                    <a:pt x="368" y="1035"/>
                  </a:lnTo>
                  <a:cubicBezTo>
                    <a:pt x="968" y="801"/>
                    <a:pt x="1535" y="601"/>
                    <a:pt x="2169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4416525" y="3023950"/>
              <a:ext cx="52550" cy="22550"/>
            </a:xfrm>
            <a:custGeom>
              <a:avLst/>
              <a:gdLst/>
              <a:ahLst/>
              <a:cxnLst/>
              <a:rect l="l" t="t" r="r" b="b"/>
              <a:pathLst>
                <a:path w="2102" h="902" extrusionOk="0">
                  <a:moveTo>
                    <a:pt x="1768" y="1"/>
                  </a:moveTo>
                  <a:cubicBezTo>
                    <a:pt x="1168" y="168"/>
                    <a:pt x="567" y="368"/>
                    <a:pt x="0" y="635"/>
                  </a:cubicBezTo>
                  <a:lnTo>
                    <a:pt x="300" y="901"/>
                  </a:lnTo>
                  <a:cubicBezTo>
                    <a:pt x="901" y="635"/>
                    <a:pt x="1501" y="468"/>
                    <a:pt x="2102" y="334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4584125" y="3195750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0"/>
                  </a:moveTo>
                  <a:cubicBezTo>
                    <a:pt x="1335" y="201"/>
                    <a:pt x="668" y="334"/>
                    <a:pt x="1" y="434"/>
                  </a:cubicBezTo>
                  <a:lnTo>
                    <a:pt x="368" y="768"/>
                  </a:lnTo>
                  <a:lnTo>
                    <a:pt x="535" y="734"/>
                  </a:lnTo>
                  <a:cubicBezTo>
                    <a:pt x="768" y="701"/>
                    <a:pt x="1002" y="634"/>
                    <a:pt x="1235" y="601"/>
                  </a:cubicBezTo>
                  <a:lnTo>
                    <a:pt x="1469" y="534"/>
                  </a:lnTo>
                  <a:cubicBezTo>
                    <a:pt x="1702" y="467"/>
                    <a:pt x="1969" y="401"/>
                    <a:pt x="2203" y="334"/>
                  </a:cubicBezTo>
                  <a:lnTo>
                    <a:pt x="2269" y="30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4562450" y="2953075"/>
              <a:ext cx="47575" cy="17525"/>
            </a:xfrm>
            <a:custGeom>
              <a:avLst/>
              <a:gdLst/>
              <a:ahLst/>
              <a:cxnLst/>
              <a:rect l="l" t="t" r="r" b="b"/>
              <a:pathLst>
                <a:path w="1903" h="701" extrusionOk="0">
                  <a:moveTo>
                    <a:pt x="1" y="0"/>
                  </a:moveTo>
                  <a:lnTo>
                    <a:pt x="534" y="534"/>
                  </a:lnTo>
                  <a:cubicBezTo>
                    <a:pt x="1001" y="568"/>
                    <a:pt x="1468" y="634"/>
                    <a:pt x="1902" y="701"/>
                  </a:cubicBezTo>
                  <a:lnTo>
                    <a:pt x="1335" y="134"/>
                  </a:lnTo>
                  <a:cubicBezTo>
                    <a:pt x="901" y="67"/>
                    <a:pt x="468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788450" y="3160725"/>
              <a:ext cx="21700" cy="26700"/>
            </a:xfrm>
            <a:custGeom>
              <a:avLst/>
              <a:gdLst/>
              <a:ahLst/>
              <a:cxnLst/>
              <a:rect l="l" t="t" r="r" b="b"/>
              <a:pathLst>
                <a:path w="868" h="1068" extrusionOk="0">
                  <a:moveTo>
                    <a:pt x="501" y="0"/>
                  </a:moveTo>
                  <a:cubicBezTo>
                    <a:pt x="367" y="267"/>
                    <a:pt x="201" y="501"/>
                    <a:pt x="0" y="734"/>
                  </a:cubicBezTo>
                  <a:lnTo>
                    <a:pt x="367" y="1068"/>
                  </a:lnTo>
                  <a:cubicBezTo>
                    <a:pt x="534" y="868"/>
                    <a:pt x="701" y="601"/>
                    <a:pt x="868" y="3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640850" y="3030625"/>
              <a:ext cx="87575" cy="87600"/>
            </a:xfrm>
            <a:custGeom>
              <a:avLst/>
              <a:gdLst/>
              <a:ahLst/>
              <a:cxnLst/>
              <a:rect l="l" t="t" r="r" b="b"/>
              <a:pathLst>
                <a:path w="3503" h="3504" extrusionOk="0">
                  <a:moveTo>
                    <a:pt x="0" y="1"/>
                  </a:moveTo>
                  <a:lnTo>
                    <a:pt x="701" y="701"/>
                  </a:lnTo>
                  <a:lnTo>
                    <a:pt x="1001" y="868"/>
                  </a:lnTo>
                  <a:cubicBezTo>
                    <a:pt x="2235" y="1468"/>
                    <a:pt x="2902" y="2269"/>
                    <a:pt x="3102" y="3103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36"/>
                    <a:pt x="2702" y="1268"/>
                    <a:pt x="1201" y="501"/>
                  </a:cubicBezTo>
                  <a:cubicBezTo>
                    <a:pt x="801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4253075" y="312070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668"/>
                    <a:pt x="1168" y="3269"/>
                    <a:pt x="3336" y="4537"/>
                  </a:cubicBezTo>
                  <a:cubicBezTo>
                    <a:pt x="4036" y="4937"/>
                    <a:pt x="4737" y="5237"/>
                    <a:pt x="5504" y="5504"/>
                  </a:cubicBezTo>
                  <a:lnTo>
                    <a:pt x="4603" y="4604"/>
                  </a:lnTo>
                  <a:cubicBezTo>
                    <a:pt x="4270" y="4470"/>
                    <a:pt x="3936" y="4303"/>
                    <a:pt x="3603" y="4103"/>
                  </a:cubicBezTo>
                  <a:cubicBezTo>
                    <a:pt x="1902" y="3136"/>
                    <a:pt x="867" y="1902"/>
                    <a:pt x="567" y="6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399000" y="3248275"/>
              <a:ext cx="57575" cy="26725"/>
            </a:xfrm>
            <a:custGeom>
              <a:avLst/>
              <a:gdLst/>
              <a:ahLst/>
              <a:cxnLst/>
              <a:rect l="l" t="t" r="r" b="b"/>
              <a:pathLst>
                <a:path w="2303" h="1069" extrusionOk="0">
                  <a:moveTo>
                    <a:pt x="1" y="1"/>
                  </a:moveTo>
                  <a:lnTo>
                    <a:pt x="768" y="735"/>
                  </a:lnTo>
                  <a:cubicBezTo>
                    <a:pt x="1268" y="868"/>
                    <a:pt x="1769" y="968"/>
                    <a:pt x="2302" y="1068"/>
                  </a:cubicBezTo>
                  <a:lnTo>
                    <a:pt x="1669" y="435"/>
                  </a:lnTo>
                  <a:cubicBezTo>
                    <a:pt x="1101" y="335"/>
                    <a:pt x="568" y="1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4253900" y="3079000"/>
              <a:ext cx="16700" cy="35875"/>
            </a:xfrm>
            <a:custGeom>
              <a:avLst/>
              <a:gdLst/>
              <a:ahLst/>
              <a:cxnLst/>
              <a:rect l="l" t="t" r="r" b="b"/>
              <a:pathLst>
                <a:path w="668" h="1435" extrusionOk="0">
                  <a:moveTo>
                    <a:pt x="267" y="0"/>
                  </a:moveTo>
                  <a:cubicBezTo>
                    <a:pt x="134" y="301"/>
                    <a:pt x="67" y="634"/>
                    <a:pt x="1" y="968"/>
                  </a:cubicBezTo>
                  <a:lnTo>
                    <a:pt x="468" y="1435"/>
                  </a:lnTo>
                  <a:cubicBezTo>
                    <a:pt x="468" y="1068"/>
                    <a:pt x="534" y="734"/>
                    <a:pt x="668" y="4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4702550" y="3466150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46" y="1"/>
                  </a:moveTo>
                  <a:cubicBezTo>
                    <a:pt x="8515" y="1"/>
                    <a:pt x="5588" y="643"/>
                    <a:pt x="3370" y="1927"/>
                  </a:cubicBezTo>
                  <a:cubicBezTo>
                    <a:pt x="2236" y="2527"/>
                    <a:pt x="1302" y="3395"/>
                    <a:pt x="634" y="4462"/>
                  </a:cubicBezTo>
                  <a:lnTo>
                    <a:pt x="1" y="4462"/>
                  </a:lnTo>
                  <a:lnTo>
                    <a:pt x="1" y="6797"/>
                  </a:lnTo>
                  <a:cubicBezTo>
                    <a:pt x="67" y="8432"/>
                    <a:pt x="1202" y="10033"/>
                    <a:pt x="3336" y="11267"/>
                  </a:cubicBezTo>
                  <a:cubicBezTo>
                    <a:pt x="5571" y="12551"/>
                    <a:pt x="8498" y="13193"/>
                    <a:pt x="11426" y="13193"/>
                  </a:cubicBezTo>
                  <a:cubicBezTo>
                    <a:pt x="14353" y="13193"/>
                    <a:pt x="17280" y="12551"/>
                    <a:pt x="19515" y="11267"/>
                  </a:cubicBezTo>
                  <a:cubicBezTo>
                    <a:pt x="21649" y="9999"/>
                    <a:pt x="22784" y="8432"/>
                    <a:pt x="22850" y="6797"/>
                  </a:cubicBezTo>
                  <a:lnTo>
                    <a:pt x="22850" y="4462"/>
                  </a:lnTo>
                  <a:lnTo>
                    <a:pt x="22250" y="4462"/>
                  </a:lnTo>
                  <a:cubicBezTo>
                    <a:pt x="21583" y="3395"/>
                    <a:pt x="20649" y="2527"/>
                    <a:pt x="19548" y="1927"/>
                  </a:cubicBezTo>
                  <a:cubicBezTo>
                    <a:pt x="17313" y="643"/>
                    <a:pt x="14378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4674200" y="3412150"/>
              <a:ext cx="628800" cy="330475"/>
            </a:xfrm>
            <a:custGeom>
              <a:avLst/>
              <a:gdLst/>
              <a:ahLst/>
              <a:cxnLst/>
              <a:rect l="l" t="t" r="r" b="b"/>
              <a:pathLst>
                <a:path w="25152" h="13219" extrusionOk="0">
                  <a:moveTo>
                    <a:pt x="12580" y="1"/>
                  </a:moveTo>
                  <a:cubicBezTo>
                    <a:pt x="9649" y="1"/>
                    <a:pt x="6722" y="651"/>
                    <a:pt x="4504" y="1952"/>
                  </a:cubicBezTo>
                  <a:cubicBezTo>
                    <a:pt x="34" y="4521"/>
                    <a:pt x="1" y="8690"/>
                    <a:pt x="4504" y="11292"/>
                  </a:cubicBezTo>
                  <a:cubicBezTo>
                    <a:pt x="6739" y="12576"/>
                    <a:pt x="9666" y="13218"/>
                    <a:pt x="12593" y="13218"/>
                  </a:cubicBezTo>
                  <a:cubicBezTo>
                    <a:pt x="15520" y="13218"/>
                    <a:pt x="18447" y="12576"/>
                    <a:pt x="20682" y="11292"/>
                  </a:cubicBezTo>
                  <a:cubicBezTo>
                    <a:pt x="25152" y="8724"/>
                    <a:pt x="25118" y="4521"/>
                    <a:pt x="20682" y="1952"/>
                  </a:cubicBezTo>
                  <a:cubicBezTo>
                    <a:pt x="18447" y="651"/>
                    <a:pt x="15512" y="1"/>
                    <a:pt x="12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4799300" y="3475325"/>
              <a:ext cx="378625" cy="204750"/>
            </a:xfrm>
            <a:custGeom>
              <a:avLst/>
              <a:gdLst/>
              <a:ahLst/>
              <a:cxnLst/>
              <a:rect l="l" t="t" r="r" b="b"/>
              <a:pathLst>
                <a:path w="15145" h="8190" extrusionOk="0">
                  <a:moveTo>
                    <a:pt x="7572" y="0"/>
                  </a:moveTo>
                  <a:cubicBezTo>
                    <a:pt x="5779" y="0"/>
                    <a:pt x="3986" y="376"/>
                    <a:pt x="2302" y="1126"/>
                  </a:cubicBezTo>
                  <a:cubicBezTo>
                    <a:pt x="801" y="1893"/>
                    <a:pt x="0" y="2961"/>
                    <a:pt x="0" y="4095"/>
                  </a:cubicBezTo>
                  <a:cubicBezTo>
                    <a:pt x="0" y="5229"/>
                    <a:pt x="834" y="6297"/>
                    <a:pt x="2302" y="7064"/>
                  </a:cubicBezTo>
                  <a:cubicBezTo>
                    <a:pt x="3986" y="7814"/>
                    <a:pt x="5779" y="8190"/>
                    <a:pt x="7572" y="8190"/>
                  </a:cubicBezTo>
                  <a:cubicBezTo>
                    <a:pt x="9365" y="8190"/>
                    <a:pt x="11158" y="7814"/>
                    <a:pt x="12843" y="7064"/>
                  </a:cubicBezTo>
                  <a:cubicBezTo>
                    <a:pt x="14344" y="6297"/>
                    <a:pt x="15144" y="5229"/>
                    <a:pt x="15144" y="4095"/>
                  </a:cubicBezTo>
                  <a:cubicBezTo>
                    <a:pt x="15144" y="2961"/>
                    <a:pt x="14344" y="1893"/>
                    <a:pt x="12843" y="1126"/>
                  </a:cubicBezTo>
                  <a:cubicBezTo>
                    <a:pt x="11158" y="376"/>
                    <a:pt x="9365" y="0"/>
                    <a:pt x="757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799300" y="3475325"/>
              <a:ext cx="378625" cy="204750"/>
            </a:xfrm>
            <a:custGeom>
              <a:avLst/>
              <a:gdLst/>
              <a:ahLst/>
              <a:cxnLst/>
              <a:rect l="l" t="t" r="r" b="b"/>
              <a:pathLst>
                <a:path w="15145" h="8190" extrusionOk="0">
                  <a:moveTo>
                    <a:pt x="7572" y="0"/>
                  </a:moveTo>
                  <a:cubicBezTo>
                    <a:pt x="5779" y="0"/>
                    <a:pt x="3986" y="376"/>
                    <a:pt x="2302" y="1126"/>
                  </a:cubicBezTo>
                  <a:cubicBezTo>
                    <a:pt x="801" y="1893"/>
                    <a:pt x="0" y="2961"/>
                    <a:pt x="0" y="4095"/>
                  </a:cubicBezTo>
                  <a:cubicBezTo>
                    <a:pt x="0" y="5229"/>
                    <a:pt x="834" y="6297"/>
                    <a:pt x="2302" y="7064"/>
                  </a:cubicBezTo>
                  <a:cubicBezTo>
                    <a:pt x="3986" y="7814"/>
                    <a:pt x="5779" y="8190"/>
                    <a:pt x="7572" y="8190"/>
                  </a:cubicBezTo>
                  <a:cubicBezTo>
                    <a:pt x="9365" y="8190"/>
                    <a:pt x="11158" y="7814"/>
                    <a:pt x="12843" y="7064"/>
                  </a:cubicBezTo>
                  <a:cubicBezTo>
                    <a:pt x="14344" y="6297"/>
                    <a:pt x="15144" y="5229"/>
                    <a:pt x="15144" y="4095"/>
                  </a:cubicBezTo>
                  <a:cubicBezTo>
                    <a:pt x="15144" y="2961"/>
                    <a:pt x="14344" y="1893"/>
                    <a:pt x="12843" y="1126"/>
                  </a:cubicBezTo>
                  <a:cubicBezTo>
                    <a:pt x="11158" y="376"/>
                    <a:pt x="9365" y="0"/>
                    <a:pt x="7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810125" y="3509925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43" y="1"/>
                  </a:moveTo>
                  <a:cubicBezTo>
                    <a:pt x="5305" y="1"/>
                    <a:pt x="3470" y="359"/>
                    <a:pt x="2069" y="1077"/>
                  </a:cubicBezTo>
                  <a:cubicBezTo>
                    <a:pt x="901" y="1677"/>
                    <a:pt x="201" y="2411"/>
                    <a:pt x="1" y="3178"/>
                  </a:cubicBezTo>
                  <a:cubicBezTo>
                    <a:pt x="201" y="3979"/>
                    <a:pt x="901" y="4712"/>
                    <a:pt x="2069" y="5313"/>
                  </a:cubicBezTo>
                  <a:cubicBezTo>
                    <a:pt x="3470" y="6030"/>
                    <a:pt x="5305" y="6389"/>
                    <a:pt x="7143" y="6389"/>
                  </a:cubicBezTo>
                  <a:cubicBezTo>
                    <a:pt x="8982" y="6389"/>
                    <a:pt x="10825" y="6030"/>
                    <a:pt x="12243" y="5313"/>
                  </a:cubicBezTo>
                  <a:cubicBezTo>
                    <a:pt x="13377" y="4712"/>
                    <a:pt x="14077" y="3979"/>
                    <a:pt x="14278" y="3178"/>
                  </a:cubicBezTo>
                  <a:cubicBezTo>
                    <a:pt x="14077" y="2411"/>
                    <a:pt x="13377" y="1677"/>
                    <a:pt x="12243" y="1077"/>
                  </a:cubicBezTo>
                  <a:cubicBezTo>
                    <a:pt x="10825" y="359"/>
                    <a:pt x="8982" y="1"/>
                    <a:pt x="714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4810125" y="3509925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43" y="1"/>
                  </a:moveTo>
                  <a:cubicBezTo>
                    <a:pt x="5305" y="1"/>
                    <a:pt x="3470" y="359"/>
                    <a:pt x="2069" y="1077"/>
                  </a:cubicBezTo>
                  <a:cubicBezTo>
                    <a:pt x="901" y="1677"/>
                    <a:pt x="201" y="2411"/>
                    <a:pt x="1" y="3178"/>
                  </a:cubicBezTo>
                  <a:cubicBezTo>
                    <a:pt x="201" y="3979"/>
                    <a:pt x="901" y="4712"/>
                    <a:pt x="2069" y="5313"/>
                  </a:cubicBezTo>
                  <a:cubicBezTo>
                    <a:pt x="3470" y="6030"/>
                    <a:pt x="5305" y="6389"/>
                    <a:pt x="7143" y="6389"/>
                  </a:cubicBezTo>
                  <a:cubicBezTo>
                    <a:pt x="8982" y="6389"/>
                    <a:pt x="10825" y="6030"/>
                    <a:pt x="12243" y="5313"/>
                  </a:cubicBezTo>
                  <a:cubicBezTo>
                    <a:pt x="13377" y="4712"/>
                    <a:pt x="14077" y="3979"/>
                    <a:pt x="14278" y="3178"/>
                  </a:cubicBezTo>
                  <a:cubicBezTo>
                    <a:pt x="14077" y="2411"/>
                    <a:pt x="13377" y="1677"/>
                    <a:pt x="12243" y="1077"/>
                  </a:cubicBezTo>
                  <a:cubicBezTo>
                    <a:pt x="10825" y="359"/>
                    <a:pt x="8982" y="1"/>
                    <a:pt x="7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4980250" y="3513475"/>
              <a:ext cx="25050" cy="53400"/>
            </a:xfrm>
            <a:custGeom>
              <a:avLst/>
              <a:gdLst/>
              <a:ahLst/>
              <a:cxnLst/>
              <a:rect l="l" t="t" r="r" b="b"/>
              <a:pathLst>
                <a:path w="1002" h="2136" extrusionOk="0">
                  <a:moveTo>
                    <a:pt x="1001" y="1"/>
                  </a:moveTo>
                  <a:lnTo>
                    <a:pt x="1" y="1035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01" y="10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980250" y="3513475"/>
              <a:ext cx="25050" cy="53400"/>
            </a:xfrm>
            <a:custGeom>
              <a:avLst/>
              <a:gdLst/>
              <a:ahLst/>
              <a:cxnLst/>
              <a:rect l="l" t="t" r="r" b="b"/>
              <a:pathLst>
                <a:path w="1002" h="2136" extrusionOk="0">
                  <a:moveTo>
                    <a:pt x="1001" y="1"/>
                  </a:moveTo>
                  <a:lnTo>
                    <a:pt x="1" y="1035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01" y="10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931050" y="35373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4" y="1"/>
                  </a:moveTo>
                  <a:cubicBezTo>
                    <a:pt x="1052" y="1"/>
                    <a:pt x="735" y="97"/>
                    <a:pt x="468" y="282"/>
                  </a:cubicBezTo>
                  <a:cubicBezTo>
                    <a:pt x="1" y="549"/>
                    <a:pt x="34" y="782"/>
                    <a:pt x="301" y="916"/>
                  </a:cubicBezTo>
                  <a:cubicBezTo>
                    <a:pt x="367" y="949"/>
                    <a:pt x="434" y="982"/>
                    <a:pt x="501" y="1016"/>
                  </a:cubicBezTo>
                  <a:cubicBezTo>
                    <a:pt x="568" y="1032"/>
                    <a:pt x="643" y="1041"/>
                    <a:pt x="718" y="1041"/>
                  </a:cubicBezTo>
                  <a:cubicBezTo>
                    <a:pt x="793" y="1041"/>
                    <a:pt x="868" y="1032"/>
                    <a:pt x="935" y="1016"/>
                  </a:cubicBezTo>
                  <a:cubicBezTo>
                    <a:pt x="1268" y="949"/>
                    <a:pt x="1635" y="849"/>
                    <a:pt x="1969" y="715"/>
                  </a:cubicBezTo>
                  <a:lnTo>
                    <a:pt x="1969" y="115"/>
                  </a:lnTo>
                  <a:cubicBezTo>
                    <a:pt x="1776" y="38"/>
                    <a:pt x="1574" y="1"/>
                    <a:pt x="137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931050" y="35373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4" y="1"/>
                  </a:moveTo>
                  <a:cubicBezTo>
                    <a:pt x="1052" y="1"/>
                    <a:pt x="735" y="97"/>
                    <a:pt x="468" y="282"/>
                  </a:cubicBezTo>
                  <a:cubicBezTo>
                    <a:pt x="1" y="549"/>
                    <a:pt x="34" y="782"/>
                    <a:pt x="301" y="916"/>
                  </a:cubicBezTo>
                  <a:cubicBezTo>
                    <a:pt x="367" y="949"/>
                    <a:pt x="434" y="982"/>
                    <a:pt x="501" y="1016"/>
                  </a:cubicBezTo>
                  <a:cubicBezTo>
                    <a:pt x="568" y="1032"/>
                    <a:pt x="643" y="1041"/>
                    <a:pt x="718" y="1041"/>
                  </a:cubicBezTo>
                  <a:cubicBezTo>
                    <a:pt x="793" y="1041"/>
                    <a:pt x="868" y="1032"/>
                    <a:pt x="935" y="1016"/>
                  </a:cubicBezTo>
                  <a:cubicBezTo>
                    <a:pt x="1268" y="949"/>
                    <a:pt x="1635" y="849"/>
                    <a:pt x="1969" y="715"/>
                  </a:cubicBezTo>
                  <a:lnTo>
                    <a:pt x="1969" y="115"/>
                  </a:lnTo>
                  <a:cubicBezTo>
                    <a:pt x="1776" y="38"/>
                    <a:pt x="1574" y="1"/>
                    <a:pt x="13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4877675" y="3521825"/>
              <a:ext cx="221850" cy="131775"/>
            </a:xfrm>
            <a:custGeom>
              <a:avLst/>
              <a:gdLst/>
              <a:ahLst/>
              <a:cxnLst/>
              <a:rect l="l" t="t" r="r" b="b"/>
              <a:pathLst>
                <a:path w="8874" h="5271" extrusionOk="0">
                  <a:moveTo>
                    <a:pt x="1" y="0"/>
                  </a:moveTo>
                  <a:lnTo>
                    <a:pt x="1" y="934"/>
                  </a:lnTo>
                  <a:lnTo>
                    <a:pt x="296" y="1098"/>
                  </a:lnTo>
                  <a:lnTo>
                    <a:pt x="296" y="1098"/>
                  </a:lnTo>
                  <a:cubicBezTo>
                    <a:pt x="402" y="844"/>
                    <a:pt x="588" y="635"/>
                    <a:pt x="835" y="500"/>
                  </a:cubicBezTo>
                  <a:lnTo>
                    <a:pt x="1" y="0"/>
                  </a:lnTo>
                  <a:close/>
                  <a:moveTo>
                    <a:pt x="296" y="1098"/>
                  </a:moveTo>
                  <a:lnTo>
                    <a:pt x="296" y="1098"/>
                  </a:lnTo>
                  <a:cubicBezTo>
                    <a:pt x="244" y="1223"/>
                    <a:pt x="212" y="1359"/>
                    <a:pt x="201" y="1501"/>
                  </a:cubicBezTo>
                  <a:lnTo>
                    <a:pt x="301" y="1101"/>
                  </a:lnTo>
                  <a:lnTo>
                    <a:pt x="296" y="1098"/>
                  </a:lnTo>
                  <a:close/>
                  <a:moveTo>
                    <a:pt x="201" y="1501"/>
                  </a:moveTo>
                  <a:lnTo>
                    <a:pt x="201" y="2368"/>
                  </a:lnTo>
                  <a:cubicBezTo>
                    <a:pt x="201" y="2735"/>
                    <a:pt x="434" y="3036"/>
                    <a:pt x="968" y="3336"/>
                  </a:cubicBezTo>
                  <a:cubicBezTo>
                    <a:pt x="1467" y="3618"/>
                    <a:pt x="2036" y="3759"/>
                    <a:pt x="2611" y="3759"/>
                  </a:cubicBezTo>
                  <a:cubicBezTo>
                    <a:pt x="2921" y="3759"/>
                    <a:pt x="3233" y="3718"/>
                    <a:pt x="3537" y="3636"/>
                  </a:cubicBezTo>
                  <a:lnTo>
                    <a:pt x="4039" y="3518"/>
                  </a:lnTo>
                  <a:lnTo>
                    <a:pt x="4039" y="3518"/>
                  </a:lnTo>
                  <a:lnTo>
                    <a:pt x="4604" y="2936"/>
                  </a:lnTo>
                  <a:cubicBezTo>
                    <a:pt x="4833" y="3021"/>
                    <a:pt x="5074" y="3064"/>
                    <a:pt x="5314" y="3064"/>
                  </a:cubicBezTo>
                  <a:cubicBezTo>
                    <a:pt x="5634" y="3064"/>
                    <a:pt x="5953" y="2988"/>
                    <a:pt x="6238" y="2835"/>
                  </a:cubicBezTo>
                  <a:cubicBezTo>
                    <a:pt x="6605" y="2602"/>
                    <a:pt x="6739" y="2368"/>
                    <a:pt x="6372" y="2168"/>
                  </a:cubicBezTo>
                  <a:cubicBezTo>
                    <a:pt x="6232" y="2089"/>
                    <a:pt x="6080" y="2057"/>
                    <a:pt x="5915" y="2057"/>
                  </a:cubicBezTo>
                  <a:cubicBezTo>
                    <a:pt x="5453" y="2057"/>
                    <a:pt x="4892" y="2314"/>
                    <a:pt x="4204" y="2535"/>
                  </a:cubicBezTo>
                  <a:cubicBezTo>
                    <a:pt x="3651" y="2696"/>
                    <a:pt x="3079" y="2837"/>
                    <a:pt x="2493" y="2837"/>
                  </a:cubicBezTo>
                  <a:cubicBezTo>
                    <a:pt x="1983" y="2837"/>
                    <a:pt x="1462" y="2730"/>
                    <a:pt x="935" y="2435"/>
                  </a:cubicBezTo>
                  <a:cubicBezTo>
                    <a:pt x="434" y="2135"/>
                    <a:pt x="201" y="1801"/>
                    <a:pt x="201" y="1501"/>
                  </a:cubicBezTo>
                  <a:close/>
                  <a:moveTo>
                    <a:pt x="4104" y="3503"/>
                  </a:moveTo>
                  <a:lnTo>
                    <a:pt x="4039" y="3518"/>
                  </a:lnTo>
                  <a:lnTo>
                    <a:pt x="4039" y="3518"/>
                  </a:lnTo>
                  <a:lnTo>
                    <a:pt x="3537" y="4036"/>
                  </a:lnTo>
                  <a:cubicBezTo>
                    <a:pt x="3548" y="4040"/>
                    <a:pt x="3559" y="4044"/>
                    <a:pt x="3570" y="4047"/>
                  </a:cubicBezTo>
                  <a:lnTo>
                    <a:pt x="3570" y="4047"/>
                  </a:lnTo>
                  <a:lnTo>
                    <a:pt x="3570" y="4036"/>
                  </a:lnTo>
                  <a:lnTo>
                    <a:pt x="4104" y="3503"/>
                  </a:lnTo>
                  <a:close/>
                  <a:moveTo>
                    <a:pt x="8874" y="3703"/>
                  </a:moveTo>
                  <a:lnTo>
                    <a:pt x="7673" y="4370"/>
                  </a:lnTo>
                  <a:lnTo>
                    <a:pt x="6839" y="3870"/>
                  </a:lnTo>
                  <a:cubicBezTo>
                    <a:pt x="6261" y="4147"/>
                    <a:pt x="5618" y="4280"/>
                    <a:pt x="4979" y="4280"/>
                  </a:cubicBezTo>
                  <a:cubicBezTo>
                    <a:pt x="4696" y="4280"/>
                    <a:pt x="4413" y="4254"/>
                    <a:pt x="4137" y="4203"/>
                  </a:cubicBezTo>
                  <a:cubicBezTo>
                    <a:pt x="3948" y="4172"/>
                    <a:pt x="3759" y="4110"/>
                    <a:pt x="3570" y="4047"/>
                  </a:cubicBezTo>
                  <a:lnTo>
                    <a:pt x="3570" y="4047"/>
                  </a:lnTo>
                  <a:lnTo>
                    <a:pt x="3570" y="4937"/>
                  </a:lnTo>
                  <a:cubicBezTo>
                    <a:pt x="4042" y="5099"/>
                    <a:pt x="4540" y="5183"/>
                    <a:pt x="5038" y="5183"/>
                  </a:cubicBezTo>
                  <a:cubicBezTo>
                    <a:pt x="5666" y="5183"/>
                    <a:pt x="6295" y="5049"/>
                    <a:pt x="6872" y="4770"/>
                  </a:cubicBezTo>
                  <a:lnTo>
                    <a:pt x="7706" y="5271"/>
                  </a:lnTo>
                  <a:lnTo>
                    <a:pt x="8874" y="4603"/>
                  </a:lnTo>
                  <a:lnTo>
                    <a:pt x="8874" y="3703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882675" y="3549325"/>
              <a:ext cx="216025" cy="104275"/>
            </a:xfrm>
            <a:custGeom>
              <a:avLst/>
              <a:gdLst/>
              <a:ahLst/>
              <a:cxnLst/>
              <a:rect l="l" t="t" r="r" b="b"/>
              <a:pathLst>
                <a:path w="8641" h="4171" extrusionOk="0">
                  <a:moveTo>
                    <a:pt x="101" y="1"/>
                  </a:moveTo>
                  <a:lnTo>
                    <a:pt x="1" y="401"/>
                  </a:lnTo>
                  <a:lnTo>
                    <a:pt x="1" y="1268"/>
                  </a:lnTo>
                  <a:cubicBezTo>
                    <a:pt x="1" y="1635"/>
                    <a:pt x="234" y="1936"/>
                    <a:pt x="768" y="2236"/>
                  </a:cubicBezTo>
                  <a:cubicBezTo>
                    <a:pt x="1267" y="2518"/>
                    <a:pt x="1836" y="2659"/>
                    <a:pt x="2411" y="2659"/>
                  </a:cubicBezTo>
                  <a:cubicBezTo>
                    <a:pt x="2721" y="2659"/>
                    <a:pt x="3033" y="2618"/>
                    <a:pt x="3337" y="2536"/>
                  </a:cubicBezTo>
                  <a:lnTo>
                    <a:pt x="3870" y="2403"/>
                  </a:lnTo>
                  <a:lnTo>
                    <a:pt x="4437" y="1836"/>
                  </a:lnTo>
                  <a:cubicBezTo>
                    <a:pt x="4666" y="1921"/>
                    <a:pt x="4907" y="1964"/>
                    <a:pt x="5147" y="1964"/>
                  </a:cubicBezTo>
                  <a:cubicBezTo>
                    <a:pt x="5467" y="1964"/>
                    <a:pt x="5786" y="1888"/>
                    <a:pt x="6072" y="1735"/>
                  </a:cubicBezTo>
                  <a:cubicBezTo>
                    <a:pt x="6439" y="1502"/>
                    <a:pt x="6572" y="1268"/>
                    <a:pt x="6205" y="1068"/>
                  </a:cubicBezTo>
                  <a:cubicBezTo>
                    <a:pt x="6065" y="989"/>
                    <a:pt x="5913" y="957"/>
                    <a:pt x="5748" y="957"/>
                  </a:cubicBezTo>
                  <a:cubicBezTo>
                    <a:pt x="5287" y="957"/>
                    <a:pt x="4725" y="1214"/>
                    <a:pt x="4037" y="1435"/>
                  </a:cubicBezTo>
                  <a:cubicBezTo>
                    <a:pt x="3484" y="1596"/>
                    <a:pt x="2912" y="1737"/>
                    <a:pt x="2326" y="1737"/>
                  </a:cubicBezTo>
                  <a:cubicBezTo>
                    <a:pt x="1816" y="1737"/>
                    <a:pt x="1296" y="1630"/>
                    <a:pt x="768" y="1335"/>
                  </a:cubicBezTo>
                  <a:cubicBezTo>
                    <a:pt x="268" y="1035"/>
                    <a:pt x="34" y="735"/>
                    <a:pt x="34" y="401"/>
                  </a:cubicBezTo>
                  <a:lnTo>
                    <a:pt x="101" y="1"/>
                  </a:lnTo>
                  <a:close/>
                  <a:moveTo>
                    <a:pt x="8640" y="2603"/>
                  </a:moveTo>
                  <a:lnTo>
                    <a:pt x="7473" y="3270"/>
                  </a:lnTo>
                  <a:lnTo>
                    <a:pt x="6639" y="2770"/>
                  </a:lnTo>
                  <a:cubicBezTo>
                    <a:pt x="6061" y="3047"/>
                    <a:pt x="5418" y="3180"/>
                    <a:pt x="4779" y="3180"/>
                  </a:cubicBezTo>
                  <a:cubicBezTo>
                    <a:pt x="4496" y="3180"/>
                    <a:pt x="4213" y="3154"/>
                    <a:pt x="3937" y="3103"/>
                  </a:cubicBezTo>
                  <a:cubicBezTo>
                    <a:pt x="3737" y="3070"/>
                    <a:pt x="3537" y="3003"/>
                    <a:pt x="3337" y="2936"/>
                  </a:cubicBezTo>
                  <a:lnTo>
                    <a:pt x="3337" y="3837"/>
                  </a:lnTo>
                  <a:cubicBezTo>
                    <a:pt x="3808" y="3999"/>
                    <a:pt x="4306" y="4083"/>
                    <a:pt x="4804" y="4083"/>
                  </a:cubicBezTo>
                  <a:cubicBezTo>
                    <a:pt x="5433" y="4083"/>
                    <a:pt x="6062" y="3949"/>
                    <a:pt x="6639" y="3670"/>
                  </a:cubicBezTo>
                  <a:lnTo>
                    <a:pt x="7473" y="4171"/>
                  </a:lnTo>
                  <a:lnTo>
                    <a:pt x="8640" y="3503"/>
                  </a:lnTo>
                  <a:lnTo>
                    <a:pt x="8640" y="2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877675" y="3522650"/>
              <a:ext cx="21700" cy="27550"/>
            </a:xfrm>
            <a:custGeom>
              <a:avLst/>
              <a:gdLst/>
              <a:ahLst/>
              <a:cxnLst/>
              <a:rect l="l" t="t" r="r" b="b"/>
              <a:pathLst>
                <a:path w="868" h="1102" extrusionOk="0">
                  <a:moveTo>
                    <a:pt x="1" y="0"/>
                  </a:moveTo>
                  <a:lnTo>
                    <a:pt x="1" y="901"/>
                  </a:lnTo>
                  <a:lnTo>
                    <a:pt x="301" y="1101"/>
                  </a:lnTo>
                  <a:cubicBezTo>
                    <a:pt x="468" y="834"/>
                    <a:pt x="634" y="634"/>
                    <a:pt x="868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077825" y="3579350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1"/>
                  </a:moveTo>
                  <a:cubicBezTo>
                    <a:pt x="601" y="401"/>
                    <a:pt x="367" y="735"/>
                    <a:pt x="0" y="901"/>
                  </a:cubicBezTo>
                  <a:lnTo>
                    <a:pt x="601" y="1235"/>
                  </a:lnTo>
                  <a:cubicBezTo>
                    <a:pt x="634" y="1102"/>
                    <a:pt x="668" y="935"/>
                    <a:pt x="668" y="801"/>
                  </a:cubicBezTo>
                  <a:cubicBezTo>
                    <a:pt x="668" y="768"/>
                    <a:pt x="668" y="268"/>
                    <a:pt x="668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077825" y="3579350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1"/>
                  </a:moveTo>
                  <a:cubicBezTo>
                    <a:pt x="601" y="401"/>
                    <a:pt x="367" y="735"/>
                    <a:pt x="0" y="901"/>
                  </a:cubicBezTo>
                  <a:lnTo>
                    <a:pt x="601" y="1235"/>
                  </a:lnTo>
                  <a:cubicBezTo>
                    <a:pt x="634" y="1102"/>
                    <a:pt x="668" y="935"/>
                    <a:pt x="668" y="801"/>
                  </a:cubicBezTo>
                  <a:cubicBezTo>
                    <a:pt x="668" y="768"/>
                    <a:pt x="668" y="268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877675" y="3504300"/>
              <a:ext cx="221850" cy="125125"/>
            </a:xfrm>
            <a:custGeom>
              <a:avLst/>
              <a:gdLst/>
              <a:ahLst/>
              <a:cxnLst/>
              <a:rect l="l" t="t" r="r" b="b"/>
              <a:pathLst>
                <a:path w="8874" h="5005" extrusionOk="0">
                  <a:moveTo>
                    <a:pt x="1168" y="1"/>
                  </a:moveTo>
                  <a:lnTo>
                    <a:pt x="1" y="701"/>
                  </a:lnTo>
                  <a:lnTo>
                    <a:pt x="868" y="1168"/>
                  </a:lnTo>
                  <a:cubicBezTo>
                    <a:pt x="501" y="1402"/>
                    <a:pt x="268" y="1735"/>
                    <a:pt x="234" y="2169"/>
                  </a:cubicBezTo>
                  <a:cubicBezTo>
                    <a:pt x="234" y="2469"/>
                    <a:pt x="468" y="2803"/>
                    <a:pt x="968" y="3103"/>
                  </a:cubicBezTo>
                  <a:cubicBezTo>
                    <a:pt x="1506" y="3404"/>
                    <a:pt x="2037" y="3517"/>
                    <a:pt x="2557" y="3517"/>
                  </a:cubicBezTo>
                  <a:cubicBezTo>
                    <a:pt x="3132" y="3517"/>
                    <a:pt x="3694" y="3378"/>
                    <a:pt x="4237" y="3203"/>
                  </a:cubicBezTo>
                  <a:cubicBezTo>
                    <a:pt x="4925" y="2982"/>
                    <a:pt x="5487" y="2724"/>
                    <a:pt x="5948" y="2724"/>
                  </a:cubicBezTo>
                  <a:cubicBezTo>
                    <a:pt x="6113" y="2724"/>
                    <a:pt x="6265" y="2757"/>
                    <a:pt x="6405" y="2836"/>
                  </a:cubicBezTo>
                  <a:cubicBezTo>
                    <a:pt x="6772" y="3036"/>
                    <a:pt x="6639" y="3270"/>
                    <a:pt x="6272" y="3503"/>
                  </a:cubicBezTo>
                  <a:cubicBezTo>
                    <a:pt x="5986" y="3656"/>
                    <a:pt x="5667" y="3732"/>
                    <a:pt x="5347" y="3732"/>
                  </a:cubicBezTo>
                  <a:cubicBezTo>
                    <a:pt x="5107" y="3732"/>
                    <a:pt x="4866" y="3689"/>
                    <a:pt x="4637" y="3603"/>
                  </a:cubicBezTo>
                  <a:lnTo>
                    <a:pt x="3570" y="4671"/>
                  </a:lnTo>
                  <a:cubicBezTo>
                    <a:pt x="3770" y="4737"/>
                    <a:pt x="3970" y="4804"/>
                    <a:pt x="4170" y="4837"/>
                  </a:cubicBezTo>
                  <a:cubicBezTo>
                    <a:pt x="4504" y="4937"/>
                    <a:pt x="4871" y="4937"/>
                    <a:pt x="5204" y="4937"/>
                  </a:cubicBezTo>
                  <a:cubicBezTo>
                    <a:pt x="5805" y="4904"/>
                    <a:pt x="6339" y="4737"/>
                    <a:pt x="6872" y="4504"/>
                  </a:cubicBezTo>
                  <a:lnTo>
                    <a:pt x="7706" y="5004"/>
                  </a:lnTo>
                  <a:lnTo>
                    <a:pt x="8874" y="4337"/>
                  </a:lnTo>
                  <a:lnTo>
                    <a:pt x="8674" y="4304"/>
                  </a:lnTo>
                  <a:lnTo>
                    <a:pt x="8006" y="3903"/>
                  </a:lnTo>
                  <a:cubicBezTo>
                    <a:pt x="8407" y="3737"/>
                    <a:pt x="8674" y="3336"/>
                    <a:pt x="8674" y="2903"/>
                  </a:cubicBezTo>
                  <a:lnTo>
                    <a:pt x="8674" y="2803"/>
                  </a:lnTo>
                  <a:cubicBezTo>
                    <a:pt x="8573" y="2402"/>
                    <a:pt x="8307" y="2069"/>
                    <a:pt x="7940" y="1902"/>
                  </a:cubicBezTo>
                  <a:cubicBezTo>
                    <a:pt x="7473" y="1635"/>
                    <a:pt x="6939" y="1502"/>
                    <a:pt x="6405" y="1502"/>
                  </a:cubicBezTo>
                  <a:lnTo>
                    <a:pt x="5838" y="1502"/>
                  </a:lnTo>
                  <a:cubicBezTo>
                    <a:pt x="5605" y="1535"/>
                    <a:pt x="5338" y="1568"/>
                    <a:pt x="5104" y="1668"/>
                  </a:cubicBezTo>
                  <a:cubicBezTo>
                    <a:pt x="5004" y="1668"/>
                    <a:pt x="4871" y="1702"/>
                    <a:pt x="4771" y="1769"/>
                  </a:cubicBezTo>
                  <a:lnTo>
                    <a:pt x="4270" y="1902"/>
                  </a:lnTo>
                  <a:lnTo>
                    <a:pt x="4104" y="1969"/>
                  </a:lnTo>
                  <a:cubicBezTo>
                    <a:pt x="3770" y="2102"/>
                    <a:pt x="3436" y="2202"/>
                    <a:pt x="3070" y="2269"/>
                  </a:cubicBezTo>
                  <a:cubicBezTo>
                    <a:pt x="3003" y="2286"/>
                    <a:pt x="2928" y="2294"/>
                    <a:pt x="2853" y="2294"/>
                  </a:cubicBezTo>
                  <a:cubicBezTo>
                    <a:pt x="2778" y="2294"/>
                    <a:pt x="2703" y="2286"/>
                    <a:pt x="2636" y="2269"/>
                  </a:cubicBezTo>
                  <a:cubicBezTo>
                    <a:pt x="2569" y="2236"/>
                    <a:pt x="2502" y="2202"/>
                    <a:pt x="2436" y="2169"/>
                  </a:cubicBezTo>
                  <a:cubicBezTo>
                    <a:pt x="2169" y="2035"/>
                    <a:pt x="2136" y="1802"/>
                    <a:pt x="2603" y="1535"/>
                  </a:cubicBezTo>
                  <a:cubicBezTo>
                    <a:pt x="2887" y="1352"/>
                    <a:pt x="3196" y="1268"/>
                    <a:pt x="3507" y="1268"/>
                  </a:cubicBezTo>
                  <a:cubicBezTo>
                    <a:pt x="3707" y="1268"/>
                    <a:pt x="3908" y="1303"/>
                    <a:pt x="4104" y="1368"/>
                  </a:cubicBezTo>
                  <a:lnTo>
                    <a:pt x="5104" y="334"/>
                  </a:lnTo>
                  <a:cubicBezTo>
                    <a:pt x="4680" y="193"/>
                    <a:pt x="4237" y="123"/>
                    <a:pt x="3795" y="123"/>
                  </a:cubicBezTo>
                  <a:cubicBezTo>
                    <a:pt x="3194" y="123"/>
                    <a:pt x="2593" y="251"/>
                    <a:pt x="2035" y="5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5049475" y="3618550"/>
              <a:ext cx="20875" cy="35050"/>
            </a:xfrm>
            <a:custGeom>
              <a:avLst/>
              <a:gdLst/>
              <a:ahLst/>
              <a:cxnLst/>
              <a:rect l="l" t="t" r="r" b="b"/>
              <a:pathLst>
                <a:path w="835" h="1402" extrusionOk="0">
                  <a:moveTo>
                    <a:pt x="0" y="1"/>
                  </a:moveTo>
                  <a:lnTo>
                    <a:pt x="0" y="901"/>
                  </a:lnTo>
                  <a:lnTo>
                    <a:pt x="834" y="1402"/>
                  </a:lnTo>
                  <a:lnTo>
                    <a:pt x="834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5049475" y="3618550"/>
              <a:ext cx="20875" cy="35050"/>
            </a:xfrm>
            <a:custGeom>
              <a:avLst/>
              <a:gdLst/>
              <a:ahLst/>
              <a:cxnLst/>
              <a:rect l="l" t="t" r="r" b="b"/>
              <a:pathLst>
                <a:path w="835" h="1402" extrusionOk="0">
                  <a:moveTo>
                    <a:pt x="0" y="1"/>
                  </a:moveTo>
                  <a:lnTo>
                    <a:pt x="0" y="901"/>
                  </a:lnTo>
                  <a:lnTo>
                    <a:pt x="834" y="1402"/>
                  </a:lnTo>
                  <a:lnTo>
                    <a:pt x="834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877675" y="3505975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0"/>
                  </a:moveTo>
                  <a:lnTo>
                    <a:pt x="1" y="667"/>
                  </a:lnTo>
                  <a:lnTo>
                    <a:pt x="1168" y="134"/>
                  </a:lnTo>
                  <a:lnTo>
                    <a:pt x="2035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4942725" y="3513475"/>
              <a:ext cx="62575" cy="30050"/>
            </a:xfrm>
            <a:custGeom>
              <a:avLst/>
              <a:gdLst/>
              <a:ahLst/>
              <a:cxnLst/>
              <a:rect l="l" t="t" r="r" b="b"/>
              <a:pathLst>
                <a:path w="2503" h="1202" extrusionOk="0">
                  <a:moveTo>
                    <a:pt x="2502" y="1"/>
                  </a:moveTo>
                  <a:lnTo>
                    <a:pt x="1502" y="935"/>
                  </a:lnTo>
                  <a:cubicBezTo>
                    <a:pt x="1331" y="881"/>
                    <a:pt x="1161" y="855"/>
                    <a:pt x="994" y="855"/>
                  </a:cubicBezTo>
                  <a:cubicBezTo>
                    <a:pt x="638" y="855"/>
                    <a:pt x="296" y="974"/>
                    <a:pt x="1" y="1201"/>
                  </a:cubicBezTo>
                  <a:cubicBezTo>
                    <a:pt x="265" y="1019"/>
                    <a:pt x="578" y="935"/>
                    <a:pt x="896" y="935"/>
                  </a:cubicBezTo>
                  <a:cubicBezTo>
                    <a:pt x="1100" y="935"/>
                    <a:pt x="1306" y="969"/>
                    <a:pt x="1502" y="1035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966075" y="3595200"/>
              <a:ext cx="41725" cy="33700"/>
            </a:xfrm>
            <a:custGeom>
              <a:avLst/>
              <a:gdLst/>
              <a:ahLst/>
              <a:cxnLst/>
              <a:rect l="l" t="t" r="r" b="b"/>
              <a:pathLst>
                <a:path w="1669" h="1348" extrusionOk="0">
                  <a:moveTo>
                    <a:pt x="1101" y="1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45" y="1317"/>
                    <a:pt x="1107" y="1348"/>
                    <a:pt x="1374" y="1348"/>
                  </a:cubicBezTo>
                  <a:cubicBezTo>
                    <a:pt x="1472" y="1348"/>
                    <a:pt x="1570" y="1344"/>
                    <a:pt x="1668" y="1335"/>
                  </a:cubicBezTo>
                  <a:cubicBezTo>
                    <a:pt x="1135" y="1335"/>
                    <a:pt x="634" y="1235"/>
                    <a:pt x="167" y="1035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049475" y="361437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1"/>
                  </a:moveTo>
                  <a:lnTo>
                    <a:pt x="834" y="568"/>
                  </a:lnTo>
                  <a:lnTo>
                    <a:pt x="0" y="168"/>
                  </a:lnTo>
                  <a:lnTo>
                    <a:pt x="834" y="6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715075" y="3425075"/>
              <a:ext cx="273550" cy="152650"/>
            </a:xfrm>
            <a:custGeom>
              <a:avLst/>
              <a:gdLst/>
              <a:ahLst/>
              <a:cxnLst/>
              <a:rect l="l" t="t" r="r" b="b"/>
              <a:pathLst>
                <a:path w="10942" h="6106" extrusionOk="0">
                  <a:moveTo>
                    <a:pt x="10941" y="1"/>
                  </a:moveTo>
                  <a:cubicBezTo>
                    <a:pt x="7972" y="1"/>
                    <a:pt x="5170" y="634"/>
                    <a:pt x="3102" y="1869"/>
                  </a:cubicBezTo>
                  <a:cubicBezTo>
                    <a:pt x="1101" y="3003"/>
                    <a:pt x="0" y="4504"/>
                    <a:pt x="0" y="6105"/>
                  </a:cubicBezTo>
                  <a:cubicBezTo>
                    <a:pt x="0" y="6105"/>
                    <a:pt x="100" y="3870"/>
                    <a:pt x="3202" y="2002"/>
                  </a:cubicBezTo>
                  <a:cubicBezTo>
                    <a:pt x="6204" y="167"/>
                    <a:pt x="10941" y="1"/>
                    <a:pt x="109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966075" y="3558500"/>
              <a:ext cx="318550" cy="183925"/>
            </a:xfrm>
            <a:custGeom>
              <a:avLst/>
              <a:gdLst/>
              <a:ahLst/>
              <a:cxnLst/>
              <a:rect l="l" t="t" r="r" b="b"/>
              <a:pathLst>
                <a:path w="12742" h="7357" extrusionOk="0">
                  <a:moveTo>
                    <a:pt x="12243" y="1"/>
                  </a:moveTo>
                  <a:cubicBezTo>
                    <a:pt x="12243" y="3"/>
                    <a:pt x="12742" y="3137"/>
                    <a:pt x="8773" y="5305"/>
                  </a:cubicBezTo>
                  <a:cubicBezTo>
                    <a:pt x="5175" y="7256"/>
                    <a:pt x="823" y="7340"/>
                    <a:pt x="104" y="7340"/>
                  </a:cubicBezTo>
                  <a:cubicBezTo>
                    <a:pt x="36" y="7340"/>
                    <a:pt x="1" y="7339"/>
                    <a:pt x="1" y="7339"/>
                  </a:cubicBezTo>
                  <a:lnTo>
                    <a:pt x="1" y="7339"/>
                  </a:lnTo>
                  <a:cubicBezTo>
                    <a:pt x="279" y="7351"/>
                    <a:pt x="558" y="7357"/>
                    <a:pt x="838" y="7357"/>
                  </a:cubicBezTo>
                  <a:cubicBezTo>
                    <a:pt x="3771" y="7357"/>
                    <a:pt x="6720" y="6717"/>
                    <a:pt x="8974" y="5438"/>
                  </a:cubicBezTo>
                  <a:cubicBezTo>
                    <a:pt x="11542" y="3970"/>
                    <a:pt x="12610" y="1969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4739250" y="3465950"/>
              <a:ext cx="107600" cy="110925"/>
            </a:xfrm>
            <a:custGeom>
              <a:avLst/>
              <a:gdLst/>
              <a:ahLst/>
              <a:cxnLst/>
              <a:rect l="l" t="t" r="r" b="b"/>
              <a:pathLst>
                <a:path w="4304" h="4437" extrusionOk="0">
                  <a:moveTo>
                    <a:pt x="2569" y="0"/>
                  </a:moveTo>
                  <a:cubicBezTo>
                    <a:pt x="2435" y="67"/>
                    <a:pt x="2269" y="167"/>
                    <a:pt x="2169" y="234"/>
                  </a:cubicBezTo>
                  <a:cubicBezTo>
                    <a:pt x="1335" y="701"/>
                    <a:pt x="601" y="1301"/>
                    <a:pt x="0" y="2035"/>
                  </a:cubicBezTo>
                  <a:lnTo>
                    <a:pt x="2402" y="4437"/>
                  </a:lnTo>
                  <a:cubicBezTo>
                    <a:pt x="2402" y="4303"/>
                    <a:pt x="2402" y="4170"/>
                    <a:pt x="2435" y="4036"/>
                  </a:cubicBezTo>
                  <a:cubicBezTo>
                    <a:pt x="2435" y="4003"/>
                    <a:pt x="2469" y="3970"/>
                    <a:pt x="2469" y="3936"/>
                  </a:cubicBezTo>
                  <a:cubicBezTo>
                    <a:pt x="2502" y="3836"/>
                    <a:pt x="2502" y="3736"/>
                    <a:pt x="2536" y="3669"/>
                  </a:cubicBezTo>
                  <a:cubicBezTo>
                    <a:pt x="2536" y="3603"/>
                    <a:pt x="2602" y="3569"/>
                    <a:pt x="2602" y="3503"/>
                  </a:cubicBezTo>
                  <a:cubicBezTo>
                    <a:pt x="2636" y="3469"/>
                    <a:pt x="2669" y="3336"/>
                    <a:pt x="2702" y="3269"/>
                  </a:cubicBezTo>
                  <a:cubicBezTo>
                    <a:pt x="2769" y="3202"/>
                    <a:pt x="2769" y="3169"/>
                    <a:pt x="2802" y="3136"/>
                  </a:cubicBezTo>
                  <a:cubicBezTo>
                    <a:pt x="2836" y="3069"/>
                    <a:pt x="2902" y="2969"/>
                    <a:pt x="2969" y="2902"/>
                  </a:cubicBezTo>
                  <a:lnTo>
                    <a:pt x="3069" y="2735"/>
                  </a:lnTo>
                  <a:cubicBezTo>
                    <a:pt x="3136" y="2669"/>
                    <a:pt x="3203" y="2635"/>
                    <a:pt x="3269" y="2569"/>
                  </a:cubicBezTo>
                  <a:lnTo>
                    <a:pt x="3436" y="2402"/>
                  </a:lnTo>
                  <a:lnTo>
                    <a:pt x="3603" y="2235"/>
                  </a:lnTo>
                  <a:lnTo>
                    <a:pt x="3836" y="2068"/>
                  </a:lnTo>
                  <a:cubicBezTo>
                    <a:pt x="3903" y="2002"/>
                    <a:pt x="3937" y="1968"/>
                    <a:pt x="4003" y="1935"/>
                  </a:cubicBezTo>
                  <a:cubicBezTo>
                    <a:pt x="4037" y="1902"/>
                    <a:pt x="4203" y="1801"/>
                    <a:pt x="4303" y="1735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4886850" y="3663575"/>
              <a:ext cx="176825" cy="65925"/>
            </a:xfrm>
            <a:custGeom>
              <a:avLst/>
              <a:gdLst/>
              <a:ahLst/>
              <a:cxnLst/>
              <a:rect l="l" t="t" r="r" b="b"/>
              <a:pathLst>
                <a:path w="7073" h="2637" extrusionOk="0">
                  <a:moveTo>
                    <a:pt x="1" y="1"/>
                  </a:moveTo>
                  <a:lnTo>
                    <a:pt x="2602" y="2603"/>
                  </a:lnTo>
                  <a:cubicBezTo>
                    <a:pt x="3103" y="2636"/>
                    <a:pt x="3603" y="2636"/>
                    <a:pt x="4104" y="2636"/>
                  </a:cubicBezTo>
                  <a:cubicBezTo>
                    <a:pt x="5104" y="2636"/>
                    <a:pt x="6072" y="2569"/>
                    <a:pt x="7072" y="2436"/>
                  </a:cubicBezTo>
                  <a:lnTo>
                    <a:pt x="5238" y="601"/>
                  </a:lnTo>
                  <a:lnTo>
                    <a:pt x="5204" y="601"/>
                  </a:lnTo>
                  <a:lnTo>
                    <a:pt x="4837" y="635"/>
                  </a:lnTo>
                  <a:lnTo>
                    <a:pt x="4003" y="635"/>
                  </a:lnTo>
                  <a:cubicBezTo>
                    <a:pt x="3703" y="635"/>
                    <a:pt x="3403" y="635"/>
                    <a:pt x="3136" y="601"/>
                  </a:cubicBezTo>
                  <a:lnTo>
                    <a:pt x="2869" y="568"/>
                  </a:lnTo>
                  <a:cubicBezTo>
                    <a:pt x="2536" y="535"/>
                    <a:pt x="2236" y="501"/>
                    <a:pt x="1935" y="468"/>
                  </a:cubicBezTo>
                  <a:cubicBezTo>
                    <a:pt x="1635" y="434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34" y="168"/>
                    <a:pt x="267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4883525" y="3548500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1"/>
                  </a:moveTo>
                  <a:cubicBezTo>
                    <a:pt x="34" y="134"/>
                    <a:pt x="0" y="267"/>
                    <a:pt x="0" y="434"/>
                  </a:cubicBezTo>
                  <a:cubicBezTo>
                    <a:pt x="0" y="768"/>
                    <a:pt x="234" y="1068"/>
                    <a:pt x="734" y="1368"/>
                  </a:cubicBezTo>
                  <a:cubicBezTo>
                    <a:pt x="1101" y="1568"/>
                    <a:pt x="1468" y="1702"/>
                    <a:pt x="1902" y="1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112850" y="3441750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0" y="1"/>
                  </a:moveTo>
                  <a:lnTo>
                    <a:pt x="5938" y="5938"/>
                  </a:lnTo>
                  <a:cubicBezTo>
                    <a:pt x="5971" y="5772"/>
                    <a:pt x="5971" y="5605"/>
                    <a:pt x="5971" y="5438"/>
                  </a:cubicBezTo>
                  <a:cubicBezTo>
                    <a:pt x="5971" y="3837"/>
                    <a:pt x="4871" y="2336"/>
                    <a:pt x="2869" y="1202"/>
                  </a:cubicBezTo>
                  <a:cubicBezTo>
                    <a:pt x="1968" y="668"/>
                    <a:pt x="1001" y="2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4930225" y="3425075"/>
              <a:ext cx="133450" cy="57575"/>
            </a:xfrm>
            <a:custGeom>
              <a:avLst/>
              <a:gdLst/>
              <a:ahLst/>
              <a:cxnLst/>
              <a:rect l="l" t="t" r="r" b="b"/>
              <a:pathLst>
                <a:path w="5338" h="2303" extrusionOk="0">
                  <a:moveTo>
                    <a:pt x="2335" y="1"/>
                  </a:moveTo>
                  <a:cubicBezTo>
                    <a:pt x="1568" y="1"/>
                    <a:pt x="767" y="34"/>
                    <a:pt x="0" y="134"/>
                  </a:cubicBezTo>
                  <a:lnTo>
                    <a:pt x="1902" y="2035"/>
                  </a:lnTo>
                  <a:lnTo>
                    <a:pt x="2335" y="2002"/>
                  </a:lnTo>
                  <a:lnTo>
                    <a:pt x="3069" y="2002"/>
                  </a:lnTo>
                  <a:lnTo>
                    <a:pt x="3436" y="2035"/>
                  </a:lnTo>
                  <a:lnTo>
                    <a:pt x="3836" y="2069"/>
                  </a:lnTo>
                  <a:lnTo>
                    <a:pt x="4136" y="2102"/>
                  </a:lnTo>
                  <a:cubicBezTo>
                    <a:pt x="4303" y="2102"/>
                    <a:pt x="4437" y="2136"/>
                    <a:pt x="4570" y="2169"/>
                  </a:cubicBezTo>
                  <a:cubicBezTo>
                    <a:pt x="4670" y="2202"/>
                    <a:pt x="4737" y="2202"/>
                    <a:pt x="4837" y="2236"/>
                  </a:cubicBezTo>
                  <a:cubicBezTo>
                    <a:pt x="4970" y="2236"/>
                    <a:pt x="5137" y="2269"/>
                    <a:pt x="5271" y="2302"/>
                  </a:cubicBezTo>
                  <a:lnTo>
                    <a:pt x="5337" y="230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140375" y="3595200"/>
              <a:ext cx="89250" cy="87600"/>
            </a:xfrm>
            <a:custGeom>
              <a:avLst/>
              <a:gdLst/>
              <a:ahLst/>
              <a:cxnLst/>
              <a:rect l="l" t="t" r="r" b="b"/>
              <a:pathLst>
                <a:path w="3570" h="3504" extrusionOk="0">
                  <a:moveTo>
                    <a:pt x="1401" y="1"/>
                  </a:moveTo>
                  <a:cubicBezTo>
                    <a:pt x="1401" y="1"/>
                    <a:pt x="1368" y="34"/>
                    <a:pt x="1368" y="67"/>
                  </a:cubicBezTo>
                  <a:cubicBezTo>
                    <a:pt x="1368" y="101"/>
                    <a:pt x="1334" y="134"/>
                    <a:pt x="1334" y="167"/>
                  </a:cubicBezTo>
                  <a:cubicBezTo>
                    <a:pt x="1301" y="301"/>
                    <a:pt x="1234" y="401"/>
                    <a:pt x="1168" y="501"/>
                  </a:cubicBezTo>
                  <a:lnTo>
                    <a:pt x="1134" y="601"/>
                  </a:lnTo>
                  <a:cubicBezTo>
                    <a:pt x="1068" y="701"/>
                    <a:pt x="1001" y="768"/>
                    <a:pt x="934" y="868"/>
                  </a:cubicBezTo>
                  <a:lnTo>
                    <a:pt x="867" y="935"/>
                  </a:lnTo>
                  <a:cubicBezTo>
                    <a:pt x="801" y="1035"/>
                    <a:pt x="701" y="1135"/>
                    <a:pt x="634" y="1235"/>
                  </a:cubicBezTo>
                  <a:lnTo>
                    <a:pt x="534" y="1301"/>
                  </a:lnTo>
                  <a:cubicBezTo>
                    <a:pt x="434" y="1402"/>
                    <a:pt x="334" y="1502"/>
                    <a:pt x="200" y="1602"/>
                  </a:cubicBezTo>
                  <a:lnTo>
                    <a:pt x="134" y="1668"/>
                  </a:lnTo>
                  <a:lnTo>
                    <a:pt x="0" y="1735"/>
                  </a:lnTo>
                  <a:lnTo>
                    <a:pt x="1768" y="3503"/>
                  </a:lnTo>
                  <a:cubicBezTo>
                    <a:pt x="2435" y="3136"/>
                    <a:pt x="3036" y="2702"/>
                    <a:pt x="3569" y="2169"/>
                  </a:cubicBezTo>
                  <a:lnTo>
                    <a:pt x="1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045300" y="3542675"/>
              <a:ext cx="49225" cy="46725"/>
            </a:xfrm>
            <a:custGeom>
              <a:avLst/>
              <a:gdLst/>
              <a:ahLst/>
              <a:cxnLst/>
              <a:rect l="l" t="t" r="r" b="b"/>
              <a:pathLst>
                <a:path w="1969" h="1869" extrusionOk="0">
                  <a:moveTo>
                    <a:pt x="0" y="0"/>
                  </a:moveTo>
                  <a:lnTo>
                    <a:pt x="1868" y="1868"/>
                  </a:lnTo>
                  <a:cubicBezTo>
                    <a:pt x="1935" y="1701"/>
                    <a:pt x="1969" y="1534"/>
                    <a:pt x="1969" y="1368"/>
                  </a:cubicBezTo>
                  <a:cubicBezTo>
                    <a:pt x="1969" y="1334"/>
                    <a:pt x="1969" y="1301"/>
                    <a:pt x="1969" y="1268"/>
                  </a:cubicBezTo>
                  <a:cubicBezTo>
                    <a:pt x="1935" y="967"/>
                    <a:pt x="1702" y="667"/>
                    <a:pt x="1235" y="367"/>
                  </a:cubicBezTo>
                  <a:cubicBezTo>
                    <a:pt x="868" y="167"/>
                    <a:pt x="43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4823475" y="3440925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0"/>
                  </a:moveTo>
                  <a:cubicBezTo>
                    <a:pt x="1168" y="167"/>
                    <a:pt x="568" y="367"/>
                    <a:pt x="0" y="634"/>
                  </a:cubicBezTo>
                  <a:lnTo>
                    <a:pt x="1702" y="2335"/>
                  </a:lnTo>
                  <a:cubicBezTo>
                    <a:pt x="2269" y="2069"/>
                    <a:pt x="2869" y="1868"/>
                    <a:pt x="3470" y="1735"/>
                  </a:cubicBezTo>
                  <a:lnTo>
                    <a:pt x="3503" y="17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042800" y="3664425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902" y="0"/>
                  </a:moveTo>
                  <a:lnTo>
                    <a:pt x="1835" y="34"/>
                  </a:lnTo>
                  <a:cubicBezTo>
                    <a:pt x="1602" y="100"/>
                    <a:pt x="1368" y="167"/>
                    <a:pt x="1101" y="234"/>
                  </a:cubicBezTo>
                  <a:lnTo>
                    <a:pt x="868" y="300"/>
                  </a:lnTo>
                  <a:cubicBezTo>
                    <a:pt x="634" y="334"/>
                    <a:pt x="401" y="400"/>
                    <a:pt x="167" y="434"/>
                  </a:cubicBezTo>
                  <a:lnTo>
                    <a:pt x="0" y="467"/>
                  </a:lnTo>
                  <a:lnTo>
                    <a:pt x="1768" y="2235"/>
                  </a:lnTo>
                  <a:cubicBezTo>
                    <a:pt x="2402" y="2102"/>
                    <a:pt x="3036" y="1935"/>
                    <a:pt x="3636" y="170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4977750" y="3595200"/>
              <a:ext cx="69250" cy="33375"/>
            </a:xfrm>
            <a:custGeom>
              <a:avLst/>
              <a:gdLst/>
              <a:ahLst/>
              <a:cxnLst/>
              <a:rect l="l" t="t" r="r" b="b"/>
              <a:pathLst>
                <a:path w="2770" h="1335" extrusionOk="0">
                  <a:moveTo>
                    <a:pt x="634" y="1"/>
                  </a:moveTo>
                  <a:lnTo>
                    <a:pt x="1" y="634"/>
                  </a:lnTo>
                  <a:lnTo>
                    <a:pt x="734" y="1335"/>
                  </a:lnTo>
                  <a:lnTo>
                    <a:pt x="1201" y="1335"/>
                  </a:lnTo>
                  <a:cubicBezTo>
                    <a:pt x="1735" y="1301"/>
                    <a:pt x="2269" y="1168"/>
                    <a:pt x="2769" y="968"/>
                  </a:cubicBezTo>
                  <a:lnTo>
                    <a:pt x="1869" y="67"/>
                  </a:lnTo>
                  <a:cubicBezTo>
                    <a:pt x="1701" y="123"/>
                    <a:pt x="1529" y="150"/>
                    <a:pt x="1355" y="150"/>
                  </a:cubicBezTo>
                  <a:cubicBezTo>
                    <a:pt x="1112" y="150"/>
                    <a:pt x="868" y="98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885175" y="3505975"/>
              <a:ext cx="120125" cy="85925"/>
            </a:xfrm>
            <a:custGeom>
              <a:avLst/>
              <a:gdLst/>
              <a:ahLst/>
              <a:cxnLst/>
              <a:rect l="l" t="t" r="r" b="b"/>
              <a:pathLst>
                <a:path w="4805" h="3437" extrusionOk="0">
                  <a:moveTo>
                    <a:pt x="868" y="0"/>
                  </a:moveTo>
                  <a:lnTo>
                    <a:pt x="1" y="467"/>
                  </a:lnTo>
                  <a:lnTo>
                    <a:pt x="2970" y="3436"/>
                  </a:lnTo>
                  <a:cubicBezTo>
                    <a:pt x="3270" y="3369"/>
                    <a:pt x="3603" y="3269"/>
                    <a:pt x="3937" y="3169"/>
                  </a:cubicBezTo>
                  <a:cubicBezTo>
                    <a:pt x="4237" y="3069"/>
                    <a:pt x="4537" y="2969"/>
                    <a:pt x="4804" y="2902"/>
                  </a:cubicBezTo>
                  <a:lnTo>
                    <a:pt x="3837" y="1935"/>
                  </a:lnTo>
                  <a:lnTo>
                    <a:pt x="3804" y="1935"/>
                  </a:lnTo>
                  <a:cubicBezTo>
                    <a:pt x="3470" y="2068"/>
                    <a:pt x="3103" y="2169"/>
                    <a:pt x="2770" y="2235"/>
                  </a:cubicBezTo>
                  <a:cubicBezTo>
                    <a:pt x="2703" y="2252"/>
                    <a:pt x="2628" y="2260"/>
                    <a:pt x="2553" y="2260"/>
                  </a:cubicBezTo>
                  <a:cubicBezTo>
                    <a:pt x="2478" y="2260"/>
                    <a:pt x="2403" y="2252"/>
                    <a:pt x="2336" y="2235"/>
                  </a:cubicBezTo>
                  <a:cubicBezTo>
                    <a:pt x="2269" y="2202"/>
                    <a:pt x="2202" y="2169"/>
                    <a:pt x="2136" y="2135"/>
                  </a:cubicBezTo>
                  <a:cubicBezTo>
                    <a:pt x="1869" y="2002"/>
                    <a:pt x="1836" y="1768"/>
                    <a:pt x="2303" y="1501"/>
                  </a:cubicBezTo>
                  <a:cubicBezTo>
                    <a:pt x="2569" y="1335"/>
                    <a:pt x="2836" y="1235"/>
                    <a:pt x="3136" y="1235"/>
                  </a:cubicBezTo>
                  <a:lnTo>
                    <a:pt x="2202" y="301"/>
                  </a:lnTo>
                  <a:cubicBezTo>
                    <a:pt x="2036" y="334"/>
                    <a:pt x="1869" y="401"/>
                    <a:pt x="1735" y="4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025275" y="3425925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1" y="0"/>
                  </a:moveTo>
                  <a:lnTo>
                    <a:pt x="2603" y="2602"/>
                  </a:lnTo>
                  <a:cubicBezTo>
                    <a:pt x="3003" y="2735"/>
                    <a:pt x="3403" y="2902"/>
                    <a:pt x="3804" y="3102"/>
                  </a:cubicBezTo>
                  <a:cubicBezTo>
                    <a:pt x="5305" y="3869"/>
                    <a:pt x="6105" y="4937"/>
                    <a:pt x="6105" y="6071"/>
                  </a:cubicBezTo>
                  <a:lnTo>
                    <a:pt x="6105" y="6104"/>
                  </a:lnTo>
                  <a:lnTo>
                    <a:pt x="8540" y="8506"/>
                  </a:lnTo>
                  <a:cubicBezTo>
                    <a:pt x="8707" y="8306"/>
                    <a:pt x="8874" y="8039"/>
                    <a:pt x="9007" y="7806"/>
                  </a:cubicBezTo>
                  <a:lnTo>
                    <a:pt x="1402" y="167"/>
                  </a:lnTo>
                  <a:cubicBezTo>
                    <a:pt x="935" y="100"/>
                    <a:pt x="468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4716725" y="3595200"/>
              <a:ext cx="101775" cy="100925"/>
            </a:xfrm>
            <a:custGeom>
              <a:avLst/>
              <a:gdLst/>
              <a:ahLst/>
              <a:cxnLst/>
              <a:rect l="l" t="t" r="r" b="b"/>
              <a:pathLst>
                <a:path w="4071" h="4037" extrusionOk="0">
                  <a:moveTo>
                    <a:pt x="1" y="1"/>
                  </a:moveTo>
                  <a:cubicBezTo>
                    <a:pt x="301" y="1335"/>
                    <a:pt x="1335" y="2569"/>
                    <a:pt x="3036" y="3536"/>
                  </a:cubicBezTo>
                  <a:cubicBezTo>
                    <a:pt x="3370" y="3703"/>
                    <a:pt x="3703" y="3903"/>
                    <a:pt x="4070" y="40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4715075" y="3549325"/>
              <a:ext cx="175975" cy="171000"/>
            </a:xfrm>
            <a:custGeom>
              <a:avLst/>
              <a:gdLst/>
              <a:ahLst/>
              <a:cxnLst/>
              <a:rect l="l" t="t" r="r" b="b"/>
              <a:pathLst>
                <a:path w="7039" h="6840" extrusionOk="0">
                  <a:moveTo>
                    <a:pt x="200" y="1"/>
                  </a:moveTo>
                  <a:cubicBezTo>
                    <a:pt x="67" y="334"/>
                    <a:pt x="0" y="668"/>
                    <a:pt x="0" y="1035"/>
                  </a:cubicBezTo>
                  <a:lnTo>
                    <a:pt x="5371" y="6372"/>
                  </a:lnTo>
                  <a:cubicBezTo>
                    <a:pt x="5904" y="6539"/>
                    <a:pt x="6471" y="6706"/>
                    <a:pt x="7038" y="6839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729250" y="3456775"/>
              <a:ext cx="74225" cy="59225"/>
            </a:xfrm>
            <a:custGeom>
              <a:avLst/>
              <a:gdLst/>
              <a:ahLst/>
              <a:cxnLst/>
              <a:rect l="l" t="t" r="r" b="b"/>
              <a:pathLst>
                <a:path w="2969" h="2369" extrusionOk="0">
                  <a:moveTo>
                    <a:pt x="2569" y="0"/>
                  </a:moveTo>
                  <a:lnTo>
                    <a:pt x="2268" y="167"/>
                  </a:lnTo>
                  <a:cubicBezTo>
                    <a:pt x="1401" y="634"/>
                    <a:pt x="634" y="1268"/>
                    <a:pt x="0" y="2035"/>
                  </a:cubicBezTo>
                  <a:lnTo>
                    <a:pt x="334" y="2369"/>
                  </a:lnTo>
                  <a:lnTo>
                    <a:pt x="367" y="2369"/>
                  </a:lnTo>
                  <a:cubicBezTo>
                    <a:pt x="967" y="1668"/>
                    <a:pt x="1701" y="1034"/>
                    <a:pt x="2535" y="601"/>
                  </a:cubicBezTo>
                  <a:cubicBezTo>
                    <a:pt x="2669" y="501"/>
                    <a:pt x="2835" y="434"/>
                    <a:pt x="2969" y="367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951075" y="3724450"/>
              <a:ext cx="122600" cy="18050"/>
            </a:xfrm>
            <a:custGeom>
              <a:avLst/>
              <a:gdLst/>
              <a:ahLst/>
              <a:cxnLst/>
              <a:rect l="l" t="t" r="r" b="b"/>
              <a:pathLst>
                <a:path w="4904" h="722" extrusionOk="0">
                  <a:moveTo>
                    <a:pt x="4470" y="1"/>
                  </a:moveTo>
                  <a:cubicBezTo>
                    <a:pt x="3469" y="168"/>
                    <a:pt x="2502" y="234"/>
                    <a:pt x="1501" y="234"/>
                  </a:cubicBezTo>
                  <a:cubicBezTo>
                    <a:pt x="1001" y="234"/>
                    <a:pt x="500" y="201"/>
                    <a:pt x="0" y="168"/>
                  </a:cubicBezTo>
                  <a:lnTo>
                    <a:pt x="0" y="168"/>
                  </a:lnTo>
                  <a:lnTo>
                    <a:pt x="534" y="701"/>
                  </a:lnTo>
                  <a:cubicBezTo>
                    <a:pt x="827" y="715"/>
                    <a:pt x="1121" y="722"/>
                    <a:pt x="1416" y="722"/>
                  </a:cubicBezTo>
                  <a:cubicBezTo>
                    <a:pt x="2568" y="722"/>
                    <a:pt x="3736" y="620"/>
                    <a:pt x="4904" y="435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799300" y="3509300"/>
              <a:ext cx="55050" cy="78425"/>
            </a:xfrm>
            <a:custGeom>
              <a:avLst/>
              <a:gdLst/>
              <a:ahLst/>
              <a:cxnLst/>
              <a:rect l="l" t="t" r="r" b="b"/>
              <a:pathLst>
                <a:path w="2202" h="3137" extrusionOk="0">
                  <a:moveTo>
                    <a:pt x="1901" y="1"/>
                  </a:moveTo>
                  <a:cubicBezTo>
                    <a:pt x="1801" y="67"/>
                    <a:pt x="1701" y="134"/>
                    <a:pt x="1568" y="201"/>
                  </a:cubicBezTo>
                  <a:cubicBezTo>
                    <a:pt x="1468" y="268"/>
                    <a:pt x="1468" y="268"/>
                    <a:pt x="1434" y="301"/>
                  </a:cubicBezTo>
                  <a:lnTo>
                    <a:pt x="1201" y="501"/>
                  </a:lnTo>
                  <a:lnTo>
                    <a:pt x="1034" y="635"/>
                  </a:lnTo>
                  <a:lnTo>
                    <a:pt x="834" y="801"/>
                  </a:lnTo>
                  <a:cubicBezTo>
                    <a:pt x="801" y="868"/>
                    <a:pt x="734" y="935"/>
                    <a:pt x="667" y="1001"/>
                  </a:cubicBezTo>
                  <a:lnTo>
                    <a:pt x="534" y="1168"/>
                  </a:lnTo>
                  <a:cubicBezTo>
                    <a:pt x="500" y="1235"/>
                    <a:pt x="434" y="1302"/>
                    <a:pt x="400" y="1368"/>
                  </a:cubicBezTo>
                  <a:cubicBezTo>
                    <a:pt x="367" y="1435"/>
                    <a:pt x="334" y="1468"/>
                    <a:pt x="300" y="1535"/>
                  </a:cubicBezTo>
                  <a:cubicBezTo>
                    <a:pt x="267" y="1569"/>
                    <a:pt x="234" y="1669"/>
                    <a:pt x="200" y="1769"/>
                  </a:cubicBezTo>
                  <a:cubicBezTo>
                    <a:pt x="167" y="1835"/>
                    <a:pt x="134" y="1869"/>
                    <a:pt x="134" y="1902"/>
                  </a:cubicBezTo>
                  <a:cubicBezTo>
                    <a:pt x="100" y="2002"/>
                    <a:pt x="67" y="2102"/>
                    <a:pt x="67" y="2202"/>
                  </a:cubicBezTo>
                  <a:cubicBezTo>
                    <a:pt x="33" y="2236"/>
                    <a:pt x="33" y="2269"/>
                    <a:pt x="33" y="2302"/>
                  </a:cubicBezTo>
                  <a:cubicBezTo>
                    <a:pt x="0" y="2436"/>
                    <a:pt x="0" y="2569"/>
                    <a:pt x="0" y="2703"/>
                  </a:cubicBezTo>
                  <a:lnTo>
                    <a:pt x="434" y="3136"/>
                  </a:lnTo>
                  <a:cubicBezTo>
                    <a:pt x="200" y="2136"/>
                    <a:pt x="801" y="1102"/>
                    <a:pt x="2202" y="268"/>
                  </a:cubicBezTo>
                  <a:lnTo>
                    <a:pt x="1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868500" y="3646075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01" y="701"/>
                  </a:lnTo>
                  <a:cubicBezTo>
                    <a:pt x="1001" y="801"/>
                    <a:pt x="1268" y="868"/>
                    <a:pt x="1535" y="968"/>
                  </a:cubicBezTo>
                  <a:lnTo>
                    <a:pt x="1735" y="1001"/>
                  </a:lnTo>
                  <a:cubicBezTo>
                    <a:pt x="2036" y="1068"/>
                    <a:pt x="2336" y="1134"/>
                    <a:pt x="2669" y="1168"/>
                  </a:cubicBezTo>
                  <a:cubicBezTo>
                    <a:pt x="2936" y="1235"/>
                    <a:pt x="3270" y="1268"/>
                    <a:pt x="3570" y="1268"/>
                  </a:cubicBezTo>
                  <a:lnTo>
                    <a:pt x="3837" y="1301"/>
                  </a:lnTo>
                  <a:cubicBezTo>
                    <a:pt x="4137" y="1335"/>
                    <a:pt x="4437" y="1335"/>
                    <a:pt x="4704" y="1335"/>
                  </a:cubicBezTo>
                  <a:lnTo>
                    <a:pt x="5571" y="1335"/>
                  </a:lnTo>
                  <a:lnTo>
                    <a:pt x="5905" y="1301"/>
                  </a:lnTo>
                  <a:lnTo>
                    <a:pt x="5571" y="934"/>
                  </a:lnTo>
                  <a:cubicBezTo>
                    <a:pt x="5297" y="954"/>
                    <a:pt x="5023" y="963"/>
                    <a:pt x="4748" y="963"/>
                  </a:cubicBezTo>
                  <a:cubicBezTo>
                    <a:pt x="3124" y="963"/>
                    <a:pt x="1514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5096175" y="3424250"/>
              <a:ext cx="187650" cy="175975"/>
            </a:xfrm>
            <a:custGeom>
              <a:avLst/>
              <a:gdLst/>
              <a:ahLst/>
              <a:cxnLst/>
              <a:rect l="l" t="t" r="r" b="b"/>
              <a:pathLst>
                <a:path w="7506" h="7039" extrusionOk="0">
                  <a:moveTo>
                    <a:pt x="0" y="0"/>
                  </a:moveTo>
                  <a:lnTo>
                    <a:pt x="667" y="701"/>
                  </a:lnTo>
                  <a:cubicBezTo>
                    <a:pt x="1668" y="968"/>
                    <a:pt x="2635" y="1368"/>
                    <a:pt x="3569" y="1902"/>
                  </a:cubicBezTo>
                  <a:cubicBezTo>
                    <a:pt x="5538" y="3036"/>
                    <a:pt x="6672" y="4537"/>
                    <a:pt x="6672" y="6138"/>
                  </a:cubicBezTo>
                  <a:cubicBezTo>
                    <a:pt x="6672" y="6305"/>
                    <a:pt x="6638" y="6472"/>
                    <a:pt x="6605" y="6638"/>
                  </a:cubicBezTo>
                  <a:lnTo>
                    <a:pt x="7039" y="7039"/>
                  </a:lnTo>
                  <a:cubicBezTo>
                    <a:pt x="7506" y="5071"/>
                    <a:pt x="6438" y="2969"/>
                    <a:pt x="3803" y="1435"/>
                  </a:cubicBezTo>
                  <a:cubicBezTo>
                    <a:pt x="2602" y="801"/>
                    <a:pt x="1335" y="3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4919375" y="3412350"/>
              <a:ext cx="85925" cy="16100"/>
            </a:xfrm>
            <a:custGeom>
              <a:avLst/>
              <a:gdLst/>
              <a:ahLst/>
              <a:cxnLst/>
              <a:rect l="l" t="t" r="r" b="b"/>
              <a:pathLst>
                <a:path w="3437" h="644" extrusionOk="0">
                  <a:moveTo>
                    <a:pt x="2450" y="1"/>
                  </a:moveTo>
                  <a:cubicBezTo>
                    <a:pt x="1636" y="1"/>
                    <a:pt x="807" y="70"/>
                    <a:pt x="1" y="209"/>
                  </a:cubicBezTo>
                  <a:lnTo>
                    <a:pt x="434" y="643"/>
                  </a:lnTo>
                  <a:cubicBezTo>
                    <a:pt x="1201" y="543"/>
                    <a:pt x="2002" y="510"/>
                    <a:pt x="2769" y="510"/>
                  </a:cubicBezTo>
                  <a:lnTo>
                    <a:pt x="3436" y="510"/>
                  </a:lnTo>
                  <a:lnTo>
                    <a:pt x="2936" y="9"/>
                  </a:lnTo>
                  <a:cubicBezTo>
                    <a:pt x="2775" y="4"/>
                    <a:pt x="26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185400" y="3649400"/>
              <a:ext cx="52550" cy="42550"/>
            </a:xfrm>
            <a:custGeom>
              <a:avLst/>
              <a:gdLst/>
              <a:ahLst/>
              <a:cxnLst/>
              <a:rect l="l" t="t" r="r" b="b"/>
              <a:pathLst>
                <a:path w="2102" h="1702" extrusionOk="0">
                  <a:moveTo>
                    <a:pt x="1768" y="1"/>
                  </a:moveTo>
                  <a:cubicBezTo>
                    <a:pt x="1235" y="534"/>
                    <a:pt x="634" y="968"/>
                    <a:pt x="0" y="1335"/>
                  </a:cubicBezTo>
                  <a:lnTo>
                    <a:pt x="334" y="1702"/>
                  </a:lnTo>
                  <a:cubicBezTo>
                    <a:pt x="1001" y="1335"/>
                    <a:pt x="1602" y="868"/>
                    <a:pt x="2102" y="334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133700" y="3586850"/>
              <a:ext cx="41725" cy="51750"/>
            </a:xfrm>
            <a:custGeom>
              <a:avLst/>
              <a:gdLst/>
              <a:ahLst/>
              <a:cxnLst/>
              <a:rect l="l" t="t" r="r" b="b"/>
              <a:pathLst>
                <a:path w="1669" h="2070" extrusionOk="0">
                  <a:moveTo>
                    <a:pt x="1368" y="1"/>
                  </a:moveTo>
                  <a:cubicBezTo>
                    <a:pt x="1134" y="735"/>
                    <a:pt x="667" y="1402"/>
                    <a:pt x="0" y="1802"/>
                  </a:cubicBezTo>
                  <a:lnTo>
                    <a:pt x="301" y="2069"/>
                  </a:lnTo>
                  <a:lnTo>
                    <a:pt x="401" y="2002"/>
                  </a:lnTo>
                  <a:lnTo>
                    <a:pt x="501" y="1936"/>
                  </a:lnTo>
                  <a:cubicBezTo>
                    <a:pt x="601" y="1836"/>
                    <a:pt x="734" y="1736"/>
                    <a:pt x="834" y="1635"/>
                  </a:cubicBezTo>
                  <a:lnTo>
                    <a:pt x="901" y="1569"/>
                  </a:lnTo>
                  <a:cubicBezTo>
                    <a:pt x="1001" y="1469"/>
                    <a:pt x="1068" y="1369"/>
                    <a:pt x="1168" y="1269"/>
                  </a:cubicBezTo>
                  <a:lnTo>
                    <a:pt x="1201" y="1202"/>
                  </a:lnTo>
                  <a:cubicBezTo>
                    <a:pt x="1268" y="1102"/>
                    <a:pt x="1335" y="1035"/>
                    <a:pt x="1401" y="935"/>
                  </a:cubicBezTo>
                  <a:lnTo>
                    <a:pt x="1468" y="835"/>
                  </a:lnTo>
                  <a:cubicBezTo>
                    <a:pt x="1501" y="735"/>
                    <a:pt x="1568" y="635"/>
                    <a:pt x="1601" y="501"/>
                  </a:cubicBezTo>
                  <a:cubicBezTo>
                    <a:pt x="1635" y="468"/>
                    <a:pt x="1635" y="435"/>
                    <a:pt x="1635" y="401"/>
                  </a:cubicBezTo>
                  <a:cubicBezTo>
                    <a:pt x="1668" y="368"/>
                    <a:pt x="1668" y="335"/>
                    <a:pt x="1668" y="335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4977750" y="3475575"/>
              <a:ext cx="100100" cy="22075"/>
            </a:xfrm>
            <a:custGeom>
              <a:avLst/>
              <a:gdLst/>
              <a:ahLst/>
              <a:cxnLst/>
              <a:rect l="l" t="t" r="r" b="b"/>
              <a:pathLst>
                <a:path w="4004" h="883" extrusionOk="0">
                  <a:moveTo>
                    <a:pt x="302" y="1"/>
                  </a:moveTo>
                  <a:cubicBezTo>
                    <a:pt x="193" y="1"/>
                    <a:pt x="90" y="15"/>
                    <a:pt x="1" y="15"/>
                  </a:cubicBezTo>
                  <a:lnTo>
                    <a:pt x="367" y="382"/>
                  </a:lnTo>
                  <a:cubicBezTo>
                    <a:pt x="1602" y="382"/>
                    <a:pt x="2836" y="549"/>
                    <a:pt x="4003" y="883"/>
                  </a:cubicBezTo>
                  <a:lnTo>
                    <a:pt x="3470" y="316"/>
                  </a:lnTo>
                  <a:lnTo>
                    <a:pt x="3403" y="316"/>
                  </a:lnTo>
                  <a:cubicBezTo>
                    <a:pt x="3236" y="282"/>
                    <a:pt x="3103" y="249"/>
                    <a:pt x="2936" y="249"/>
                  </a:cubicBezTo>
                  <a:cubicBezTo>
                    <a:pt x="2836" y="249"/>
                    <a:pt x="2769" y="216"/>
                    <a:pt x="2669" y="182"/>
                  </a:cubicBezTo>
                  <a:cubicBezTo>
                    <a:pt x="2569" y="182"/>
                    <a:pt x="2402" y="149"/>
                    <a:pt x="2269" y="116"/>
                  </a:cubicBezTo>
                  <a:lnTo>
                    <a:pt x="1969" y="82"/>
                  </a:lnTo>
                  <a:lnTo>
                    <a:pt x="1568" y="49"/>
                  </a:lnTo>
                  <a:lnTo>
                    <a:pt x="1201" y="15"/>
                  </a:lnTo>
                  <a:lnTo>
                    <a:pt x="468" y="15"/>
                  </a:lnTo>
                  <a:cubicBezTo>
                    <a:pt x="412" y="4"/>
                    <a:pt x="356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087000" y="3706950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8" y="0"/>
                  </a:moveTo>
                  <a:cubicBezTo>
                    <a:pt x="1268" y="201"/>
                    <a:pt x="634" y="367"/>
                    <a:pt x="0" y="501"/>
                  </a:cubicBezTo>
                  <a:lnTo>
                    <a:pt x="434" y="934"/>
                  </a:lnTo>
                  <a:cubicBezTo>
                    <a:pt x="1034" y="801"/>
                    <a:pt x="1668" y="601"/>
                    <a:pt x="2269" y="36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4813475" y="3430075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68" y="168"/>
                    <a:pt x="567" y="401"/>
                    <a:pt x="0" y="668"/>
                  </a:cubicBezTo>
                  <a:lnTo>
                    <a:pt x="367" y="1035"/>
                  </a:lnTo>
                  <a:cubicBezTo>
                    <a:pt x="968" y="801"/>
                    <a:pt x="1568" y="601"/>
                    <a:pt x="2168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4866850" y="3484300"/>
              <a:ext cx="52550" cy="22525"/>
            </a:xfrm>
            <a:custGeom>
              <a:avLst/>
              <a:gdLst/>
              <a:ahLst/>
              <a:cxnLst/>
              <a:rect l="l" t="t" r="r" b="b"/>
              <a:pathLst>
                <a:path w="2102" h="901" extrusionOk="0">
                  <a:moveTo>
                    <a:pt x="1735" y="0"/>
                  </a:moveTo>
                  <a:cubicBezTo>
                    <a:pt x="1134" y="133"/>
                    <a:pt x="534" y="334"/>
                    <a:pt x="0" y="600"/>
                  </a:cubicBezTo>
                  <a:lnTo>
                    <a:pt x="267" y="901"/>
                  </a:lnTo>
                  <a:cubicBezTo>
                    <a:pt x="867" y="634"/>
                    <a:pt x="1468" y="467"/>
                    <a:pt x="2102" y="3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034450" y="3656075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36" y="1"/>
                  </a:moveTo>
                  <a:cubicBezTo>
                    <a:pt x="1302" y="201"/>
                    <a:pt x="635" y="334"/>
                    <a:pt x="1" y="401"/>
                  </a:cubicBezTo>
                  <a:lnTo>
                    <a:pt x="334" y="768"/>
                  </a:lnTo>
                  <a:lnTo>
                    <a:pt x="501" y="734"/>
                  </a:lnTo>
                  <a:cubicBezTo>
                    <a:pt x="735" y="701"/>
                    <a:pt x="968" y="634"/>
                    <a:pt x="1202" y="601"/>
                  </a:cubicBezTo>
                  <a:lnTo>
                    <a:pt x="1435" y="534"/>
                  </a:lnTo>
                  <a:cubicBezTo>
                    <a:pt x="1702" y="468"/>
                    <a:pt x="1936" y="401"/>
                    <a:pt x="2169" y="334"/>
                  </a:cubicBezTo>
                  <a:lnTo>
                    <a:pt x="2269" y="30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011950" y="3413400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0" y="1"/>
                  </a:moveTo>
                  <a:lnTo>
                    <a:pt x="534" y="501"/>
                  </a:lnTo>
                  <a:cubicBezTo>
                    <a:pt x="1001" y="534"/>
                    <a:pt x="1468" y="601"/>
                    <a:pt x="1902" y="668"/>
                  </a:cubicBezTo>
                  <a:lnTo>
                    <a:pt x="1334" y="101"/>
                  </a:lnTo>
                  <a:cubicBezTo>
                    <a:pt x="901" y="34"/>
                    <a:pt x="46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238775" y="3621050"/>
              <a:ext cx="20875" cy="26725"/>
            </a:xfrm>
            <a:custGeom>
              <a:avLst/>
              <a:gdLst/>
              <a:ahLst/>
              <a:cxnLst/>
              <a:rect l="l" t="t" r="r" b="b"/>
              <a:pathLst>
                <a:path w="835" h="1069" extrusionOk="0">
                  <a:moveTo>
                    <a:pt x="467" y="1"/>
                  </a:moveTo>
                  <a:cubicBezTo>
                    <a:pt x="334" y="234"/>
                    <a:pt x="167" y="501"/>
                    <a:pt x="0" y="734"/>
                  </a:cubicBezTo>
                  <a:lnTo>
                    <a:pt x="334" y="1068"/>
                  </a:lnTo>
                  <a:cubicBezTo>
                    <a:pt x="534" y="868"/>
                    <a:pt x="701" y="601"/>
                    <a:pt x="834" y="3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090325" y="3490950"/>
              <a:ext cx="88425" cy="87600"/>
            </a:xfrm>
            <a:custGeom>
              <a:avLst/>
              <a:gdLst/>
              <a:ahLst/>
              <a:cxnLst/>
              <a:rect l="l" t="t" r="r" b="b"/>
              <a:pathLst>
                <a:path w="3537" h="3504" extrusionOk="0">
                  <a:moveTo>
                    <a:pt x="1" y="1"/>
                  </a:moveTo>
                  <a:lnTo>
                    <a:pt x="701" y="701"/>
                  </a:lnTo>
                  <a:cubicBezTo>
                    <a:pt x="801" y="768"/>
                    <a:pt x="935" y="801"/>
                    <a:pt x="1035" y="868"/>
                  </a:cubicBezTo>
                  <a:cubicBezTo>
                    <a:pt x="2236" y="1469"/>
                    <a:pt x="2936" y="2269"/>
                    <a:pt x="3103" y="3070"/>
                  </a:cubicBezTo>
                  <a:lnTo>
                    <a:pt x="3537" y="3503"/>
                  </a:lnTo>
                  <a:lnTo>
                    <a:pt x="3537" y="3470"/>
                  </a:lnTo>
                  <a:lnTo>
                    <a:pt x="3537" y="3437"/>
                  </a:lnTo>
                  <a:cubicBezTo>
                    <a:pt x="3503" y="2336"/>
                    <a:pt x="2703" y="1268"/>
                    <a:pt x="1202" y="501"/>
                  </a:cubicBezTo>
                  <a:cubicBezTo>
                    <a:pt x="801" y="301"/>
                    <a:pt x="4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4702550" y="3581850"/>
              <a:ext cx="137625" cy="136800"/>
            </a:xfrm>
            <a:custGeom>
              <a:avLst/>
              <a:gdLst/>
              <a:ahLst/>
              <a:cxnLst/>
              <a:rect l="l" t="t" r="r" b="b"/>
              <a:pathLst>
                <a:path w="5505" h="5472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635"/>
                    <a:pt x="1202" y="3270"/>
                    <a:pt x="3336" y="4504"/>
                  </a:cubicBezTo>
                  <a:cubicBezTo>
                    <a:pt x="4037" y="4904"/>
                    <a:pt x="4737" y="5238"/>
                    <a:pt x="5505" y="5471"/>
                  </a:cubicBezTo>
                  <a:lnTo>
                    <a:pt x="4637" y="4571"/>
                  </a:lnTo>
                  <a:cubicBezTo>
                    <a:pt x="4270" y="4437"/>
                    <a:pt x="3937" y="4237"/>
                    <a:pt x="3603" y="4070"/>
                  </a:cubicBezTo>
                  <a:cubicBezTo>
                    <a:pt x="1902" y="3103"/>
                    <a:pt x="868" y="1869"/>
                    <a:pt x="568" y="5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849325" y="3708625"/>
              <a:ext cx="57575" cy="26700"/>
            </a:xfrm>
            <a:custGeom>
              <a:avLst/>
              <a:gdLst/>
              <a:ahLst/>
              <a:cxnLst/>
              <a:rect l="l" t="t" r="r" b="b"/>
              <a:pathLst>
                <a:path w="2303" h="1068" extrusionOk="0">
                  <a:moveTo>
                    <a:pt x="1" y="0"/>
                  </a:moveTo>
                  <a:lnTo>
                    <a:pt x="734" y="734"/>
                  </a:lnTo>
                  <a:cubicBezTo>
                    <a:pt x="1235" y="867"/>
                    <a:pt x="1768" y="1001"/>
                    <a:pt x="2302" y="1068"/>
                  </a:cubicBezTo>
                  <a:lnTo>
                    <a:pt x="1668" y="467"/>
                  </a:lnTo>
                  <a:cubicBezTo>
                    <a:pt x="1101" y="334"/>
                    <a:pt x="534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4703400" y="3539325"/>
              <a:ext cx="16700" cy="35050"/>
            </a:xfrm>
            <a:custGeom>
              <a:avLst/>
              <a:gdLst/>
              <a:ahLst/>
              <a:cxnLst/>
              <a:rect l="l" t="t" r="r" b="b"/>
              <a:pathLst>
                <a:path w="668" h="1402" extrusionOk="0">
                  <a:moveTo>
                    <a:pt x="267" y="1"/>
                  </a:moveTo>
                  <a:cubicBezTo>
                    <a:pt x="133" y="301"/>
                    <a:pt x="67" y="634"/>
                    <a:pt x="0" y="968"/>
                  </a:cubicBezTo>
                  <a:lnTo>
                    <a:pt x="467" y="1402"/>
                  </a:lnTo>
                  <a:cubicBezTo>
                    <a:pt x="467" y="1068"/>
                    <a:pt x="534" y="734"/>
                    <a:pt x="667" y="401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4719225" y="3385475"/>
              <a:ext cx="571275" cy="330450"/>
            </a:xfrm>
            <a:custGeom>
              <a:avLst/>
              <a:gdLst/>
              <a:ahLst/>
              <a:cxnLst/>
              <a:rect l="l" t="t" r="r" b="b"/>
              <a:pathLst>
                <a:path w="22851" h="13218" extrusionOk="0">
                  <a:moveTo>
                    <a:pt x="11459" y="0"/>
                  </a:moveTo>
                  <a:cubicBezTo>
                    <a:pt x="8532" y="0"/>
                    <a:pt x="5605" y="651"/>
                    <a:pt x="3370" y="1952"/>
                  </a:cubicBezTo>
                  <a:cubicBezTo>
                    <a:pt x="2269" y="2552"/>
                    <a:pt x="1302" y="3419"/>
                    <a:pt x="635" y="4453"/>
                  </a:cubicBezTo>
                  <a:lnTo>
                    <a:pt x="1" y="4453"/>
                  </a:lnTo>
                  <a:lnTo>
                    <a:pt x="1" y="6822"/>
                  </a:lnTo>
                  <a:cubicBezTo>
                    <a:pt x="101" y="8423"/>
                    <a:pt x="1202" y="10057"/>
                    <a:pt x="3337" y="11292"/>
                  </a:cubicBezTo>
                  <a:cubicBezTo>
                    <a:pt x="5571" y="12576"/>
                    <a:pt x="8499" y="13218"/>
                    <a:pt x="11426" y="13218"/>
                  </a:cubicBezTo>
                  <a:cubicBezTo>
                    <a:pt x="14353" y="13218"/>
                    <a:pt x="17280" y="12576"/>
                    <a:pt x="19515" y="11292"/>
                  </a:cubicBezTo>
                  <a:cubicBezTo>
                    <a:pt x="21683" y="10024"/>
                    <a:pt x="22784" y="8423"/>
                    <a:pt x="22850" y="6822"/>
                  </a:cubicBezTo>
                  <a:lnTo>
                    <a:pt x="22850" y="4453"/>
                  </a:lnTo>
                  <a:lnTo>
                    <a:pt x="22283" y="4453"/>
                  </a:lnTo>
                  <a:cubicBezTo>
                    <a:pt x="21583" y="3419"/>
                    <a:pt x="20649" y="2519"/>
                    <a:pt x="19548" y="1952"/>
                  </a:cubicBezTo>
                  <a:cubicBezTo>
                    <a:pt x="17313" y="651"/>
                    <a:pt x="14386" y="0"/>
                    <a:pt x="1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4691725" y="3331875"/>
              <a:ext cx="627950" cy="330475"/>
            </a:xfrm>
            <a:custGeom>
              <a:avLst/>
              <a:gdLst/>
              <a:ahLst/>
              <a:cxnLst/>
              <a:rect l="l" t="t" r="r" b="b"/>
              <a:pathLst>
                <a:path w="25118" h="13219" extrusionOk="0">
                  <a:moveTo>
                    <a:pt x="12559" y="1"/>
                  </a:moveTo>
                  <a:cubicBezTo>
                    <a:pt x="9632" y="1"/>
                    <a:pt x="6705" y="643"/>
                    <a:pt x="4470" y="1927"/>
                  </a:cubicBezTo>
                  <a:cubicBezTo>
                    <a:pt x="0" y="4529"/>
                    <a:pt x="0" y="8699"/>
                    <a:pt x="4470" y="11267"/>
                  </a:cubicBezTo>
                  <a:cubicBezTo>
                    <a:pt x="6705" y="12568"/>
                    <a:pt x="9632" y="13219"/>
                    <a:pt x="12559" y="13219"/>
                  </a:cubicBezTo>
                  <a:cubicBezTo>
                    <a:pt x="15486" y="13219"/>
                    <a:pt x="18413" y="12568"/>
                    <a:pt x="20648" y="11267"/>
                  </a:cubicBezTo>
                  <a:cubicBezTo>
                    <a:pt x="25118" y="8699"/>
                    <a:pt x="25118" y="4529"/>
                    <a:pt x="20648" y="1927"/>
                  </a:cubicBezTo>
                  <a:cubicBezTo>
                    <a:pt x="18413" y="643"/>
                    <a:pt x="15486" y="1"/>
                    <a:pt x="12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4815975" y="3395275"/>
              <a:ext cx="379450" cy="203900"/>
            </a:xfrm>
            <a:custGeom>
              <a:avLst/>
              <a:gdLst/>
              <a:ahLst/>
              <a:cxnLst/>
              <a:rect l="l" t="t" r="r" b="b"/>
              <a:pathLst>
                <a:path w="15178" h="8156" extrusionOk="0">
                  <a:moveTo>
                    <a:pt x="7589" y="0"/>
                  </a:moveTo>
                  <a:cubicBezTo>
                    <a:pt x="5796" y="0"/>
                    <a:pt x="4003" y="375"/>
                    <a:pt x="2335" y="1126"/>
                  </a:cubicBezTo>
                  <a:cubicBezTo>
                    <a:pt x="834" y="1893"/>
                    <a:pt x="0" y="2927"/>
                    <a:pt x="0" y="4095"/>
                  </a:cubicBezTo>
                  <a:cubicBezTo>
                    <a:pt x="0" y="5229"/>
                    <a:pt x="834" y="6263"/>
                    <a:pt x="2335" y="7030"/>
                  </a:cubicBezTo>
                  <a:cubicBezTo>
                    <a:pt x="4003" y="7781"/>
                    <a:pt x="5796" y="8156"/>
                    <a:pt x="7589" y="8156"/>
                  </a:cubicBezTo>
                  <a:cubicBezTo>
                    <a:pt x="9382" y="8156"/>
                    <a:pt x="11175" y="7781"/>
                    <a:pt x="12843" y="7030"/>
                  </a:cubicBezTo>
                  <a:cubicBezTo>
                    <a:pt x="14344" y="6263"/>
                    <a:pt x="15178" y="5229"/>
                    <a:pt x="15178" y="4095"/>
                  </a:cubicBezTo>
                  <a:cubicBezTo>
                    <a:pt x="15178" y="2927"/>
                    <a:pt x="14344" y="1893"/>
                    <a:pt x="12843" y="1126"/>
                  </a:cubicBezTo>
                  <a:cubicBezTo>
                    <a:pt x="11175" y="375"/>
                    <a:pt x="9382" y="0"/>
                    <a:pt x="7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4825975" y="3405075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172" y="0"/>
                  </a:moveTo>
                  <a:cubicBezTo>
                    <a:pt x="3203" y="0"/>
                    <a:pt x="1" y="1635"/>
                    <a:pt x="1" y="3669"/>
                  </a:cubicBezTo>
                  <a:cubicBezTo>
                    <a:pt x="1" y="5704"/>
                    <a:pt x="3203" y="7372"/>
                    <a:pt x="7172" y="7372"/>
                  </a:cubicBezTo>
                  <a:cubicBezTo>
                    <a:pt x="11175" y="7372"/>
                    <a:pt x="14377" y="5704"/>
                    <a:pt x="14377" y="3669"/>
                  </a:cubicBezTo>
                  <a:cubicBezTo>
                    <a:pt x="14377" y="1635"/>
                    <a:pt x="11175" y="0"/>
                    <a:pt x="7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4825975" y="3405075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172" y="0"/>
                  </a:moveTo>
                  <a:cubicBezTo>
                    <a:pt x="3203" y="0"/>
                    <a:pt x="1" y="1635"/>
                    <a:pt x="1" y="3669"/>
                  </a:cubicBezTo>
                  <a:cubicBezTo>
                    <a:pt x="1" y="5704"/>
                    <a:pt x="3203" y="7372"/>
                    <a:pt x="7172" y="7372"/>
                  </a:cubicBezTo>
                  <a:cubicBezTo>
                    <a:pt x="11175" y="7372"/>
                    <a:pt x="14377" y="5704"/>
                    <a:pt x="14377" y="3669"/>
                  </a:cubicBezTo>
                  <a:cubicBezTo>
                    <a:pt x="14377" y="1635"/>
                    <a:pt x="11175" y="0"/>
                    <a:pt x="7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4827650" y="3429250"/>
              <a:ext cx="356100" cy="160350"/>
            </a:xfrm>
            <a:custGeom>
              <a:avLst/>
              <a:gdLst/>
              <a:ahLst/>
              <a:cxnLst/>
              <a:rect l="l" t="t" r="r" b="b"/>
              <a:pathLst>
                <a:path w="14244" h="6414" extrusionOk="0">
                  <a:moveTo>
                    <a:pt x="7122" y="0"/>
                  </a:moveTo>
                  <a:cubicBezTo>
                    <a:pt x="5279" y="0"/>
                    <a:pt x="3436" y="367"/>
                    <a:pt x="2035" y="1101"/>
                  </a:cubicBezTo>
                  <a:cubicBezTo>
                    <a:pt x="868" y="1668"/>
                    <a:pt x="200" y="2436"/>
                    <a:pt x="0" y="3203"/>
                  </a:cubicBezTo>
                  <a:cubicBezTo>
                    <a:pt x="200" y="3970"/>
                    <a:pt x="868" y="4737"/>
                    <a:pt x="2035" y="5338"/>
                  </a:cubicBezTo>
                  <a:cubicBezTo>
                    <a:pt x="3436" y="6055"/>
                    <a:pt x="5279" y="6413"/>
                    <a:pt x="7122" y="6413"/>
                  </a:cubicBezTo>
                  <a:cubicBezTo>
                    <a:pt x="8965" y="6413"/>
                    <a:pt x="10808" y="6055"/>
                    <a:pt x="12209" y="5338"/>
                  </a:cubicBezTo>
                  <a:cubicBezTo>
                    <a:pt x="13376" y="4737"/>
                    <a:pt x="14044" y="3970"/>
                    <a:pt x="14244" y="3203"/>
                  </a:cubicBezTo>
                  <a:cubicBezTo>
                    <a:pt x="14044" y="2436"/>
                    <a:pt x="13376" y="1668"/>
                    <a:pt x="12209" y="1101"/>
                  </a:cubicBezTo>
                  <a:cubicBezTo>
                    <a:pt x="10808" y="367"/>
                    <a:pt x="8965" y="0"/>
                    <a:pt x="7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4996925" y="3433425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4948575" y="34564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3" y="1"/>
                  </a:moveTo>
                  <a:cubicBezTo>
                    <a:pt x="1052" y="1"/>
                    <a:pt x="734" y="97"/>
                    <a:pt x="467" y="282"/>
                  </a:cubicBezTo>
                  <a:cubicBezTo>
                    <a:pt x="0" y="549"/>
                    <a:pt x="33" y="782"/>
                    <a:pt x="267" y="949"/>
                  </a:cubicBezTo>
                  <a:cubicBezTo>
                    <a:pt x="334" y="983"/>
                    <a:pt x="400" y="1016"/>
                    <a:pt x="500" y="1016"/>
                  </a:cubicBezTo>
                  <a:cubicBezTo>
                    <a:pt x="567" y="1033"/>
                    <a:pt x="634" y="1041"/>
                    <a:pt x="705" y="1041"/>
                  </a:cubicBezTo>
                  <a:cubicBezTo>
                    <a:pt x="776" y="1041"/>
                    <a:pt x="851" y="1033"/>
                    <a:pt x="934" y="1016"/>
                  </a:cubicBezTo>
                  <a:cubicBezTo>
                    <a:pt x="1268" y="949"/>
                    <a:pt x="1635" y="849"/>
                    <a:pt x="1968" y="749"/>
                  </a:cubicBezTo>
                  <a:lnTo>
                    <a:pt x="1968" y="115"/>
                  </a:lnTo>
                  <a:cubicBezTo>
                    <a:pt x="1776" y="38"/>
                    <a:pt x="1574" y="1"/>
                    <a:pt x="1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4895200" y="3441750"/>
              <a:ext cx="221000" cy="131800"/>
            </a:xfrm>
            <a:custGeom>
              <a:avLst/>
              <a:gdLst/>
              <a:ahLst/>
              <a:cxnLst/>
              <a:rect l="l" t="t" r="r" b="b"/>
              <a:pathLst>
                <a:path w="8840" h="5272" extrusionOk="0">
                  <a:moveTo>
                    <a:pt x="0" y="1"/>
                  </a:moveTo>
                  <a:lnTo>
                    <a:pt x="0" y="935"/>
                  </a:lnTo>
                  <a:lnTo>
                    <a:pt x="302" y="1086"/>
                  </a:lnTo>
                  <a:lnTo>
                    <a:pt x="302" y="1086"/>
                  </a:lnTo>
                  <a:cubicBezTo>
                    <a:pt x="408" y="837"/>
                    <a:pt x="592" y="633"/>
                    <a:pt x="834" y="501"/>
                  </a:cubicBezTo>
                  <a:lnTo>
                    <a:pt x="0" y="1"/>
                  </a:lnTo>
                  <a:close/>
                  <a:moveTo>
                    <a:pt x="302" y="1086"/>
                  </a:moveTo>
                  <a:cubicBezTo>
                    <a:pt x="246" y="1214"/>
                    <a:pt x="212" y="1354"/>
                    <a:pt x="200" y="1502"/>
                  </a:cubicBezTo>
                  <a:cubicBezTo>
                    <a:pt x="200" y="1563"/>
                    <a:pt x="212" y="1626"/>
                    <a:pt x="234" y="1690"/>
                  </a:cubicBezTo>
                  <a:lnTo>
                    <a:pt x="234" y="1690"/>
                  </a:lnTo>
                  <a:lnTo>
                    <a:pt x="234" y="1502"/>
                  </a:lnTo>
                  <a:lnTo>
                    <a:pt x="334" y="1102"/>
                  </a:lnTo>
                  <a:lnTo>
                    <a:pt x="302" y="1086"/>
                  </a:lnTo>
                  <a:close/>
                  <a:moveTo>
                    <a:pt x="234" y="1690"/>
                  </a:moveTo>
                  <a:lnTo>
                    <a:pt x="234" y="2369"/>
                  </a:lnTo>
                  <a:cubicBezTo>
                    <a:pt x="234" y="2736"/>
                    <a:pt x="467" y="3036"/>
                    <a:pt x="968" y="3337"/>
                  </a:cubicBezTo>
                  <a:cubicBezTo>
                    <a:pt x="1488" y="3618"/>
                    <a:pt x="2065" y="3759"/>
                    <a:pt x="2643" y="3759"/>
                  </a:cubicBezTo>
                  <a:cubicBezTo>
                    <a:pt x="2954" y="3759"/>
                    <a:pt x="3266" y="3718"/>
                    <a:pt x="3569" y="3637"/>
                  </a:cubicBezTo>
                  <a:lnTo>
                    <a:pt x="4045" y="3510"/>
                  </a:lnTo>
                  <a:lnTo>
                    <a:pt x="4045" y="3510"/>
                  </a:lnTo>
                  <a:lnTo>
                    <a:pt x="4637" y="2936"/>
                  </a:lnTo>
                  <a:cubicBezTo>
                    <a:pt x="4851" y="3022"/>
                    <a:pt x="5084" y="3065"/>
                    <a:pt x="5320" y="3065"/>
                  </a:cubicBezTo>
                  <a:cubicBezTo>
                    <a:pt x="5633" y="3065"/>
                    <a:pt x="5952" y="2989"/>
                    <a:pt x="6238" y="2836"/>
                  </a:cubicBezTo>
                  <a:cubicBezTo>
                    <a:pt x="6638" y="2603"/>
                    <a:pt x="6738" y="2369"/>
                    <a:pt x="6405" y="2169"/>
                  </a:cubicBezTo>
                  <a:cubicBezTo>
                    <a:pt x="6256" y="2090"/>
                    <a:pt x="6099" y="2057"/>
                    <a:pt x="5933" y="2057"/>
                  </a:cubicBezTo>
                  <a:cubicBezTo>
                    <a:pt x="5466" y="2057"/>
                    <a:pt x="4916" y="2315"/>
                    <a:pt x="4203" y="2536"/>
                  </a:cubicBezTo>
                  <a:cubicBezTo>
                    <a:pt x="3668" y="2696"/>
                    <a:pt x="3095" y="2838"/>
                    <a:pt x="2509" y="2838"/>
                  </a:cubicBezTo>
                  <a:cubicBezTo>
                    <a:pt x="1999" y="2838"/>
                    <a:pt x="1480" y="2731"/>
                    <a:pt x="968" y="2436"/>
                  </a:cubicBezTo>
                  <a:cubicBezTo>
                    <a:pt x="570" y="2197"/>
                    <a:pt x="320" y="1937"/>
                    <a:pt x="234" y="1690"/>
                  </a:cubicBezTo>
                  <a:close/>
                  <a:moveTo>
                    <a:pt x="4070" y="3503"/>
                  </a:moveTo>
                  <a:lnTo>
                    <a:pt x="4045" y="3510"/>
                  </a:lnTo>
                  <a:lnTo>
                    <a:pt x="4045" y="3510"/>
                  </a:lnTo>
                  <a:lnTo>
                    <a:pt x="3536" y="4004"/>
                  </a:lnTo>
                  <a:cubicBezTo>
                    <a:pt x="3547" y="4007"/>
                    <a:pt x="3558" y="4011"/>
                    <a:pt x="3569" y="4015"/>
                  </a:cubicBezTo>
                  <a:lnTo>
                    <a:pt x="3569" y="4015"/>
                  </a:lnTo>
                  <a:lnTo>
                    <a:pt x="3569" y="4004"/>
                  </a:lnTo>
                  <a:lnTo>
                    <a:pt x="4070" y="3503"/>
                  </a:lnTo>
                  <a:close/>
                  <a:moveTo>
                    <a:pt x="8840" y="3703"/>
                  </a:moveTo>
                  <a:lnTo>
                    <a:pt x="7672" y="4337"/>
                  </a:lnTo>
                  <a:lnTo>
                    <a:pt x="6838" y="3870"/>
                  </a:lnTo>
                  <a:cubicBezTo>
                    <a:pt x="6267" y="4122"/>
                    <a:pt x="5633" y="4263"/>
                    <a:pt x="5001" y="4263"/>
                  </a:cubicBezTo>
                  <a:cubicBezTo>
                    <a:pt x="4710" y="4263"/>
                    <a:pt x="4420" y="4233"/>
                    <a:pt x="4136" y="4170"/>
                  </a:cubicBezTo>
                  <a:cubicBezTo>
                    <a:pt x="3947" y="4139"/>
                    <a:pt x="3758" y="4078"/>
                    <a:pt x="3569" y="4015"/>
                  </a:cubicBezTo>
                  <a:lnTo>
                    <a:pt x="3569" y="4015"/>
                  </a:lnTo>
                  <a:lnTo>
                    <a:pt x="3569" y="4938"/>
                  </a:lnTo>
                  <a:cubicBezTo>
                    <a:pt x="4041" y="5100"/>
                    <a:pt x="4533" y="5184"/>
                    <a:pt x="5026" y="5184"/>
                  </a:cubicBezTo>
                  <a:cubicBezTo>
                    <a:pt x="5649" y="5184"/>
                    <a:pt x="6276" y="5050"/>
                    <a:pt x="6872" y="4771"/>
                  </a:cubicBezTo>
                  <a:lnTo>
                    <a:pt x="7706" y="5271"/>
                  </a:lnTo>
                  <a:lnTo>
                    <a:pt x="8840" y="4604"/>
                  </a:lnTo>
                  <a:lnTo>
                    <a:pt x="8840" y="3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5095325" y="3499300"/>
              <a:ext cx="16725" cy="30875"/>
            </a:xfrm>
            <a:custGeom>
              <a:avLst/>
              <a:gdLst/>
              <a:ahLst/>
              <a:cxnLst/>
              <a:rect l="l" t="t" r="r" b="b"/>
              <a:pathLst>
                <a:path w="669" h="1235" extrusionOk="0">
                  <a:moveTo>
                    <a:pt x="668" y="0"/>
                  </a:moveTo>
                  <a:cubicBezTo>
                    <a:pt x="601" y="401"/>
                    <a:pt x="368" y="734"/>
                    <a:pt x="1" y="901"/>
                  </a:cubicBezTo>
                  <a:lnTo>
                    <a:pt x="601" y="1235"/>
                  </a:lnTo>
                  <a:cubicBezTo>
                    <a:pt x="635" y="1068"/>
                    <a:pt x="668" y="934"/>
                    <a:pt x="668" y="801"/>
                  </a:cubicBezTo>
                  <a:cubicBezTo>
                    <a:pt x="668" y="801"/>
                    <a:pt x="668" y="267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4895200" y="3425075"/>
              <a:ext cx="221000" cy="125125"/>
            </a:xfrm>
            <a:custGeom>
              <a:avLst/>
              <a:gdLst/>
              <a:ahLst/>
              <a:cxnLst/>
              <a:rect l="l" t="t" r="r" b="b"/>
              <a:pathLst>
                <a:path w="8840" h="5005" extrusionOk="0">
                  <a:moveTo>
                    <a:pt x="1168" y="1"/>
                  </a:moveTo>
                  <a:lnTo>
                    <a:pt x="0" y="668"/>
                  </a:lnTo>
                  <a:lnTo>
                    <a:pt x="834" y="1168"/>
                  </a:lnTo>
                  <a:cubicBezTo>
                    <a:pt x="501" y="1368"/>
                    <a:pt x="267" y="1735"/>
                    <a:pt x="200" y="2136"/>
                  </a:cubicBezTo>
                  <a:cubicBezTo>
                    <a:pt x="200" y="2469"/>
                    <a:pt x="467" y="2803"/>
                    <a:pt x="968" y="3070"/>
                  </a:cubicBezTo>
                  <a:cubicBezTo>
                    <a:pt x="1506" y="3386"/>
                    <a:pt x="2037" y="3500"/>
                    <a:pt x="2553" y="3500"/>
                  </a:cubicBezTo>
                  <a:cubicBezTo>
                    <a:pt x="3124" y="3500"/>
                    <a:pt x="3678" y="3361"/>
                    <a:pt x="4203" y="3203"/>
                  </a:cubicBezTo>
                  <a:cubicBezTo>
                    <a:pt x="4901" y="2962"/>
                    <a:pt x="5442" y="2704"/>
                    <a:pt x="5903" y="2704"/>
                  </a:cubicBezTo>
                  <a:cubicBezTo>
                    <a:pt x="6081" y="2704"/>
                    <a:pt x="6247" y="2743"/>
                    <a:pt x="6405" y="2836"/>
                  </a:cubicBezTo>
                  <a:cubicBezTo>
                    <a:pt x="6738" y="3036"/>
                    <a:pt x="6638" y="3236"/>
                    <a:pt x="6271" y="3503"/>
                  </a:cubicBezTo>
                  <a:cubicBezTo>
                    <a:pt x="5996" y="3650"/>
                    <a:pt x="5691" y="3726"/>
                    <a:pt x="5383" y="3726"/>
                  </a:cubicBezTo>
                  <a:cubicBezTo>
                    <a:pt x="5131" y="3726"/>
                    <a:pt x="4877" y="3675"/>
                    <a:pt x="4637" y="3570"/>
                  </a:cubicBezTo>
                  <a:lnTo>
                    <a:pt x="3536" y="4671"/>
                  </a:lnTo>
                  <a:cubicBezTo>
                    <a:pt x="3736" y="4737"/>
                    <a:pt x="3936" y="4804"/>
                    <a:pt x="4136" y="4837"/>
                  </a:cubicBezTo>
                  <a:cubicBezTo>
                    <a:pt x="4381" y="4886"/>
                    <a:pt x="4643" y="4917"/>
                    <a:pt x="4910" y="4917"/>
                  </a:cubicBezTo>
                  <a:cubicBezTo>
                    <a:pt x="5007" y="4917"/>
                    <a:pt x="5106" y="4913"/>
                    <a:pt x="5204" y="4904"/>
                  </a:cubicBezTo>
                  <a:cubicBezTo>
                    <a:pt x="5771" y="4871"/>
                    <a:pt x="6338" y="4737"/>
                    <a:pt x="6872" y="4504"/>
                  </a:cubicBezTo>
                  <a:lnTo>
                    <a:pt x="7706" y="5004"/>
                  </a:lnTo>
                  <a:lnTo>
                    <a:pt x="8840" y="4337"/>
                  </a:lnTo>
                  <a:lnTo>
                    <a:pt x="8673" y="4237"/>
                  </a:lnTo>
                  <a:lnTo>
                    <a:pt x="8006" y="3870"/>
                  </a:lnTo>
                  <a:cubicBezTo>
                    <a:pt x="8406" y="3670"/>
                    <a:pt x="8673" y="3303"/>
                    <a:pt x="8673" y="2869"/>
                  </a:cubicBezTo>
                  <a:cubicBezTo>
                    <a:pt x="8673" y="2836"/>
                    <a:pt x="8673" y="2803"/>
                    <a:pt x="8673" y="2769"/>
                  </a:cubicBezTo>
                  <a:cubicBezTo>
                    <a:pt x="8640" y="2436"/>
                    <a:pt x="8406" y="2136"/>
                    <a:pt x="7939" y="1869"/>
                  </a:cubicBezTo>
                  <a:cubicBezTo>
                    <a:pt x="7512" y="1625"/>
                    <a:pt x="7029" y="1464"/>
                    <a:pt x="6541" y="1464"/>
                  </a:cubicBezTo>
                  <a:cubicBezTo>
                    <a:pt x="6496" y="1464"/>
                    <a:pt x="6450" y="1466"/>
                    <a:pt x="6405" y="1468"/>
                  </a:cubicBezTo>
                  <a:lnTo>
                    <a:pt x="5871" y="1468"/>
                  </a:lnTo>
                  <a:cubicBezTo>
                    <a:pt x="5604" y="1502"/>
                    <a:pt x="5371" y="1535"/>
                    <a:pt x="5104" y="1602"/>
                  </a:cubicBezTo>
                  <a:lnTo>
                    <a:pt x="4770" y="1702"/>
                  </a:lnTo>
                  <a:cubicBezTo>
                    <a:pt x="4603" y="1769"/>
                    <a:pt x="4437" y="1802"/>
                    <a:pt x="4270" y="1869"/>
                  </a:cubicBezTo>
                  <a:lnTo>
                    <a:pt x="4103" y="1935"/>
                  </a:lnTo>
                  <a:cubicBezTo>
                    <a:pt x="3770" y="2069"/>
                    <a:pt x="3436" y="2169"/>
                    <a:pt x="3069" y="2236"/>
                  </a:cubicBezTo>
                  <a:lnTo>
                    <a:pt x="2635" y="2236"/>
                  </a:lnTo>
                  <a:cubicBezTo>
                    <a:pt x="2569" y="2202"/>
                    <a:pt x="2502" y="2169"/>
                    <a:pt x="2435" y="2136"/>
                  </a:cubicBezTo>
                  <a:cubicBezTo>
                    <a:pt x="2168" y="2002"/>
                    <a:pt x="2135" y="1769"/>
                    <a:pt x="2602" y="1468"/>
                  </a:cubicBezTo>
                  <a:cubicBezTo>
                    <a:pt x="2885" y="1307"/>
                    <a:pt x="3192" y="1219"/>
                    <a:pt x="3502" y="1219"/>
                  </a:cubicBezTo>
                  <a:cubicBezTo>
                    <a:pt x="3703" y="1219"/>
                    <a:pt x="3906" y="1256"/>
                    <a:pt x="4103" y="1335"/>
                  </a:cubicBezTo>
                  <a:lnTo>
                    <a:pt x="5137" y="301"/>
                  </a:lnTo>
                  <a:cubicBezTo>
                    <a:pt x="4699" y="159"/>
                    <a:pt x="4248" y="90"/>
                    <a:pt x="3801" y="90"/>
                  </a:cubicBezTo>
                  <a:cubicBezTo>
                    <a:pt x="3193" y="90"/>
                    <a:pt x="2592" y="218"/>
                    <a:pt x="2035" y="46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066150" y="3538500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0"/>
                  </a:moveTo>
                  <a:lnTo>
                    <a:pt x="0" y="901"/>
                  </a:lnTo>
                  <a:lnTo>
                    <a:pt x="868" y="1401"/>
                  </a:lnTo>
                  <a:lnTo>
                    <a:pt x="868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4895200" y="342507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34" y="1"/>
                  </a:moveTo>
                  <a:lnTo>
                    <a:pt x="0" y="668"/>
                  </a:lnTo>
                  <a:lnTo>
                    <a:pt x="1168" y="134"/>
                  </a:lnTo>
                  <a:lnTo>
                    <a:pt x="2002" y="50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4960250" y="3433425"/>
              <a:ext cx="62550" cy="30050"/>
            </a:xfrm>
            <a:custGeom>
              <a:avLst/>
              <a:gdLst/>
              <a:ahLst/>
              <a:cxnLst/>
              <a:rect l="l" t="t" r="r" b="b"/>
              <a:pathLst>
                <a:path w="2502" h="1202" extrusionOk="0">
                  <a:moveTo>
                    <a:pt x="2502" y="0"/>
                  </a:moveTo>
                  <a:lnTo>
                    <a:pt x="1501" y="934"/>
                  </a:lnTo>
                  <a:cubicBezTo>
                    <a:pt x="1320" y="866"/>
                    <a:pt x="1135" y="833"/>
                    <a:pt x="953" y="833"/>
                  </a:cubicBezTo>
                  <a:cubicBezTo>
                    <a:pt x="601" y="833"/>
                    <a:pt x="264" y="959"/>
                    <a:pt x="0" y="1201"/>
                  </a:cubicBezTo>
                  <a:cubicBezTo>
                    <a:pt x="267" y="1016"/>
                    <a:pt x="572" y="920"/>
                    <a:pt x="884" y="920"/>
                  </a:cubicBezTo>
                  <a:cubicBezTo>
                    <a:pt x="1078" y="920"/>
                    <a:pt x="1276" y="957"/>
                    <a:pt x="1468" y="10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983600" y="3515150"/>
              <a:ext cx="41700" cy="33700"/>
            </a:xfrm>
            <a:custGeom>
              <a:avLst/>
              <a:gdLst/>
              <a:ahLst/>
              <a:cxnLst/>
              <a:rect l="l" t="t" r="r" b="b"/>
              <a:pathLst>
                <a:path w="1668" h="1348" extrusionOk="0">
                  <a:moveTo>
                    <a:pt x="1101" y="0"/>
                  </a:moveTo>
                  <a:lnTo>
                    <a:pt x="0" y="1068"/>
                  </a:lnTo>
                  <a:cubicBezTo>
                    <a:pt x="200" y="1134"/>
                    <a:pt x="400" y="1201"/>
                    <a:pt x="600" y="1268"/>
                  </a:cubicBezTo>
                  <a:cubicBezTo>
                    <a:pt x="845" y="1317"/>
                    <a:pt x="1107" y="1348"/>
                    <a:pt x="1374" y="1348"/>
                  </a:cubicBezTo>
                  <a:cubicBezTo>
                    <a:pt x="1471" y="1348"/>
                    <a:pt x="1570" y="1343"/>
                    <a:pt x="1668" y="1335"/>
                  </a:cubicBezTo>
                  <a:cubicBezTo>
                    <a:pt x="1134" y="1335"/>
                    <a:pt x="634" y="1234"/>
                    <a:pt x="167" y="1034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5066150" y="353432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0"/>
                  </a:moveTo>
                  <a:lnTo>
                    <a:pt x="868" y="534"/>
                  </a:lnTo>
                  <a:lnTo>
                    <a:pt x="0" y="167"/>
                  </a:lnTo>
                  <a:lnTo>
                    <a:pt x="868" y="66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731750" y="3344200"/>
              <a:ext cx="273550" cy="153450"/>
            </a:xfrm>
            <a:custGeom>
              <a:avLst/>
              <a:gdLst/>
              <a:ahLst/>
              <a:cxnLst/>
              <a:rect l="l" t="t" r="r" b="b"/>
              <a:pathLst>
                <a:path w="10942" h="6138" extrusionOk="0">
                  <a:moveTo>
                    <a:pt x="10941" y="0"/>
                  </a:moveTo>
                  <a:cubicBezTo>
                    <a:pt x="7973" y="0"/>
                    <a:pt x="5204" y="667"/>
                    <a:pt x="3102" y="1868"/>
                  </a:cubicBezTo>
                  <a:cubicBezTo>
                    <a:pt x="1101" y="3036"/>
                    <a:pt x="0" y="4537"/>
                    <a:pt x="0" y="6138"/>
                  </a:cubicBezTo>
                  <a:cubicBezTo>
                    <a:pt x="34" y="6138"/>
                    <a:pt x="134" y="3903"/>
                    <a:pt x="3202" y="2035"/>
                  </a:cubicBezTo>
                  <a:cubicBezTo>
                    <a:pt x="6238" y="200"/>
                    <a:pt x="10941" y="0"/>
                    <a:pt x="10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983600" y="3479275"/>
              <a:ext cx="318550" cy="183100"/>
            </a:xfrm>
            <a:custGeom>
              <a:avLst/>
              <a:gdLst/>
              <a:ahLst/>
              <a:cxnLst/>
              <a:rect l="l" t="t" r="r" b="b"/>
              <a:pathLst>
                <a:path w="12742" h="7324" extrusionOk="0">
                  <a:moveTo>
                    <a:pt x="12242" y="1"/>
                  </a:moveTo>
                  <a:lnTo>
                    <a:pt x="12242" y="1"/>
                  </a:lnTo>
                  <a:cubicBezTo>
                    <a:pt x="12242" y="2"/>
                    <a:pt x="12741" y="3104"/>
                    <a:pt x="8773" y="5271"/>
                  </a:cubicBezTo>
                  <a:cubicBezTo>
                    <a:pt x="5174" y="7223"/>
                    <a:pt x="823" y="7307"/>
                    <a:pt x="103" y="7307"/>
                  </a:cubicBezTo>
                  <a:cubicBezTo>
                    <a:pt x="36" y="7307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278" y="7318"/>
                    <a:pt x="557" y="7323"/>
                    <a:pt x="836" y="7323"/>
                  </a:cubicBezTo>
                  <a:cubicBezTo>
                    <a:pt x="3769" y="7323"/>
                    <a:pt x="6719" y="6681"/>
                    <a:pt x="8973" y="5371"/>
                  </a:cubicBezTo>
                  <a:cubicBezTo>
                    <a:pt x="11542" y="3904"/>
                    <a:pt x="12609" y="1902"/>
                    <a:pt x="1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755925" y="3385050"/>
              <a:ext cx="107600" cy="111775"/>
            </a:xfrm>
            <a:custGeom>
              <a:avLst/>
              <a:gdLst/>
              <a:ahLst/>
              <a:cxnLst/>
              <a:rect l="l" t="t" r="r" b="b"/>
              <a:pathLst>
                <a:path w="4304" h="4471" extrusionOk="0">
                  <a:moveTo>
                    <a:pt x="2569" y="1"/>
                  </a:moveTo>
                  <a:lnTo>
                    <a:pt x="2169" y="234"/>
                  </a:lnTo>
                  <a:cubicBezTo>
                    <a:pt x="1335" y="701"/>
                    <a:pt x="601" y="1301"/>
                    <a:pt x="1" y="2035"/>
                  </a:cubicBezTo>
                  <a:lnTo>
                    <a:pt x="2402" y="4470"/>
                  </a:lnTo>
                  <a:cubicBezTo>
                    <a:pt x="2402" y="4337"/>
                    <a:pt x="2402" y="4204"/>
                    <a:pt x="2436" y="4070"/>
                  </a:cubicBezTo>
                  <a:cubicBezTo>
                    <a:pt x="2436" y="4037"/>
                    <a:pt x="2469" y="4003"/>
                    <a:pt x="2469" y="3970"/>
                  </a:cubicBezTo>
                  <a:cubicBezTo>
                    <a:pt x="2469" y="3937"/>
                    <a:pt x="2502" y="3770"/>
                    <a:pt x="2536" y="3670"/>
                  </a:cubicBezTo>
                  <a:cubicBezTo>
                    <a:pt x="2569" y="3570"/>
                    <a:pt x="2602" y="3570"/>
                    <a:pt x="2602" y="3536"/>
                  </a:cubicBezTo>
                  <a:cubicBezTo>
                    <a:pt x="2636" y="3470"/>
                    <a:pt x="2669" y="3370"/>
                    <a:pt x="2702" y="3303"/>
                  </a:cubicBezTo>
                  <a:cubicBezTo>
                    <a:pt x="2769" y="3203"/>
                    <a:pt x="2769" y="3203"/>
                    <a:pt x="2803" y="3136"/>
                  </a:cubicBezTo>
                  <a:lnTo>
                    <a:pt x="2969" y="2936"/>
                  </a:lnTo>
                  <a:cubicBezTo>
                    <a:pt x="3003" y="2869"/>
                    <a:pt x="3036" y="2803"/>
                    <a:pt x="3103" y="2769"/>
                  </a:cubicBezTo>
                  <a:cubicBezTo>
                    <a:pt x="3136" y="2702"/>
                    <a:pt x="3203" y="2636"/>
                    <a:pt x="3270" y="2569"/>
                  </a:cubicBezTo>
                  <a:cubicBezTo>
                    <a:pt x="3303" y="2536"/>
                    <a:pt x="3370" y="2469"/>
                    <a:pt x="3436" y="2402"/>
                  </a:cubicBezTo>
                  <a:lnTo>
                    <a:pt x="3603" y="2269"/>
                  </a:lnTo>
                  <a:lnTo>
                    <a:pt x="3837" y="2069"/>
                  </a:lnTo>
                  <a:lnTo>
                    <a:pt x="4003" y="1969"/>
                  </a:lnTo>
                  <a:cubicBezTo>
                    <a:pt x="4103" y="1902"/>
                    <a:pt x="4204" y="1835"/>
                    <a:pt x="4304" y="1768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903525" y="3583525"/>
              <a:ext cx="176825" cy="65900"/>
            </a:xfrm>
            <a:custGeom>
              <a:avLst/>
              <a:gdLst/>
              <a:ahLst/>
              <a:cxnLst/>
              <a:rect l="l" t="t" r="r" b="b"/>
              <a:pathLst>
                <a:path w="7073" h="2636" extrusionOk="0">
                  <a:moveTo>
                    <a:pt x="1" y="1"/>
                  </a:moveTo>
                  <a:lnTo>
                    <a:pt x="2603" y="2569"/>
                  </a:lnTo>
                  <a:cubicBezTo>
                    <a:pt x="3103" y="2636"/>
                    <a:pt x="3603" y="2636"/>
                    <a:pt x="4104" y="2636"/>
                  </a:cubicBezTo>
                  <a:cubicBezTo>
                    <a:pt x="5104" y="2636"/>
                    <a:pt x="6072" y="2569"/>
                    <a:pt x="7072" y="2402"/>
                  </a:cubicBezTo>
                  <a:lnTo>
                    <a:pt x="5238" y="601"/>
                  </a:lnTo>
                  <a:lnTo>
                    <a:pt x="4004" y="601"/>
                  </a:lnTo>
                  <a:cubicBezTo>
                    <a:pt x="3703" y="601"/>
                    <a:pt x="3403" y="601"/>
                    <a:pt x="3136" y="568"/>
                  </a:cubicBezTo>
                  <a:lnTo>
                    <a:pt x="2869" y="568"/>
                  </a:lnTo>
                  <a:cubicBezTo>
                    <a:pt x="2536" y="534"/>
                    <a:pt x="2236" y="501"/>
                    <a:pt x="1935" y="468"/>
                  </a:cubicBezTo>
                  <a:cubicBezTo>
                    <a:pt x="1635" y="401"/>
                    <a:pt x="1335" y="334"/>
                    <a:pt x="1035" y="267"/>
                  </a:cubicBezTo>
                  <a:lnTo>
                    <a:pt x="835" y="234"/>
                  </a:lnTo>
                  <a:cubicBezTo>
                    <a:pt x="534" y="167"/>
                    <a:pt x="268" y="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900200" y="3468450"/>
              <a:ext cx="47550" cy="43375"/>
            </a:xfrm>
            <a:custGeom>
              <a:avLst/>
              <a:gdLst/>
              <a:ahLst/>
              <a:cxnLst/>
              <a:rect l="l" t="t" r="r" b="b"/>
              <a:pathLst>
                <a:path w="1902" h="1735" extrusionOk="0">
                  <a:moveTo>
                    <a:pt x="134" y="0"/>
                  </a:moveTo>
                  <a:cubicBezTo>
                    <a:pt x="34" y="100"/>
                    <a:pt x="0" y="267"/>
                    <a:pt x="0" y="434"/>
                  </a:cubicBezTo>
                  <a:cubicBezTo>
                    <a:pt x="0" y="734"/>
                    <a:pt x="267" y="1068"/>
                    <a:pt x="768" y="1368"/>
                  </a:cubicBezTo>
                  <a:cubicBezTo>
                    <a:pt x="1101" y="1568"/>
                    <a:pt x="1501" y="1701"/>
                    <a:pt x="1902" y="1735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5129525" y="3361700"/>
              <a:ext cx="149300" cy="147625"/>
            </a:xfrm>
            <a:custGeom>
              <a:avLst/>
              <a:gdLst/>
              <a:ahLst/>
              <a:cxnLst/>
              <a:rect l="l" t="t" r="r" b="b"/>
              <a:pathLst>
                <a:path w="5972" h="5905" extrusionOk="0">
                  <a:moveTo>
                    <a:pt x="1" y="1"/>
                  </a:moveTo>
                  <a:lnTo>
                    <a:pt x="5971" y="5905"/>
                  </a:lnTo>
                  <a:cubicBezTo>
                    <a:pt x="5971" y="5738"/>
                    <a:pt x="5971" y="5571"/>
                    <a:pt x="5971" y="5404"/>
                  </a:cubicBezTo>
                  <a:cubicBezTo>
                    <a:pt x="5971" y="3837"/>
                    <a:pt x="4871" y="2336"/>
                    <a:pt x="2869" y="1168"/>
                  </a:cubicBezTo>
                  <a:cubicBezTo>
                    <a:pt x="1969" y="668"/>
                    <a:pt x="1001" y="2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946900" y="3344200"/>
              <a:ext cx="134275" cy="58400"/>
            </a:xfrm>
            <a:custGeom>
              <a:avLst/>
              <a:gdLst/>
              <a:ahLst/>
              <a:cxnLst/>
              <a:rect l="l" t="t" r="r" b="b"/>
              <a:pathLst>
                <a:path w="5371" h="2336" extrusionOk="0">
                  <a:moveTo>
                    <a:pt x="2335" y="0"/>
                  </a:moveTo>
                  <a:cubicBezTo>
                    <a:pt x="1568" y="0"/>
                    <a:pt x="768" y="33"/>
                    <a:pt x="0" y="133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69" y="2068"/>
                  </a:lnTo>
                  <a:lnTo>
                    <a:pt x="3870" y="2102"/>
                  </a:lnTo>
                  <a:cubicBezTo>
                    <a:pt x="3970" y="2102"/>
                    <a:pt x="4070" y="2135"/>
                    <a:pt x="4170" y="2135"/>
                  </a:cubicBezTo>
                  <a:cubicBezTo>
                    <a:pt x="4270" y="2135"/>
                    <a:pt x="4437" y="2168"/>
                    <a:pt x="4570" y="2202"/>
                  </a:cubicBezTo>
                  <a:lnTo>
                    <a:pt x="4837" y="2235"/>
                  </a:lnTo>
                  <a:lnTo>
                    <a:pt x="5304" y="2335"/>
                  </a:lnTo>
                  <a:lnTo>
                    <a:pt x="5371" y="2335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5157875" y="3514300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402" y="1"/>
                  </a:moveTo>
                  <a:cubicBezTo>
                    <a:pt x="1368" y="34"/>
                    <a:pt x="1368" y="68"/>
                    <a:pt x="1368" y="101"/>
                  </a:cubicBezTo>
                  <a:cubicBezTo>
                    <a:pt x="1368" y="134"/>
                    <a:pt x="1335" y="168"/>
                    <a:pt x="1335" y="201"/>
                  </a:cubicBezTo>
                  <a:cubicBezTo>
                    <a:pt x="1268" y="301"/>
                    <a:pt x="1235" y="401"/>
                    <a:pt x="1168" y="501"/>
                  </a:cubicBezTo>
                  <a:cubicBezTo>
                    <a:pt x="1168" y="535"/>
                    <a:pt x="1135" y="568"/>
                    <a:pt x="1135" y="601"/>
                  </a:cubicBezTo>
                  <a:cubicBezTo>
                    <a:pt x="1101" y="635"/>
                    <a:pt x="1001" y="801"/>
                    <a:pt x="935" y="902"/>
                  </a:cubicBezTo>
                  <a:lnTo>
                    <a:pt x="868" y="968"/>
                  </a:lnTo>
                  <a:cubicBezTo>
                    <a:pt x="801" y="1068"/>
                    <a:pt x="701" y="1168"/>
                    <a:pt x="601" y="1268"/>
                  </a:cubicBezTo>
                  <a:lnTo>
                    <a:pt x="534" y="1335"/>
                  </a:lnTo>
                  <a:cubicBezTo>
                    <a:pt x="434" y="1435"/>
                    <a:pt x="334" y="1535"/>
                    <a:pt x="201" y="1635"/>
                  </a:cubicBezTo>
                  <a:cubicBezTo>
                    <a:pt x="167" y="1635"/>
                    <a:pt x="167" y="1669"/>
                    <a:pt x="134" y="1669"/>
                  </a:cubicBezTo>
                  <a:lnTo>
                    <a:pt x="1" y="1769"/>
                  </a:lnTo>
                  <a:lnTo>
                    <a:pt x="1769" y="3537"/>
                  </a:lnTo>
                  <a:cubicBezTo>
                    <a:pt x="2436" y="3170"/>
                    <a:pt x="3036" y="2703"/>
                    <a:pt x="3537" y="2169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061975" y="3461775"/>
              <a:ext cx="50075" cy="47550"/>
            </a:xfrm>
            <a:custGeom>
              <a:avLst/>
              <a:gdLst/>
              <a:ahLst/>
              <a:cxnLst/>
              <a:rect l="l" t="t" r="r" b="b"/>
              <a:pathLst>
                <a:path w="2003" h="1902" extrusionOk="0">
                  <a:moveTo>
                    <a:pt x="1" y="0"/>
                  </a:moveTo>
                  <a:lnTo>
                    <a:pt x="1902" y="1902"/>
                  </a:lnTo>
                  <a:cubicBezTo>
                    <a:pt x="1969" y="1735"/>
                    <a:pt x="2002" y="1568"/>
                    <a:pt x="2002" y="1401"/>
                  </a:cubicBezTo>
                  <a:cubicBezTo>
                    <a:pt x="2002" y="1368"/>
                    <a:pt x="2002" y="1335"/>
                    <a:pt x="2002" y="1301"/>
                  </a:cubicBezTo>
                  <a:cubicBezTo>
                    <a:pt x="1902" y="901"/>
                    <a:pt x="1635" y="567"/>
                    <a:pt x="1268" y="401"/>
                  </a:cubicBezTo>
                  <a:cubicBezTo>
                    <a:pt x="868" y="167"/>
                    <a:pt x="468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840150" y="3360875"/>
              <a:ext cx="87600" cy="58400"/>
            </a:xfrm>
            <a:custGeom>
              <a:avLst/>
              <a:gdLst/>
              <a:ahLst/>
              <a:cxnLst/>
              <a:rect l="l" t="t" r="r" b="b"/>
              <a:pathLst>
                <a:path w="3504" h="2336" extrusionOk="0">
                  <a:moveTo>
                    <a:pt x="1769" y="0"/>
                  </a:moveTo>
                  <a:cubicBezTo>
                    <a:pt x="1168" y="167"/>
                    <a:pt x="601" y="367"/>
                    <a:pt x="1" y="634"/>
                  </a:cubicBezTo>
                  <a:lnTo>
                    <a:pt x="1735" y="2335"/>
                  </a:lnTo>
                  <a:cubicBezTo>
                    <a:pt x="2302" y="2068"/>
                    <a:pt x="2903" y="1868"/>
                    <a:pt x="3503" y="1735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60300" y="3583525"/>
              <a:ext cx="90100" cy="55900"/>
            </a:xfrm>
            <a:custGeom>
              <a:avLst/>
              <a:gdLst/>
              <a:ahLst/>
              <a:cxnLst/>
              <a:rect l="l" t="t" r="r" b="b"/>
              <a:pathLst>
                <a:path w="3604" h="2236" extrusionOk="0">
                  <a:moveTo>
                    <a:pt x="1902" y="1"/>
                  </a:moveTo>
                  <a:lnTo>
                    <a:pt x="1836" y="34"/>
                  </a:lnTo>
                  <a:cubicBezTo>
                    <a:pt x="1602" y="101"/>
                    <a:pt x="1335" y="167"/>
                    <a:pt x="1068" y="234"/>
                  </a:cubicBezTo>
                  <a:lnTo>
                    <a:pt x="868" y="301"/>
                  </a:lnTo>
                  <a:cubicBezTo>
                    <a:pt x="635" y="334"/>
                    <a:pt x="401" y="401"/>
                    <a:pt x="168" y="434"/>
                  </a:cubicBezTo>
                  <a:lnTo>
                    <a:pt x="1" y="468"/>
                  </a:lnTo>
                  <a:lnTo>
                    <a:pt x="1769" y="2235"/>
                  </a:lnTo>
                  <a:cubicBezTo>
                    <a:pt x="2369" y="2102"/>
                    <a:pt x="3003" y="1935"/>
                    <a:pt x="3603" y="1702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995275" y="3515150"/>
              <a:ext cx="68400" cy="33375"/>
            </a:xfrm>
            <a:custGeom>
              <a:avLst/>
              <a:gdLst/>
              <a:ahLst/>
              <a:cxnLst/>
              <a:rect l="l" t="t" r="r" b="b"/>
              <a:pathLst>
                <a:path w="2736" h="1335" extrusionOk="0">
                  <a:moveTo>
                    <a:pt x="634" y="0"/>
                  </a:moveTo>
                  <a:lnTo>
                    <a:pt x="0" y="601"/>
                  </a:lnTo>
                  <a:lnTo>
                    <a:pt x="701" y="1335"/>
                  </a:lnTo>
                  <a:lnTo>
                    <a:pt x="1201" y="1335"/>
                  </a:lnTo>
                  <a:cubicBezTo>
                    <a:pt x="1735" y="1301"/>
                    <a:pt x="2235" y="1168"/>
                    <a:pt x="2735" y="968"/>
                  </a:cubicBezTo>
                  <a:lnTo>
                    <a:pt x="1835" y="67"/>
                  </a:lnTo>
                  <a:cubicBezTo>
                    <a:pt x="1677" y="106"/>
                    <a:pt x="1514" y="125"/>
                    <a:pt x="1352" y="125"/>
                  </a:cubicBezTo>
                  <a:cubicBezTo>
                    <a:pt x="1103" y="125"/>
                    <a:pt x="856" y="81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4902700" y="3425075"/>
              <a:ext cx="119275" cy="85925"/>
            </a:xfrm>
            <a:custGeom>
              <a:avLst/>
              <a:gdLst/>
              <a:ahLst/>
              <a:cxnLst/>
              <a:rect l="l" t="t" r="r" b="b"/>
              <a:pathLst>
                <a:path w="4771" h="3437" extrusionOk="0">
                  <a:moveTo>
                    <a:pt x="868" y="1"/>
                  </a:moveTo>
                  <a:lnTo>
                    <a:pt x="0" y="501"/>
                  </a:lnTo>
                  <a:lnTo>
                    <a:pt x="2969" y="3436"/>
                  </a:lnTo>
                  <a:cubicBezTo>
                    <a:pt x="3303" y="3403"/>
                    <a:pt x="3603" y="3303"/>
                    <a:pt x="3937" y="3203"/>
                  </a:cubicBezTo>
                  <a:cubicBezTo>
                    <a:pt x="4237" y="3103"/>
                    <a:pt x="4504" y="3003"/>
                    <a:pt x="4770" y="2936"/>
                  </a:cubicBezTo>
                  <a:lnTo>
                    <a:pt x="3836" y="1969"/>
                  </a:lnTo>
                  <a:lnTo>
                    <a:pt x="3770" y="2002"/>
                  </a:lnTo>
                  <a:cubicBezTo>
                    <a:pt x="3436" y="2136"/>
                    <a:pt x="3103" y="2202"/>
                    <a:pt x="2736" y="2302"/>
                  </a:cubicBezTo>
                  <a:lnTo>
                    <a:pt x="2302" y="2302"/>
                  </a:lnTo>
                  <a:cubicBezTo>
                    <a:pt x="2235" y="2269"/>
                    <a:pt x="2169" y="2236"/>
                    <a:pt x="2102" y="2202"/>
                  </a:cubicBezTo>
                  <a:cubicBezTo>
                    <a:pt x="1835" y="2035"/>
                    <a:pt x="1802" y="1835"/>
                    <a:pt x="2302" y="1535"/>
                  </a:cubicBezTo>
                  <a:cubicBezTo>
                    <a:pt x="2536" y="1402"/>
                    <a:pt x="2836" y="1302"/>
                    <a:pt x="3136" y="1302"/>
                  </a:cubicBezTo>
                  <a:lnTo>
                    <a:pt x="2202" y="368"/>
                  </a:lnTo>
                  <a:cubicBezTo>
                    <a:pt x="2035" y="401"/>
                    <a:pt x="1868" y="468"/>
                    <a:pt x="1702" y="534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042800" y="3345850"/>
              <a:ext cx="225175" cy="212675"/>
            </a:xfrm>
            <a:custGeom>
              <a:avLst/>
              <a:gdLst/>
              <a:ahLst/>
              <a:cxnLst/>
              <a:rect l="l" t="t" r="r" b="b"/>
              <a:pathLst>
                <a:path w="9007" h="8507" extrusionOk="0">
                  <a:moveTo>
                    <a:pt x="0" y="1"/>
                  </a:moveTo>
                  <a:lnTo>
                    <a:pt x="2602" y="2603"/>
                  </a:lnTo>
                  <a:cubicBezTo>
                    <a:pt x="3003" y="2736"/>
                    <a:pt x="3403" y="2903"/>
                    <a:pt x="3770" y="3103"/>
                  </a:cubicBezTo>
                  <a:cubicBezTo>
                    <a:pt x="5271" y="3870"/>
                    <a:pt x="6105" y="4904"/>
                    <a:pt x="6105" y="6072"/>
                  </a:cubicBezTo>
                  <a:lnTo>
                    <a:pt x="6105" y="6105"/>
                  </a:lnTo>
                  <a:lnTo>
                    <a:pt x="8506" y="8507"/>
                  </a:lnTo>
                  <a:cubicBezTo>
                    <a:pt x="8707" y="8273"/>
                    <a:pt x="8873" y="8040"/>
                    <a:pt x="9007" y="7773"/>
                  </a:cubicBezTo>
                  <a:lnTo>
                    <a:pt x="1368" y="134"/>
                  </a:lnTo>
                  <a:cubicBezTo>
                    <a:pt x="934" y="101"/>
                    <a:pt x="46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4734250" y="3515150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0" y="0"/>
                  </a:moveTo>
                  <a:cubicBezTo>
                    <a:pt x="267" y="1301"/>
                    <a:pt x="1335" y="2535"/>
                    <a:pt x="3036" y="3536"/>
                  </a:cubicBezTo>
                  <a:cubicBezTo>
                    <a:pt x="3336" y="3703"/>
                    <a:pt x="3670" y="3870"/>
                    <a:pt x="4036" y="40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4732575" y="3468450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167" y="0"/>
                  </a:moveTo>
                  <a:cubicBezTo>
                    <a:pt x="67" y="334"/>
                    <a:pt x="1" y="701"/>
                    <a:pt x="1" y="1034"/>
                  </a:cubicBezTo>
                  <a:lnTo>
                    <a:pt x="5338" y="6405"/>
                  </a:lnTo>
                  <a:cubicBezTo>
                    <a:pt x="5871" y="6572"/>
                    <a:pt x="6438" y="6738"/>
                    <a:pt x="7006" y="6838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4745925" y="3375875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2" y="1"/>
                  </a:moveTo>
                  <a:cubicBezTo>
                    <a:pt x="2502" y="67"/>
                    <a:pt x="2402" y="134"/>
                    <a:pt x="2302" y="167"/>
                  </a:cubicBezTo>
                  <a:cubicBezTo>
                    <a:pt x="1435" y="668"/>
                    <a:pt x="634" y="1302"/>
                    <a:pt x="0" y="2035"/>
                  </a:cubicBezTo>
                  <a:lnTo>
                    <a:pt x="367" y="2402"/>
                  </a:lnTo>
                  <a:lnTo>
                    <a:pt x="401" y="2402"/>
                  </a:lnTo>
                  <a:cubicBezTo>
                    <a:pt x="1001" y="1668"/>
                    <a:pt x="1735" y="1068"/>
                    <a:pt x="2569" y="601"/>
                  </a:cubicBezTo>
                  <a:lnTo>
                    <a:pt x="2969" y="368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4967750" y="3644400"/>
              <a:ext cx="122600" cy="18050"/>
            </a:xfrm>
            <a:custGeom>
              <a:avLst/>
              <a:gdLst/>
              <a:ahLst/>
              <a:cxnLst/>
              <a:rect l="l" t="t" r="r" b="b"/>
              <a:pathLst>
                <a:path w="4904" h="722" extrusionOk="0">
                  <a:moveTo>
                    <a:pt x="4470" y="1"/>
                  </a:moveTo>
                  <a:cubicBezTo>
                    <a:pt x="3503" y="134"/>
                    <a:pt x="2502" y="201"/>
                    <a:pt x="1501" y="201"/>
                  </a:cubicBezTo>
                  <a:cubicBezTo>
                    <a:pt x="1001" y="201"/>
                    <a:pt x="501" y="201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28" y="714"/>
                    <a:pt x="1121" y="721"/>
                    <a:pt x="1414" y="721"/>
                  </a:cubicBezTo>
                  <a:cubicBezTo>
                    <a:pt x="2587" y="721"/>
                    <a:pt x="3756" y="614"/>
                    <a:pt x="4904" y="401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4816800" y="3428425"/>
              <a:ext cx="54225" cy="79250"/>
            </a:xfrm>
            <a:custGeom>
              <a:avLst/>
              <a:gdLst/>
              <a:ahLst/>
              <a:cxnLst/>
              <a:rect l="l" t="t" r="r" b="b"/>
              <a:pathLst>
                <a:path w="2169" h="3170" extrusionOk="0">
                  <a:moveTo>
                    <a:pt x="1902" y="0"/>
                  </a:moveTo>
                  <a:lnTo>
                    <a:pt x="1568" y="234"/>
                  </a:lnTo>
                  <a:lnTo>
                    <a:pt x="1435" y="334"/>
                  </a:lnTo>
                  <a:lnTo>
                    <a:pt x="1201" y="500"/>
                  </a:lnTo>
                  <a:lnTo>
                    <a:pt x="1001" y="667"/>
                  </a:lnTo>
                  <a:cubicBezTo>
                    <a:pt x="968" y="734"/>
                    <a:pt x="901" y="767"/>
                    <a:pt x="835" y="834"/>
                  </a:cubicBezTo>
                  <a:cubicBezTo>
                    <a:pt x="768" y="901"/>
                    <a:pt x="734" y="967"/>
                    <a:pt x="668" y="1034"/>
                  </a:cubicBezTo>
                  <a:cubicBezTo>
                    <a:pt x="634" y="1068"/>
                    <a:pt x="568" y="1134"/>
                    <a:pt x="534" y="1201"/>
                  </a:cubicBezTo>
                  <a:lnTo>
                    <a:pt x="401" y="1401"/>
                  </a:lnTo>
                  <a:cubicBezTo>
                    <a:pt x="368" y="1434"/>
                    <a:pt x="334" y="1501"/>
                    <a:pt x="301" y="1568"/>
                  </a:cubicBezTo>
                  <a:cubicBezTo>
                    <a:pt x="267" y="1601"/>
                    <a:pt x="234" y="1701"/>
                    <a:pt x="201" y="1801"/>
                  </a:cubicBezTo>
                  <a:cubicBezTo>
                    <a:pt x="167" y="1868"/>
                    <a:pt x="134" y="1901"/>
                    <a:pt x="134" y="1935"/>
                  </a:cubicBezTo>
                  <a:cubicBezTo>
                    <a:pt x="101" y="2002"/>
                    <a:pt x="67" y="2135"/>
                    <a:pt x="34" y="2235"/>
                  </a:cubicBezTo>
                  <a:cubicBezTo>
                    <a:pt x="34" y="2302"/>
                    <a:pt x="34" y="2302"/>
                    <a:pt x="1" y="2335"/>
                  </a:cubicBezTo>
                  <a:cubicBezTo>
                    <a:pt x="1" y="2469"/>
                    <a:pt x="1" y="2569"/>
                    <a:pt x="1" y="2702"/>
                  </a:cubicBezTo>
                  <a:lnTo>
                    <a:pt x="401" y="3169"/>
                  </a:lnTo>
                  <a:cubicBezTo>
                    <a:pt x="201" y="2168"/>
                    <a:pt x="768" y="1101"/>
                    <a:pt x="2169" y="30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4885175" y="3565175"/>
              <a:ext cx="147650" cy="34225"/>
            </a:xfrm>
            <a:custGeom>
              <a:avLst/>
              <a:gdLst/>
              <a:ahLst/>
              <a:cxnLst/>
              <a:rect l="l" t="t" r="r" b="b"/>
              <a:pathLst>
                <a:path w="5906" h="1369" extrusionOk="0">
                  <a:moveTo>
                    <a:pt x="1" y="1"/>
                  </a:moveTo>
                  <a:lnTo>
                    <a:pt x="701" y="735"/>
                  </a:lnTo>
                  <a:cubicBezTo>
                    <a:pt x="968" y="835"/>
                    <a:pt x="1268" y="901"/>
                    <a:pt x="1535" y="968"/>
                  </a:cubicBezTo>
                  <a:lnTo>
                    <a:pt x="1735" y="1035"/>
                  </a:lnTo>
                  <a:cubicBezTo>
                    <a:pt x="2036" y="1101"/>
                    <a:pt x="2336" y="1168"/>
                    <a:pt x="2636" y="1202"/>
                  </a:cubicBezTo>
                  <a:cubicBezTo>
                    <a:pt x="2936" y="1235"/>
                    <a:pt x="3270" y="1268"/>
                    <a:pt x="3570" y="1302"/>
                  </a:cubicBezTo>
                  <a:lnTo>
                    <a:pt x="3837" y="1335"/>
                  </a:lnTo>
                  <a:cubicBezTo>
                    <a:pt x="4137" y="1335"/>
                    <a:pt x="4437" y="1368"/>
                    <a:pt x="4704" y="1368"/>
                  </a:cubicBezTo>
                  <a:lnTo>
                    <a:pt x="5572" y="1368"/>
                  </a:lnTo>
                  <a:cubicBezTo>
                    <a:pt x="5705" y="1368"/>
                    <a:pt x="5805" y="1368"/>
                    <a:pt x="5905" y="1335"/>
                  </a:cubicBezTo>
                  <a:lnTo>
                    <a:pt x="5572" y="968"/>
                  </a:lnTo>
                  <a:cubicBezTo>
                    <a:pt x="5336" y="980"/>
                    <a:pt x="5101" y="987"/>
                    <a:pt x="4865" y="987"/>
                  </a:cubicBezTo>
                  <a:cubicBezTo>
                    <a:pt x="3195" y="987"/>
                    <a:pt x="1521" y="67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112850" y="3344200"/>
              <a:ext cx="187650" cy="175975"/>
            </a:xfrm>
            <a:custGeom>
              <a:avLst/>
              <a:gdLst/>
              <a:ahLst/>
              <a:cxnLst/>
              <a:rect l="l" t="t" r="r" b="b"/>
              <a:pathLst>
                <a:path w="7506" h="7039" extrusionOk="0">
                  <a:moveTo>
                    <a:pt x="0" y="0"/>
                  </a:moveTo>
                  <a:lnTo>
                    <a:pt x="668" y="667"/>
                  </a:lnTo>
                  <a:cubicBezTo>
                    <a:pt x="1668" y="967"/>
                    <a:pt x="2636" y="1368"/>
                    <a:pt x="3570" y="1868"/>
                  </a:cubicBezTo>
                  <a:cubicBezTo>
                    <a:pt x="5538" y="3036"/>
                    <a:pt x="6672" y="4537"/>
                    <a:pt x="6672" y="6104"/>
                  </a:cubicBezTo>
                  <a:cubicBezTo>
                    <a:pt x="6672" y="6271"/>
                    <a:pt x="6638" y="6438"/>
                    <a:pt x="6605" y="6605"/>
                  </a:cubicBezTo>
                  <a:lnTo>
                    <a:pt x="7039" y="7038"/>
                  </a:lnTo>
                  <a:cubicBezTo>
                    <a:pt x="7506" y="5070"/>
                    <a:pt x="6438" y="2969"/>
                    <a:pt x="3803" y="1434"/>
                  </a:cubicBezTo>
                  <a:cubicBezTo>
                    <a:pt x="2602" y="767"/>
                    <a:pt x="1335" y="3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4936050" y="3331675"/>
              <a:ext cx="86750" cy="15875"/>
            </a:xfrm>
            <a:custGeom>
              <a:avLst/>
              <a:gdLst/>
              <a:ahLst/>
              <a:cxnLst/>
              <a:rect l="l" t="t" r="r" b="b"/>
              <a:pathLst>
                <a:path w="3470" h="635" extrusionOk="0">
                  <a:moveTo>
                    <a:pt x="2969" y="1"/>
                  </a:moveTo>
                  <a:cubicBezTo>
                    <a:pt x="1969" y="1"/>
                    <a:pt x="1001" y="67"/>
                    <a:pt x="1" y="201"/>
                  </a:cubicBezTo>
                  <a:lnTo>
                    <a:pt x="468" y="634"/>
                  </a:lnTo>
                  <a:cubicBezTo>
                    <a:pt x="1235" y="534"/>
                    <a:pt x="2002" y="501"/>
                    <a:pt x="2769" y="501"/>
                  </a:cubicBezTo>
                  <a:lnTo>
                    <a:pt x="3470" y="501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202075" y="3568525"/>
              <a:ext cx="53400" cy="43375"/>
            </a:xfrm>
            <a:custGeom>
              <a:avLst/>
              <a:gdLst/>
              <a:ahLst/>
              <a:cxnLst/>
              <a:rect l="l" t="t" r="r" b="b"/>
              <a:pathLst>
                <a:path w="2136" h="1735" extrusionOk="0">
                  <a:moveTo>
                    <a:pt x="1802" y="0"/>
                  </a:moveTo>
                  <a:cubicBezTo>
                    <a:pt x="1268" y="534"/>
                    <a:pt x="668" y="1001"/>
                    <a:pt x="1" y="1368"/>
                  </a:cubicBezTo>
                  <a:lnTo>
                    <a:pt x="368" y="1735"/>
                  </a:lnTo>
                  <a:cubicBezTo>
                    <a:pt x="1001" y="1368"/>
                    <a:pt x="1602" y="901"/>
                    <a:pt x="2135" y="367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151200" y="3506800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68" y="1"/>
                  </a:moveTo>
                  <a:cubicBezTo>
                    <a:pt x="1135" y="735"/>
                    <a:pt x="668" y="1368"/>
                    <a:pt x="1" y="1802"/>
                  </a:cubicBezTo>
                  <a:lnTo>
                    <a:pt x="301" y="2069"/>
                  </a:lnTo>
                  <a:cubicBezTo>
                    <a:pt x="334" y="2035"/>
                    <a:pt x="368" y="2002"/>
                    <a:pt x="401" y="1969"/>
                  </a:cubicBezTo>
                  <a:cubicBezTo>
                    <a:pt x="434" y="1969"/>
                    <a:pt x="468" y="1935"/>
                    <a:pt x="501" y="1935"/>
                  </a:cubicBezTo>
                  <a:cubicBezTo>
                    <a:pt x="601" y="1835"/>
                    <a:pt x="701" y="1735"/>
                    <a:pt x="835" y="1635"/>
                  </a:cubicBezTo>
                  <a:lnTo>
                    <a:pt x="901" y="1568"/>
                  </a:lnTo>
                  <a:cubicBezTo>
                    <a:pt x="1002" y="1468"/>
                    <a:pt x="1068" y="1368"/>
                    <a:pt x="1168" y="1268"/>
                  </a:cubicBezTo>
                  <a:lnTo>
                    <a:pt x="1202" y="1202"/>
                  </a:lnTo>
                  <a:cubicBezTo>
                    <a:pt x="1302" y="1101"/>
                    <a:pt x="1335" y="1001"/>
                    <a:pt x="1402" y="901"/>
                  </a:cubicBezTo>
                  <a:cubicBezTo>
                    <a:pt x="1469" y="835"/>
                    <a:pt x="1435" y="835"/>
                    <a:pt x="1469" y="801"/>
                  </a:cubicBezTo>
                  <a:cubicBezTo>
                    <a:pt x="1502" y="701"/>
                    <a:pt x="1569" y="601"/>
                    <a:pt x="1602" y="501"/>
                  </a:cubicBezTo>
                  <a:cubicBezTo>
                    <a:pt x="1602" y="468"/>
                    <a:pt x="1635" y="434"/>
                    <a:pt x="1635" y="368"/>
                  </a:cubicBezTo>
                  <a:cubicBezTo>
                    <a:pt x="1669" y="334"/>
                    <a:pt x="1635" y="334"/>
                    <a:pt x="1669" y="301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4994425" y="3395050"/>
              <a:ext cx="100925" cy="22550"/>
            </a:xfrm>
            <a:custGeom>
              <a:avLst/>
              <a:gdLst/>
              <a:ahLst/>
              <a:cxnLst/>
              <a:rect l="l" t="t" r="r" b="b"/>
              <a:pathLst>
                <a:path w="4037" h="902" extrusionOk="0">
                  <a:moveTo>
                    <a:pt x="1" y="1"/>
                  </a:moveTo>
                  <a:lnTo>
                    <a:pt x="401" y="401"/>
                  </a:lnTo>
                  <a:cubicBezTo>
                    <a:pt x="504" y="398"/>
                    <a:pt x="606" y="397"/>
                    <a:pt x="709" y="397"/>
                  </a:cubicBezTo>
                  <a:cubicBezTo>
                    <a:pt x="1835" y="397"/>
                    <a:pt x="2936" y="565"/>
                    <a:pt x="4037" y="901"/>
                  </a:cubicBezTo>
                  <a:lnTo>
                    <a:pt x="3470" y="334"/>
                  </a:lnTo>
                  <a:lnTo>
                    <a:pt x="3403" y="334"/>
                  </a:lnTo>
                  <a:lnTo>
                    <a:pt x="2969" y="234"/>
                  </a:lnTo>
                  <a:lnTo>
                    <a:pt x="2703" y="201"/>
                  </a:lnTo>
                  <a:cubicBezTo>
                    <a:pt x="2536" y="168"/>
                    <a:pt x="2402" y="168"/>
                    <a:pt x="2269" y="134"/>
                  </a:cubicBezTo>
                  <a:cubicBezTo>
                    <a:pt x="2136" y="101"/>
                    <a:pt x="2069" y="101"/>
                    <a:pt x="1969" y="101"/>
                  </a:cubicBezTo>
                  <a:lnTo>
                    <a:pt x="1568" y="68"/>
                  </a:lnTo>
                  <a:lnTo>
                    <a:pt x="1202" y="34"/>
                  </a:lnTo>
                  <a:lnTo>
                    <a:pt x="468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104500" y="3626900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35" y="0"/>
                  </a:moveTo>
                  <a:cubicBezTo>
                    <a:pt x="1235" y="200"/>
                    <a:pt x="635" y="367"/>
                    <a:pt x="1" y="500"/>
                  </a:cubicBezTo>
                  <a:lnTo>
                    <a:pt x="401" y="934"/>
                  </a:lnTo>
                  <a:cubicBezTo>
                    <a:pt x="1035" y="767"/>
                    <a:pt x="1635" y="601"/>
                    <a:pt x="2236" y="367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4830975" y="3350025"/>
              <a:ext cx="53400" cy="25875"/>
            </a:xfrm>
            <a:custGeom>
              <a:avLst/>
              <a:gdLst/>
              <a:ahLst/>
              <a:cxnLst/>
              <a:rect l="l" t="t" r="r" b="b"/>
              <a:pathLst>
                <a:path w="2136" h="1035" extrusionOk="0">
                  <a:moveTo>
                    <a:pt x="1735" y="1"/>
                  </a:moveTo>
                  <a:cubicBezTo>
                    <a:pt x="1135" y="167"/>
                    <a:pt x="568" y="401"/>
                    <a:pt x="1" y="634"/>
                  </a:cubicBezTo>
                  <a:lnTo>
                    <a:pt x="368" y="1035"/>
                  </a:lnTo>
                  <a:cubicBezTo>
                    <a:pt x="935" y="768"/>
                    <a:pt x="1535" y="568"/>
                    <a:pt x="2136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4883525" y="3404225"/>
              <a:ext cx="52550" cy="21725"/>
            </a:xfrm>
            <a:custGeom>
              <a:avLst/>
              <a:gdLst/>
              <a:ahLst/>
              <a:cxnLst/>
              <a:rect l="l" t="t" r="r" b="b"/>
              <a:pathLst>
                <a:path w="2102" h="869" extrusionOk="0">
                  <a:moveTo>
                    <a:pt x="1768" y="1"/>
                  </a:moveTo>
                  <a:cubicBezTo>
                    <a:pt x="1168" y="134"/>
                    <a:pt x="567" y="334"/>
                    <a:pt x="0" y="568"/>
                  </a:cubicBezTo>
                  <a:lnTo>
                    <a:pt x="300" y="868"/>
                  </a:lnTo>
                  <a:cubicBezTo>
                    <a:pt x="867" y="635"/>
                    <a:pt x="1501" y="434"/>
                    <a:pt x="2102" y="301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051125" y="3576025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0"/>
                  </a:moveTo>
                  <a:cubicBezTo>
                    <a:pt x="1302" y="167"/>
                    <a:pt x="668" y="334"/>
                    <a:pt x="1" y="401"/>
                  </a:cubicBezTo>
                  <a:lnTo>
                    <a:pt x="368" y="768"/>
                  </a:lnTo>
                  <a:lnTo>
                    <a:pt x="535" y="734"/>
                  </a:lnTo>
                  <a:cubicBezTo>
                    <a:pt x="768" y="701"/>
                    <a:pt x="1002" y="634"/>
                    <a:pt x="1235" y="601"/>
                  </a:cubicBezTo>
                  <a:lnTo>
                    <a:pt x="1435" y="534"/>
                  </a:lnTo>
                  <a:cubicBezTo>
                    <a:pt x="1702" y="467"/>
                    <a:pt x="1969" y="401"/>
                    <a:pt x="2203" y="334"/>
                  </a:cubicBezTo>
                  <a:lnTo>
                    <a:pt x="2269" y="30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029450" y="3332525"/>
              <a:ext cx="47575" cy="17525"/>
            </a:xfrm>
            <a:custGeom>
              <a:avLst/>
              <a:gdLst/>
              <a:ahLst/>
              <a:cxnLst/>
              <a:rect l="l" t="t" r="r" b="b"/>
              <a:pathLst>
                <a:path w="1903" h="701" extrusionOk="0">
                  <a:moveTo>
                    <a:pt x="1" y="0"/>
                  </a:moveTo>
                  <a:lnTo>
                    <a:pt x="534" y="534"/>
                  </a:lnTo>
                  <a:cubicBezTo>
                    <a:pt x="1001" y="567"/>
                    <a:pt x="1468" y="634"/>
                    <a:pt x="1902" y="701"/>
                  </a:cubicBezTo>
                  <a:lnTo>
                    <a:pt x="1335" y="133"/>
                  </a:lnTo>
                  <a:cubicBezTo>
                    <a:pt x="901" y="67"/>
                    <a:pt x="434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255450" y="3541000"/>
              <a:ext cx="21700" cy="27550"/>
            </a:xfrm>
            <a:custGeom>
              <a:avLst/>
              <a:gdLst/>
              <a:ahLst/>
              <a:cxnLst/>
              <a:rect l="l" t="t" r="r" b="b"/>
              <a:pathLst>
                <a:path w="868" h="1102" extrusionOk="0">
                  <a:moveTo>
                    <a:pt x="501" y="0"/>
                  </a:moveTo>
                  <a:cubicBezTo>
                    <a:pt x="367" y="267"/>
                    <a:pt x="201" y="501"/>
                    <a:pt x="0" y="734"/>
                  </a:cubicBezTo>
                  <a:lnTo>
                    <a:pt x="367" y="1101"/>
                  </a:lnTo>
                  <a:cubicBezTo>
                    <a:pt x="534" y="868"/>
                    <a:pt x="701" y="634"/>
                    <a:pt x="868" y="3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107850" y="3410900"/>
              <a:ext cx="87575" cy="87600"/>
            </a:xfrm>
            <a:custGeom>
              <a:avLst/>
              <a:gdLst/>
              <a:ahLst/>
              <a:cxnLst/>
              <a:rect l="l" t="t" r="r" b="b"/>
              <a:pathLst>
                <a:path w="3503" h="3504" extrusionOk="0">
                  <a:moveTo>
                    <a:pt x="0" y="1"/>
                  </a:moveTo>
                  <a:lnTo>
                    <a:pt x="701" y="701"/>
                  </a:lnTo>
                  <a:lnTo>
                    <a:pt x="1001" y="835"/>
                  </a:lnTo>
                  <a:cubicBezTo>
                    <a:pt x="2235" y="1468"/>
                    <a:pt x="2902" y="2269"/>
                    <a:pt x="3102" y="3069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02"/>
                    <a:pt x="2669" y="1268"/>
                    <a:pt x="1168" y="501"/>
                  </a:cubicBezTo>
                  <a:cubicBezTo>
                    <a:pt x="801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4720075" y="3500975"/>
              <a:ext cx="136775" cy="137625"/>
            </a:xfrm>
            <a:custGeom>
              <a:avLst/>
              <a:gdLst/>
              <a:ahLst/>
              <a:cxnLst/>
              <a:rect l="l" t="t" r="r" b="b"/>
              <a:pathLst>
                <a:path w="5471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635"/>
                    <a:pt x="1168" y="3269"/>
                    <a:pt x="3336" y="4503"/>
                  </a:cubicBezTo>
                  <a:cubicBezTo>
                    <a:pt x="4003" y="4904"/>
                    <a:pt x="4737" y="5237"/>
                    <a:pt x="5471" y="5504"/>
                  </a:cubicBezTo>
                  <a:lnTo>
                    <a:pt x="4603" y="4603"/>
                  </a:lnTo>
                  <a:cubicBezTo>
                    <a:pt x="4237" y="4437"/>
                    <a:pt x="3903" y="4270"/>
                    <a:pt x="3603" y="4103"/>
                  </a:cubicBezTo>
                  <a:cubicBezTo>
                    <a:pt x="1902" y="3102"/>
                    <a:pt x="834" y="1868"/>
                    <a:pt x="567" y="5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4866000" y="3628550"/>
              <a:ext cx="57575" cy="26725"/>
            </a:xfrm>
            <a:custGeom>
              <a:avLst/>
              <a:gdLst/>
              <a:ahLst/>
              <a:cxnLst/>
              <a:rect l="l" t="t" r="r" b="b"/>
              <a:pathLst>
                <a:path w="2303" h="1069" extrusionOk="0">
                  <a:moveTo>
                    <a:pt x="1" y="1"/>
                  </a:moveTo>
                  <a:lnTo>
                    <a:pt x="735" y="735"/>
                  </a:lnTo>
                  <a:cubicBezTo>
                    <a:pt x="1235" y="868"/>
                    <a:pt x="1769" y="968"/>
                    <a:pt x="2302" y="1068"/>
                  </a:cubicBezTo>
                  <a:lnTo>
                    <a:pt x="1669" y="434"/>
                  </a:lnTo>
                  <a:cubicBezTo>
                    <a:pt x="1101" y="334"/>
                    <a:pt x="534" y="1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4720900" y="3459275"/>
              <a:ext cx="15875" cy="35050"/>
            </a:xfrm>
            <a:custGeom>
              <a:avLst/>
              <a:gdLst/>
              <a:ahLst/>
              <a:cxnLst/>
              <a:rect l="l" t="t" r="r" b="b"/>
              <a:pathLst>
                <a:path w="635" h="1402" extrusionOk="0">
                  <a:moveTo>
                    <a:pt x="267" y="0"/>
                  </a:moveTo>
                  <a:cubicBezTo>
                    <a:pt x="134" y="301"/>
                    <a:pt x="34" y="634"/>
                    <a:pt x="1" y="934"/>
                  </a:cubicBezTo>
                  <a:lnTo>
                    <a:pt x="434" y="1401"/>
                  </a:lnTo>
                  <a:cubicBezTo>
                    <a:pt x="468" y="1068"/>
                    <a:pt x="534" y="701"/>
                    <a:pt x="634" y="367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4372325" y="663100"/>
              <a:ext cx="748875" cy="432000"/>
            </a:xfrm>
            <a:custGeom>
              <a:avLst/>
              <a:gdLst/>
              <a:ahLst/>
              <a:cxnLst/>
              <a:rect l="l" t="t" r="r" b="b"/>
              <a:pathLst>
                <a:path w="29955" h="17280" extrusionOk="0">
                  <a:moveTo>
                    <a:pt x="14978" y="1"/>
                  </a:moveTo>
                  <a:lnTo>
                    <a:pt x="0" y="8640"/>
                  </a:lnTo>
                  <a:lnTo>
                    <a:pt x="14978" y="17280"/>
                  </a:lnTo>
                  <a:lnTo>
                    <a:pt x="29955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4746750" y="878250"/>
              <a:ext cx="374450" cy="1466075"/>
            </a:xfrm>
            <a:custGeom>
              <a:avLst/>
              <a:gdLst/>
              <a:ahLst/>
              <a:cxnLst/>
              <a:rect l="l" t="t" r="r" b="b"/>
              <a:pathLst>
                <a:path w="14978" h="58643" extrusionOk="0">
                  <a:moveTo>
                    <a:pt x="14978" y="1"/>
                  </a:moveTo>
                  <a:lnTo>
                    <a:pt x="1" y="8674"/>
                  </a:lnTo>
                  <a:lnTo>
                    <a:pt x="1" y="58643"/>
                  </a:lnTo>
                  <a:lnTo>
                    <a:pt x="14978" y="50003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4372325" y="879100"/>
              <a:ext cx="374450" cy="1465225"/>
            </a:xfrm>
            <a:custGeom>
              <a:avLst/>
              <a:gdLst/>
              <a:ahLst/>
              <a:cxnLst/>
              <a:rect l="l" t="t" r="r" b="b"/>
              <a:pathLst>
                <a:path w="14978" h="58609" extrusionOk="0">
                  <a:moveTo>
                    <a:pt x="0" y="0"/>
                  </a:moveTo>
                  <a:lnTo>
                    <a:pt x="0" y="49969"/>
                  </a:lnTo>
                  <a:lnTo>
                    <a:pt x="14978" y="58609"/>
                  </a:lnTo>
                  <a:lnTo>
                    <a:pt x="14978" y="8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3665150" y="1743875"/>
              <a:ext cx="748900" cy="432000"/>
            </a:xfrm>
            <a:custGeom>
              <a:avLst/>
              <a:gdLst/>
              <a:ahLst/>
              <a:cxnLst/>
              <a:rect l="l" t="t" r="r" b="b"/>
              <a:pathLst>
                <a:path w="29956" h="17280" extrusionOk="0">
                  <a:moveTo>
                    <a:pt x="14978" y="1"/>
                  </a:moveTo>
                  <a:lnTo>
                    <a:pt x="0" y="8640"/>
                  </a:lnTo>
                  <a:lnTo>
                    <a:pt x="14978" y="17280"/>
                  </a:lnTo>
                  <a:lnTo>
                    <a:pt x="29955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4039575" y="1959875"/>
              <a:ext cx="374475" cy="793075"/>
            </a:xfrm>
            <a:custGeom>
              <a:avLst/>
              <a:gdLst/>
              <a:ahLst/>
              <a:cxnLst/>
              <a:rect l="l" t="t" r="r" b="b"/>
              <a:pathLst>
                <a:path w="14979" h="31723" extrusionOk="0">
                  <a:moveTo>
                    <a:pt x="14978" y="0"/>
                  </a:moveTo>
                  <a:lnTo>
                    <a:pt x="1" y="8640"/>
                  </a:lnTo>
                  <a:lnTo>
                    <a:pt x="1" y="31723"/>
                  </a:lnTo>
                  <a:lnTo>
                    <a:pt x="14978" y="23083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3665150" y="1959875"/>
              <a:ext cx="374450" cy="793075"/>
            </a:xfrm>
            <a:custGeom>
              <a:avLst/>
              <a:gdLst/>
              <a:ahLst/>
              <a:cxnLst/>
              <a:rect l="l" t="t" r="r" b="b"/>
              <a:pathLst>
                <a:path w="14978" h="31723" extrusionOk="0">
                  <a:moveTo>
                    <a:pt x="0" y="0"/>
                  </a:moveTo>
                  <a:lnTo>
                    <a:pt x="0" y="23083"/>
                  </a:lnTo>
                  <a:lnTo>
                    <a:pt x="14978" y="31723"/>
                  </a:lnTo>
                  <a:lnTo>
                    <a:pt x="14978" y="8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2957975" y="1431975"/>
              <a:ext cx="748050" cy="432000"/>
            </a:xfrm>
            <a:custGeom>
              <a:avLst/>
              <a:gdLst/>
              <a:ahLst/>
              <a:cxnLst/>
              <a:rect l="l" t="t" r="r" b="b"/>
              <a:pathLst>
                <a:path w="29922" h="17280" extrusionOk="0">
                  <a:moveTo>
                    <a:pt x="14978" y="1"/>
                  </a:moveTo>
                  <a:lnTo>
                    <a:pt x="1" y="8640"/>
                  </a:lnTo>
                  <a:lnTo>
                    <a:pt x="14978" y="17280"/>
                  </a:lnTo>
                  <a:lnTo>
                    <a:pt x="29922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3332400" y="1647975"/>
              <a:ext cx="374475" cy="1513600"/>
            </a:xfrm>
            <a:custGeom>
              <a:avLst/>
              <a:gdLst/>
              <a:ahLst/>
              <a:cxnLst/>
              <a:rect l="l" t="t" r="r" b="b"/>
              <a:pathLst>
                <a:path w="14979" h="60544" extrusionOk="0">
                  <a:moveTo>
                    <a:pt x="14978" y="0"/>
                  </a:moveTo>
                  <a:lnTo>
                    <a:pt x="1" y="8640"/>
                  </a:lnTo>
                  <a:lnTo>
                    <a:pt x="1" y="60544"/>
                  </a:lnTo>
                  <a:lnTo>
                    <a:pt x="14978" y="51904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2957975" y="1647975"/>
              <a:ext cx="374450" cy="1513600"/>
            </a:xfrm>
            <a:custGeom>
              <a:avLst/>
              <a:gdLst/>
              <a:ahLst/>
              <a:cxnLst/>
              <a:rect l="l" t="t" r="r" b="b"/>
              <a:pathLst>
                <a:path w="14978" h="60544" extrusionOk="0">
                  <a:moveTo>
                    <a:pt x="1" y="0"/>
                  </a:moveTo>
                  <a:lnTo>
                    <a:pt x="1" y="51871"/>
                  </a:lnTo>
                  <a:lnTo>
                    <a:pt x="14978" y="60544"/>
                  </a:lnTo>
                  <a:lnTo>
                    <a:pt x="14978" y="8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2250800" y="2128325"/>
              <a:ext cx="748075" cy="432000"/>
            </a:xfrm>
            <a:custGeom>
              <a:avLst/>
              <a:gdLst/>
              <a:ahLst/>
              <a:cxnLst/>
              <a:rect l="l" t="t" r="r" b="b"/>
              <a:pathLst>
                <a:path w="29923" h="17280" extrusionOk="0">
                  <a:moveTo>
                    <a:pt x="14945" y="0"/>
                  </a:moveTo>
                  <a:lnTo>
                    <a:pt x="1" y="8640"/>
                  </a:lnTo>
                  <a:lnTo>
                    <a:pt x="14978" y="17279"/>
                  </a:lnTo>
                  <a:lnTo>
                    <a:pt x="29922" y="8640"/>
                  </a:lnTo>
                  <a:lnTo>
                    <a:pt x="149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2624400" y="2343475"/>
              <a:ext cx="375300" cy="1225900"/>
            </a:xfrm>
            <a:custGeom>
              <a:avLst/>
              <a:gdLst/>
              <a:ahLst/>
              <a:cxnLst/>
              <a:rect l="l" t="t" r="r" b="b"/>
              <a:pathLst>
                <a:path w="15012" h="49036" extrusionOk="0">
                  <a:moveTo>
                    <a:pt x="15011" y="0"/>
                  </a:moveTo>
                  <a:lnTo>
                    <a:pt x="1" y="8707"/>
                  </a:lnTo>
                  <a:lnTo>
                    <a:pt x="34" y="49035"/>
                  </a:lnTo>
                  <a:lnTo>
                    <a:pt x="15011" y="4039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2250800" y="2343475"/>
              <a:ext cx="374475" cy="1225900"/>
            </a:xfrm>
            <a:custGeom>
              <a:avLst/>
              <a:gdLst/>
              <a:ahLst/>
              <a:cxnLst/>
              <a:rect l="l" t="t" r="r" b="b"/>
              <a:pathLst>
                <a:path w="14979" h="49036" extrusionOk="0">
                  <a:moveTo>
                    <a:pt x="1" y="0"/>
                  </a:moveTo>
                  <a:lnTo>
                    <a:pt x="1" y="40396"/>
                  </a:lnTo>
                  <a:lnTo>
                    <a:pt x="14978" y="49035"/>
                  </a:lnTo>
                  <a:lnTo>
                    <a:pt x="14945" y="8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4635000" y="352875"/>
              <a:ext cx="153475" cy="190175"/>
            </a:xfrm>
            <a:custGeom>
              <a:avLst/>
              <a:gdLst/>
              <a:ahLst/>
              <a:cxnLst/>
              <a:rect l="l" t="t" r="r" b="b"/>
              <a:pathLst>
                <a:path w="6139" h="7607" extrusionOk="0">
                  <a:moveTo>
                    <a:pt x="1" y="1"/>
                  </a:moveTo>
                  <a:lnTo>
                    <a:pt x="1" y="3036"/>
                  </a:lnTo>
                  <a:cubicBezTo>
                    <a:pt x="34" y="3670"/>
                    <a:pt x="368" y="4237"/>
                    <a:pt x="901" y="4571"/>
                  </a:cubicBezTo>
                  <a:lnTo>
                    <a:pt x="6138" y="7606"/>
                  </a:lnTo>
                  <a:lnTo>
                    <a:pt x="6138" y="37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4912700" y="518825"/>
              <a:ext cx="163475" cy="180575"/>
            </a:xfrm>
            <a:custGeom>
              <a:avLst/>
              <a:gdLst/>
              <a:ahLst/>
              <a:cxnLst/>
              <a:rect l="l" t="t" r="r" b="b"/>
              <a:pathLst>
                <a:path w="6539" h="7223" extrusionOk="0">
                  <a:moveTo>
                    <a:pt x="1" y="1"/>
                  </a:moveTo>
                  <a:lnTo>
                    <a:pt x="1" y="3837"/>
                  </a:lnTo>
                  <a:lnTo>
                    <a:pt x="5638" y="7106"/>
                  </a:lnTo>
                  <a:cubicBezTo>
                    <a:pt x="5786" y="7185"/>
                    <a:pt x="5925" y="7223"/>
                    <a:pt x="6047" y="7223"/>
                  </a:cubicBezTo>
                  <a:cubicBezTo>
                    <a:pt x="6340" y="7223"/>
                    <a:pt x="6539" y="7005"/>
                    <a:pt x="6539" y="6606"/>
                  </a:cubicBezTo>
                  <a:lnTo>
                    <a:pt x="6539" y="30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3398300" y="1287725"/>
              <a:ext cx="737200" cy="639500"/>
            </a:xfrm>
            <a:custGeom>
              <a:avLst/>
              <a:gdLst/>
              <a:ahLst/>
              <a:cxnLst/>
              <a:rect l="l" t="t" r="r" b="b"/>
              <a:pathLst>
                <a:path w="29488" h="25580" extrusionOk="0">
                  <a:moveTo>
                    <a:pt x="667" y="0"/>
                  </a:moveTo>
                  <a:lnTo>
                    <a:pt x="0" y="1034"/>
                  </a:lnTo>
                  <a:lnTo>
                    <a:pt x="23550" y="22683"/>
                  </a:lnTo>
                  <a:cubicBezTo>
                    <a:pt x="23817" y="22950"/>
                    <a:pt x="24117" y="23183"/>
                    <a:pt x="24451" y="23384"/>
                  </a:cubicBezTo>
                  <a:lnTo>
                    <a:pt x="28120" y="25452"/>
                  </a:lnTo>
                  <a:cubicBezTo>
                    <a:pt x="28271" y="25538"/>
                    <a:pt x="28437" y="25579"/>
                    <a:pt x="28600" y="25579"/>
                  </a:cubicBezTo>
                  <a:cubicBezTo>
                    <a:pt x="28941" y="25579"/>
                    <a:pt x="29274" y="25401"/>
                    <a:pt x="29454" y="25085"/>
                  </a:cubicBezTo>
                  <a:lnTo>
                    <a:pt x="29488" y="25051"/>
                  </a:lnTo>
                  <a:lnTo>
                    <a:pt x="28187" y="2525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4013725" y="447125"/>
              <a:ext cx="899000" cy="1392675"/>
            </a:xfrm>
            <a:custGeom>
              <a:avLst/>
              <a:gdLst/>
              <a:ahLst/>
              <a:cxnLst/>
              <a:rect l="l" t="t" r="r" b="b"/>
              <a:pathLst>
                <a:path w="35960" h="55707" extrusionOk="0">
                  <a:moveTo>
                    <a:pt x="30989" y="0"/>
                  </a:moveTo>
                  <a:lnTo>
                    <a:pt x="1" y="51737"/>
                  </a:lnTo>
                  <a:lnTo>
                    <a:pt x="4337" y="55707"/>
                  </a:lnTo>
                  <a:lnTo>
                    <a:pt x="35960" y="2869"/>
                  </a:lnTo>
                  <a:lnTo>
                    <a:pt x="30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2707800" y="518825"/>
              <a:ext cx="2204925" cy="1838850"/>
            </a:xfrm>
            <a:custGeom>
              <a:avLst/>
              <a:gdLst/>
              <a:ahLst/>
              <a:cxnLst/>
              <a:rect l="l" t="t" r="r" b="b"/>
              <a:pathLst>
                <a:path w="88197" h="73554" extrusionOk="0">
                  <a:moveTo>
                    <a:pt x="88197" y="1"/>
                  </a:moveTo>
                  <a:lnTo>
                    <a:pt x="57108" y="51971"/>
                  </a:lnTo>
                  <a:cubicBezTo>
                    <a:pt x="56954" y="52240"/>
                    <a:pt x="56679" y="52388"/>
                    <a:pt x="56403" y="52388"/>
                  </a:cubicBezTo>
                  <a:cubicBezTo>
                    <a:pt x="56199" y="52388"/>
                    <a:pt x="55996" y="52308"/>
                    <a:pt x="55840" y="52138"/>
                  </a:cubicBezTo>
                  <a:lnTo>
                    <a:pt x="29054" y="27587"/>
                  </a:lnTo>
                  <a:cubicBezTo>
                    <a:pt x="28882" y="27429"/>
                    <a:pt x="28667" y="27352"/>
                    <a:pt x="28453" y="27352"/>
                  </a:cubicBezTo>
                  <a:cubicBezTo>
                    <a:pt x="28171" y="27352"/>
                    <a:pt x="27891" y="27488"/>
                    <a:pt x="27720" y="27754"/>
                  </a:cubicBezTo>
                  <a:lnTo>
                    <a:pt x="3336" y="65047"/>
                  </a:lnTo>
                  <a:lnTo>
                    <a:pt x="567" y="69284"/>
                  </a:lnTo>
                  <a:lnTo>
                    <a:pt x="0" y="69684"/>
                  </a:lnTo>
                  <a:lnTo>
                    <a:pt x="0" y="73553"/>
                  </a:lnTo>
                  <a:cubicBezTo>
                    <a:pt x="234" y="73453"/>
                    <a:pt x="434" y="73320"/>
                    <a:pt x="567" y="73120"/>
                  </a:cubicBezTo>
                  <a:lnTo>
                    <a:pt x="3336" y="68883"/>
                  </a:lnTo>
                  <a:lnTo>
                    <a:pt x="27720" y="31623"/>
                  </a:lnTo>
                  <a:cubicBezTo>
                    <a:pt x="27871" y="31341"/>
                    <a:pt x="28149" y="31197"/>
                    <a:pt x="28435" y="31197"/>
                  </a:cubicBezTo>
                  <a:cubicBezTo>
                    <a:pt x="28655" y="31197"/>
                    <a:pt x="28880" y="31282"/>
                    <a:pt x="29054" y="31457"/>
                  </a:cubicBezTo>
                  <a:lnTo>
                    <a:pt x="55840" y="56008"/>
                  </a:lnTo>
                  <a:cubicBezTo>
                    <a:pt x="55995" y="56163"/>
                    <a:pt x="56204" y="56240"/>
                    <a:pt x="56412" y="56240"/>
                  </a:cubicBezTo>
                  <a:cubicBezTo>
                    <a:pt x="56694" y="56240"/>
                    <a:pt x="56973" y="56096"/>
                    <a:pt x="57108" y="55807"/>
                  </a:cubicBezTo>
                  <a:lnTo>
                    <a:pt x="88197" y="3837"/>
                  </a:lnTo>
                  <a:lnTo>
                    <a:pt x="88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2593550" y="2195025"/>
              <a:ext cx="114275" cy="164100"/>
            </a:xfrm>
            <a:custGeom>
              <a:avLst/>
              <a:gdLst/>
              <a:ahLst/>
              <a:cxnLst/>
              <a:rect l="l" t="t" r="r" b="b"/>
              <a:pathLst>
                <a:path w="4571" h="656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904"/>
                    <a:pt x="334" y="4437"/>
                    <a:pt x="834" y="4804"/>
                  </a:cubicBezTo>
                  <a:lnTo>
                    <a:pt x="868" y="4804"/>
                  </a:lnTo>
                  <a:lnTo>
                    <a:pt x="3703" y="6439"/>
                  </a:lnTo>
                  <a:cubicBezTo>
                    <a:pt x="3865" y="6520"/>
                    <a:pt x="4039" y="6564"/>
                    <a:pt x="4217" y="6564"/>
                  </a:cubicBezTo>
                  <a:cubicBezTo>
                    <a:pt x="4334" y="6564"/>
                    <a:pt x="4452" y="6545"/>
                    <a:pt x="4570" y="6505"/>
                  </a:cubicBezTo>
                  <a:lnTo>
                    <a:pt x="4570" y="2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2589375" y="1128625"/>
              <a:ext cx="840625" cy="1134425"/>
            </a:xfrm>
            <a:custGeom>
              <a:avLst/>
              <a:gdLst/>
              <a:ahLst/>
              <a:cxnLst/>
              <a:rect l="l" t="t" r="r" b="b"/>
              <a:pathLst>
                <a:path w="33625" h="45377" extrusionOk="0">
                  <a:moveTo>
                    <a:pt x="28357" y="1"/>
                  </a:moveTo>
                  <a:cubicBezTo>
                    <a:pt x="28012" y="1"/>
                    <a:pt x="27680" y="171"/>
                    <a:pt x="27487" y="493"/>
                  </a:cubicBezTo>
                  <a:lnTo>
                    <a:pt x="301" y="42023"/>
                  </a:lnTo>
                  <a:cubicBezTo>
                    <a:pt x="1" y="42490"/>
                    <a:pt x="167" y="43090"/>
                    <a:pt x="634" y="43391"/>
                  </a:cubicBezTo>
                  <a:lnTo>
                    <a:pt x="3870" y="45225"/>
                  </a:lnTo>
                  <a:cubicBezTo>
                    <a:pt x="4041" y="45328"/>
                    <a:pt x="4224" y="45376"/>
                    <a:pt x="4404" y="45376"/>
                  </a:cubicBezTo>
                  <a:cubicBezTo>
                    <a:pt x="4750" y="45376"/>
                    <a:pt x="5085" y="45199"/>
                    <a:pt x="5304" y="44892"/>
                  </a:cubicBezTo>
                  <a:lnTo>
                    <a:pt x="32491" y="3362"/>
                  </a:lnTo>
                  <a:cubicBezTo>
                    <a:pt x="32645" y="3119"/>
                    <a:pt x="32916" y="2979"/>
                    <a:pt x="33197" y="2979"/>
                  </a:cubicBezTo>
                  <a:cubicBezTo>
                    <a:pt x="33342" y="2979"/>
                    <a:pt x="33489" y="3016"/>
                    <a:pt x="33625" y="3095"/>
                  </a:cubicBezTo>
                  <a:lnTo>
                    <a:pt x="28921" y="160"/>
                  </a:lnTo>
                  <a:cubicBezTo>
                    <a:pt x="28743" y="53"/>
                    <a:pt x="28548" y="1"/>
                    <a:pt x="28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4631675" y="204650"/>
              <a:ext cx="445675" cy="400875"/>
            </a:xfrm>
            <a:custGeom>
              <a:avLst/>
              <a:gdLst/>
              <a:ahLst/>
              <a:cxnLst/>
              <a:rect l="l" t="t" r="r" b="b"/>
              <a:pathLst>
                <a:path w="17827" h="16035" extrusionOk="0">
                  <a:moveTo>
                    <a:pt x="14932" y="0"/>
                  </a:moveTo>
                  <a:cubicBezTo>
                    <a:pt x="14835" y="0"/>
                    <a:pt x="14738" y="19"/>
                    <a:pt x="14644" y="59"/>
                  </a:cubicBezTo>
                  <a:lnTo>
                    <a:pt x="567" y="5496"/>
                  </a:lnTo>
                  <a:cubicBezTo>
                    <a:pt x="34" y="5696"/>
                    <a:pt x="0" y="6063"/>
                    <a:pt x="501" y="6363"/>
                  </a:cubicBezTo>
                  <a:lnTo>
                    <a:pt x="17012" y="15904"/>
                  </a:lnTo>
                  <a:cubicBezTo>
                    <a:pt x="17162" y="15993"/>
                    <a:pt x="17296" y="16035"/>
                    <a:pt x="17409" y="16035"/>
                  </a:cubicBezTo>
                  <a:cubicBezTo>
                    <a:pt x="17676" y="16035"/>
                    <a:pt x="17827" y="15801"/>
                    <a:pt x="17780" y="15403"/>
                  </a:cubicBezTo>
                  <a:lnTo>
                    <a:pt x="15745" y="726"/>
                  </a:lnTo>
                  <a:cubicBezTo>
                    <a:pt x="15692" y="299"/>
                    <a:pt x="15318" y="0"/>
                    <a:pt x="14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5699925" y="1919000"/>
              <a:ext cx="376125" cy="285225"/>
            </a:xfrm>
            <a:custGeom>
              <a:avLst/>
              <a:gdLst/>
              <a:ahLst/>
              <a:cxnLst/>
              <a:rect l="l" t="t" r="r" b="b"/>
              <a:pathLst>
                <a:path w="15045" h="11409" extrusionOk="0">
                  <a:moveTo>
                    <a:pt x="9941" y="1"/>
                  </a:moveTo>
                  <a:lnTo>
                    <a:pt x="1" y="8440"/>
                  </a:lnTo>
                  <a:lnTo>
                    <a:pt x="5138" y="11409"/>
                  </a:lnTo>
                  <a:lnTo>
                    <a:pt x="15045" y="29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5699925" y="1919000"/>
              <a:ext cx="376125" cy="285225"/>
            </a:xfrm>
            <a:custGeom>
              <a:avLst/>
              <a:gdLst/>
              <a:ahLst/>
              <a:cxnLst/>
              <a:rect l="l" t="t" r="r" b="b"/>
              <a:pathLst>
                <a:path w="15045" h="11409" extrusionOk="0">
                  <a:moveTo>
                    <a:pt x="9941" y="1"/>
                  </a:moveTo>
                  <a:lnTo>
                    <a:pt x="1" y="8440"/>
                  </a:lnTo>
                  <a:lnTo>
                    <a:pt x="5138" y="11409"/>
                  </a:lnTo>
                  <a:lnTo>
                    <a:pt x="15045" y="29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5559000" y="2230675"/>
              <a:ext cx="476200" cy="156375"/>
            </a:xfrm>
            <a:custGeom>
              <a:avLst/>
              <a:gdLst/>
              <a:ahLst/>
              <a:cxnLst/>
              <a:rect l="l" t="t" r="r" b="b"/>
              <a:pathLst>
                <a:path w="19048" h="6255" extrusionOk="0">
                  <a:moveTo>
                    <a:pt x="10559" y="1"/>
                  </a:moveTo>
                  <a:cubicBezTo>
                    <a:pt x="8190" y="1"/>
                    <a:pt x="5392" y="864"/>
                    <a:pt x="2903" y="1644"/>
                  </a:cubicBezTo>
                  <a:cubicBezTo>
                    <a:pt x="1969" y="1977"/>
                    <a:pt x="1135" y="2244"/>
                    <a:pt x="367" y="2478"/>
                  </a:cubicBezTo>
                  <a:cubicBezTo>
                    <a:pt x="134" y="3045"/>
                    <a:pt x="0" y="3645"/>
                    <a:pt x="0" y="4279"/>
                  </a:cubicBezTo>
                  <a:cubicBezTo>
                    <a:pt x="0" y="5697"/>
                    <a:pt x="571" y="6255"/>
                    <a:pt x="1767" y="6255"/>
                  </a:cubicBezTo>
                  <a:cubicBezTo>
                    <a:pt x="3075" y="6255"/>
                    <a:pt x="5131" y="5587"/>
                    <a:pt x="8006" y="4646"/>
                  </a:cubicBezTo>
                  <a:cubicBezTo>
                    <a:pt x="9874" y="4012"/>
                    <a:pt x="11776" y="3512"/>
                    <a:pt x="13710" y="3145"/>
                  </a:cubicBezTo>
                  <a:cubicBezTo>
                    <a:pt x="13815" y="4090"/>
                    <a:pt x="14277" y="4995"/>
                    <a:pt x="15629" y="4995"/>
                  </a:cubicBezTo>
                  <a:cubicBezTo>
                    <a:pt x="16424" y="4995"/>
                    <a:pt x="17528" y="4682"/>
                    <a:pt x="19047" y="3879"/>
                  </a:cubicBezTo>
                  <a:lnTo>
                    <a:pt x="13910" y="910"/>
                  </a:lnTo>
                  <a:cubicBezTo>
                    <a:pt x="12997" y="254"/>
                    <a:pt x="11841" y="1"/>
                    <a:pt x="10559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559000" y="2230675"/>
              <a:ext cx="476200" cy="156375"/>
            </a:xfrm>
            <a:custGeom>
              <a:avLst/>
              <a:gdLst/>
              <a:ahLst/>
              <a:cxnLst/>
              <a:rect l="l" t="t" r="r" b="b"/>
              <a:pathLst>
                <a:path w="19048" h="6255" extrusionOk="0">
                  <a:moveTo>
                    <a:pt x="10559" y="1"/>
                  </a:moveTo>
                  <a:cubicBezTo>
                    <a:pt x="8190" y="1"/>
                    <a:pt x="5392" y="864"/>
                    <a:pt x="2903" y="1644"/>
                  </a:cubicBezTo>
                  <a:cubicBezTo>
                    <a:pt x="1969" y="1977"/>
                    <a:pt x="1135" y="2244"/>
                    <a:pt x="367" y="2478"/>
                  </a:cubicBezTo>
                  <a:cubicBezTo>
                    <a:pt x="134" y="3045"/>
                    <a:pt x="0" y="3645"/>
                    <a:pt x="0" y="4279"/>
                  </a:cubicBezTo>
                  <a:cubicBezTo>
                    <a:pt x="0" y="5697"/>
                    <a:pt x="571" y="6255"/>
                    <a:pt x="1767" y="6255"/>
                  </a:cubicBezTo>
                  <a:cubicBezTo>
                    <a:pt x="3075" y="6255"/>
                    <a:pt x="5131" y="5587"/>
                    <a:pt x="8006" y="4646"/>
                  </a:cubicBezTo>
                  <a:cubicBezTo>
                    <a:pt x="9874" y="4012"/>
                    <a:pt x="11776" y="3512"/>
                    <a:pt x="13710" y="3145"/>
                  </a:cubicBezTo>
                  <a:cubicBezTo>
                    <a:pt x="13815" y="4090"/>
                    <a:pt x="14277" y="4995"/>
                    <a:pt x="15629" y="4995"/>
                  </a:cubicBezTo>
                  <a:cubicBezTo>
                    <a:pt x="16424" y="4995"/>
                    <a:pt x="17528" y="4682"/>
                    <a:pt x="19047" y="3879"/>
                  </a:cubicBezTo>
                  <a:lnTo>
                    <a:pt x="13910" y="910"/>
                  </a:lnTo>
                  <a:cubicBezTo>
                    <a:pt x="12997" y="254"/>
                    <a:pt x="11841" y="1"/>
                    <a:pt x="10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461425" y="2999775"/>
              <a:ext cx="128450" cy="225175"/>
            </a:xfrm>
            <a:custGeom>
              <a:avLst/>
              <a:gdLst/>
              <a:ahLst/>
              <a:cxnLst/>
              <a:rect l="l" t="t" r="r" b="b"/>
              <a:pathLst>
                <a:path w="5138" h="9007" extrusionOk="0">
                  <a:moveTo>
                    <a:pt x="1" y="0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5461425" y="2999775"/>
              <a:ext cx="128450" cy="225175"/>
            </a:xfrm>
            <a:custGeom>
              <a:avLst/>
              <a:gdLst/>
              <a:ahLst/>
              <a:cxnLst/>
              <a:rect l="l" t="t" r="r" b="b"/>
              <a:pathLst>
                <a:path w="5138" h="9007" extrusionOk="0">
                  <a:moveTo>
                    <a:pt x="1" y="0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5514800" y="2599000"/>
              <a:ext cx="291900" cy="233000"/>
            </a:xfrm>
            <a:custGeom>
              <a:avLst/>
              <a:gdLst/>
              <a:ahLst/>
              <a:cxnLst/>
              <a:rect l="l" t="t" r="r" b="b"/>
              <a:pathLst>
                <a:path w="11676" h="9320" extrusionOk="0">
                  <a:moveTo>
                    <a:pt x="9779" y="1"/>
                  </a:moveTo>
                  <a:cubicBezTo>
                    <a:pt x="8850" y="1"/>
                    <a:pt x="7631" y="333"/>
                    <a:pt x="6238" y="787"/>
                  </a:cubicBezTo>
                  <a:cubicBezTo>
                    <a:pt x="5605" y="2488"/>
                    <a:pt x="4103" y="4023"/>
                    <a:pt x="2069" y="5190"/>
                  </a:cubicBezTo>
                  <a:cubicBezTo>
                    <a:pt x="1402" y="5591"/>
                    <a:pt x="701" y="5924"/>
                    <a:pt x="1" y="6124"/>
                  </a:cubicBezTo>
                  <a:lnTo>
                    <a:pt x="901" y="6658"/>
                  </a:lnTo>
                  <a:cubicBezTo>
                    <a:pt x="1147" y="7974"/>
                    <a:pt x="1958" y="9319"/>
                    <a:pt x="3745" y="9319"/>
                  </a:cubicBezTo>
                  <a:cubicBezTo>
                    <a:pt x="4631" y="9319"/>
                    <a:pt x="5757" y="8988"/>
                    <a:pt x="7172" y="8159"/>
                  </a:cubicBezTo>
                  <a:cubicBezTo>
                    <a:pt x="9874" y="6625"/>
                    <a:pt x="11676" y="4457"/>
                    <a:pt x="11676" y="2055"/>
                  </a:cubicBezTo>
                  <a:cubicBezTo>
                    <a:pt x="11676" y="541"/>
                    <a:pt x="10963" y="1"/>
                    <a:pt x="9779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5514800" y="2599000"/>
              <a:ext cx="291900" cy="233000"/>
            </a:xfrm>
            <a:custGeom>
              <a:avLst/>
              <a:gdLst/>
              <a:ahLst/>
              <a:cxnLst/>
              <a:rect l="l" t="t" r="r" b="b"/>
              <a:pathLst>
                <a:path w="11676" h="9320" extrusionOk="0">
                  <a:moveTo>
                    <a:pt x="9779" y="1"/>
                  </a:moveTo>
                  <a:cubicBezTo>
                    <a:pt x="8850" y="1"/>
                    <a:pt x="7631" y="333"/>
                    <a:pt x="6238" y="787"/>
                  </a:cubicBezTo>
                  <a:cubicBezTo>
                    <a:pt x="5605" y="2488"/>
                    <a:pt x="4103" y="4023"/>
                    <a:pt x="2069" y="5190"/>
                  </a:cubicBezTo>
                  <a:cubicBezTo>
                    <a:pt x="1402" y="5591"/>
                    <a:pt x="701" y="5924"/>
                    <a:pt x="1" y="6124"/>
                  </a:cubicBezTo>
                  <a:lnTo>
                    <a:pt x="901" y="6658"/>
                  </a:lnTo>
                  <a:cubicBezTo>
                    <a:pt x="1147" y="7974"/>
                    <a:pt x="1958" y="9319"/>
                    <a:pt x="3745" y="9319"/>
                  </a:cubicBezTo>
                  <a:cubicBezTo>
                    <a:pt x="4631" y="9319"/>
                    <a:pt x="5757" y="8988"/>
                    <a:pt x="7172" y="8159"/>
                  </a:cubicBezTo>
                  <a:cubicBezTo>
                    <a:pt x="9874" y="6625"/>
                    <a:pt x="11676" y="4457"/>
                    <a:pt x="11676" y="2055"/>
                  </a:cubicBezTo>
                  <a:cubicBezTo>
                    <a:pt x="11676" y="541"/>
                    <a:pt x="10963" y="1"/>
                    <a:pt x="9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5147875" y="2912200"/>
              <a:ext cx="221850" cy="183500"/>
            </a:xfrm>
            <a:custGeom>
              <a:avLst/>
              <a:gdLst/>
              <a:ahLst/>
              <a:cxnLst/>
              <a:rect l="l" t="t" r="r" b="b"/>
              <a:pathLst>
                <a:path w="8874" h="7340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2203"/>
                    <a:pt x="1535" y="3604"/>
                    <a:pt x="2869" y="4371"/>
                  </a:cubicBezTo>
                  <a:lnTo>
                    <a:pt x="8006" y="7340"/>
                  </a:lnTo>
                  <a:cubicBezTo>
                    <a:pt x="8006" y="7340"/>
                    <a:pt x="8873" y="5405"/>
                    <a:pt x="7306" y="4371"/>
                  </a:cubicBezTo>
                  <a:cubicBezTo>
                    <a:pt x="6786" y="4065"/>
                    <a:pt x="6183" y="3900"/>
                    <a:pt x="5572" y="3900"/>
                  </a:cubicBezTo>
                  <a:cubicBezTo>
                    <a:pt x="5516" y="3900"/>
                    <a:pt x="5460" y="3901"/>
                    <a:pt x="5404" y="3904"/>
                  </a:cubicBezTo>
                  <a:cubicBezTo>
                    <a:pt x="5304" y="3604"/>
                    <a:pt x="5237" y="3303"/>
                    <a:pt x="5137" y="29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147875" y="2912200"/>
              <a:ext cx="221850" cy="183500"/>
            </a:xfrm>
            <a:custGeom>
              <a:avLst/>
              <a:gdLst/>
              <a:ahLst/>
              <a:cxnLst/>
              <a:rect l="l" t="t" r="r" b="b"/>
              <a:pathLst>
                <a:path w="8874" h="7340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2203"/>
                    <a:pt x="1535" y="3604"/>
                    <a:pt x="2869" y="4371"/>
                  </a:cubicBezTo>
                  <a:lnTo>
                    <a:pt x="8006" y="7340"/>
                  </a:lnTo>
                  <a:cubicBezTo>
                    <a:pt x="8006" y="7340"/>
                    <a:pt x="8873" y="5405"/>
                    <a:pt x="7306" y="4371"/>
                  </a:cubicBezTo>
                  <a:cubicBezTo>
                    <a:pt x="6786" y="4065"/>
                    <a:pt x="6183" y="3900"/>
                    <a:pt x="5572" y="3900"/>
                  </a:cubicBezTo>
                  <a:cubicBezTo>
                    <a:pt x="5516" y="3900"/>
                    <a:pt x="5460" y="3901"/>
                    <a:pt x="5404" y="3904"/>
                  </a:cubicBezTo>
                  <a:cubicBezTo>
                    <a:pt x="5304" y="3604"/>
                    <a:pt x="5237" y="3303"/>
                    <a:pt x="5137" y="29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148700" y="1693850"/>
              <a:ext cx="839800" cy="1382675"/>
            </a:xfrm>
            <a:custGeom>
              <a:avLst/>
              <a:gdLst/>
              <a:ahLst/>
              <a:cxnLst/>
              <a:rect l="l" t="t" r="r" b="b"/>
              <a:pathLst>
                <a:path w="33592" h="55307" extrusionOk="0">
                  <a:moveTo>
                    <a:pt x="20048" y="0"/>
                  </a:moveTo>
                  <a:lnTo>
                    <a:pt x="16546" y="2002"/>
                  </a:lnTo>
                  <a:lnTo>
                    <a:pt x="11843" y="4737"/>
                  </a:lnTo>
                  <a:lnTo>
                    <a:pt x="11843" y="10808"/>
                  </a:lnTo>
                  <a:cubicBezTo>
                    <a:pt x="4904" y="15845"/>
                    <a:pt x="568" y="22483"/>
                    <a:pt x="568" y="29588"/>
                  </a:cubicBezTo>
                  <a:cubicBezTo>
                    <a:pt x="568" y="32857"/>
                    <a:pt x="1435" y="34692"/>
                    <a:pt x="2869" y="35659"/>
                  </a:cubicBezTo>
                  <a:lnTo>
                    <a:pt x="2936" y="35692"/>
                  </a:lnTo>
                  <a:cubicBezTo>
                    <a:pt x="3036" y="35759"/>
                    <a:pt x="3170" y="35826"/>
                    <a:pt x="3303" y="35892"/>
                  </a:cubicBezTo>
                  <a:lnTo>
                    <a:pt x="7606" y="38328"/>
                  </a:lnTo>
                  <a:cubicBezTo>
                    <a:pt x="7706" y="37660"/>
                    <a:pt x="7640" y="36993"/>
                    <a:pt x="7339" y="36393"/>
                  </a:cubicBezTo>
                  <a:cubicBezTo>
                    <a:pt x="8707" y="36193"/>
                    <a:pt x="10041" y="35926"/>
                    <a:pt x="11342" y="35492"/>
                  </a:cubicBezTo>
                  <a:cubicBezTo>
                    <a:pt x="14517" y="34542"/>
                    <a:pt x="17458" y="33261"/>
                    <a:pt x="19283" y="33261"/>
                  </a:cubicBezTo>
                  <a:cubicBezTo>
                    <a:pt x="20469" y="33261"/>
                    <a:pt x="21183" y="33801"/>
                    <a:pt x="21183" y="35325"/>
                  </a:cubicBezTo>
                  <a:cubicBezTo>
                    <a:pt x="21183" y="35892"/>
                    <a:pt x="21082" y="36460"/>
                    <a:pt x="20882" y="37027"/>
                  </a:cubicBezTo>
                  <a:cubicBezTo>
                    <a:pt x="22281" y="36570"/>
                    <a:pt x="23505" y="36237"/>
                    <a:pt x="24435" y="36237"/>
                  </a:cubicBezTo>
                  <a:cubicBezTo>
                    <a:pt x="25612" y="36237"/>
                    <a:pt x="26320" y="36770"/>
                    <a:pt x="26320" y="38261"/>
                  </a:cubicBezTo>
                  <a:cubicBezTo>
                    <a:pt x="26320" y="40663"/>
                    <a:pt x="24518" y="42831"/>
                    <a:pt x="21850" y="44365"/>
                  </a:cubicBezTo>
                  <a:cubicBezTo>
                    <a:pt x="20434" y="45194"/>
                    <a:pt x="19305" y="45525"/>
                    <a:pt x="18414" y="45525"/>
                  </a:cubicBezTo>
                  <a:cubicBezTo>
                    <a:pt x="16617" y="45525"/>
                    <a:pt x="15791" y="44180"/>
                    <a:pt x="15545" y="42864"/>
                  </a:cubicBezTo>
                  <a:lnTo>
                    <a:pt x="14645" y="42330"/>
                  </a:lnTo>
                  <a:lnTo>
                    <a:pt x="10408" y="39895"/>
                  </a:lnTo>
                  <a:lnTo>
                    <a:pt x="1" y="48735"/>
                  </a:lnTo>
                  <a:lnTo>
                    <a:pt x="5104" y="51704"/>
                  </a:lnTo>
                  <a:cubicBezTo>
                    <a:pt x="5271" y="52438"/>
                    <a:pt x="5538" y="53171"/>
                    <a:pt x="5905" y="53872"/>
                  </a:cubicBezTo>
                  <a:cubicBezTo>
                    <a:pt x="5953" y="53873"/>
                    <a:pt x="6001" y="53873"/>
                    <a:pt x="6049" y="53873"/>
                  </a:cubicBezTo>
                  <a:cubicBezTo>
                    <a:pt x="8017" y="53873"/>
                    <a:pt x="10263" y="53214"/>
                    <a:pt x="12510" y="52237"/>
                  </a:cubicBezTo>
                  <a:lnTo>
                    <a:pt x="12510" y="54673"/>
                  </a:lnTo>
                  <a:lnTo>
                    <a:pt x="17647" y="55306"/>
                  </a:lnTo>
                  <a:lnTo>
                    <a:pt x="20615" y="53572"/>
                  </a:lnTo>
                  <a:lnTo>
                    <a:pt x="20615" y="47534"/>
                  </a:lnTo>
                  <a:cubicBezTo>
                    <a:pt x="27654" y="42330"/>
                    <a:pt x="32491" y="35359"/>
                    <a:pt x="32491" y="28087"/>
                  </a:cubicBezTo>
                  <a:cubicBezTo>
                    <a:pt x="32524" y="26853"/>
                    <a:pt x="32324" y="25585"/>
                    <a:pt x="31924" y="24418"/>
                  </a:cubicBezTo>
                  <a:cubicBezTo>
                    <a:pt x="29589" y="24484"/>
                    <a:pt x="26853" y="25318"/>
                    <a:pt x="24452" y="26085"/>
                  </a:cubicBezTo>
                  <a:cubicBezTo>
                    <a:pt x="21568" y="27047"/>
                    <a:pt x="19499" y="27724"/>
                    <a:pt x="18183" y="27724"/>
                  </a:cubicBezTo>
                  <a:cubicBezTo>
                    <a:pt x="16987" y="27724"/>
                    <a:pt x="16412" y="27165"/>
                    <a:pt x="16412" y="25752"/>
                  </a:cubicBezTo>
                  <a:cubicBezTo>
                    <a:pt x="16412" y="25118"/>
                    <a:pt x="16546" y="24518"/>
                    <a:pt x="16779" y="23951"/>
                  </a:cubicBezTo>
                  <a:lnTo>
                    <a:pt x="16779" y="23951"/>
                  </a:lnTo>
                  <a:cubicBezTo>
                    <a:pt x="15186" y="24449"/>
                    <a:pt x="13950" y="24758"/>
                    <a:pt x="13057" y="24758"/>
                  </a:cubicBezTo>
                  <a:cubicBezTo>
                    <a:pt x="11857" y="24758"/>
                    <a:pt x="11275" y="24199"/>
                    <a:pt x="11275" y="22783"/>
                  </a:cubicBezTo>
                  <a:cubicBezTo>
                    <a:pt x="11275" y="20948"/>
                    <a:pt x="12510" y="18713"/>
                    <a:pt x="15912" y="16745"/>
                  </a:cubicBezTo>
                  <a:cubicBezTo>
                    <a:pt x="17479" y="15832"/>
                    <a:pt x="18749" y="15403"/>
                    <a:pt x="19725" y="15403"/>
                  </a:cubicBezTo>
                  <a:cubicBezTo>
                    <a:pt x="20994" y="15403"/>
                    <a:pt x="21767" y="16126"/>
                    <a:pt x="22050" y="17446"/>
                  </a:cubicBezTo>
                  <a:lnTo>
                    <a:pt x="31990" y="9007"/>
                  </a:lnTo>
                  <a:cubicBezTo>
                    <a:pt x="31924" y="8873"/>
                    <a:pt x="31890" y="8740"/>
                    <a:pt x="31823" y="8640"/>
                  </a:cubicBezTo>
                  <a:cubicBezTo>
                    <a:pt x="32457" y="8473"/>
                    <a:pt x="33058" y="8273"/>
                    <a:pt x="33591" y="7939"/>
                  </a:cubicBezTo>
                  <a:lnTo>
                    <a:pt x="29522" y="5504"/>
                  </a:lnTo>
                  <a:cubicBezTo>
                    <a:pt x="29388" y="5437"/>
                    <a:pt x="29255" y="5371"/>
                    <a:pt x="29122" y="5271"/>
                  </a:cubicBezTo>
                  <a:lnTo>
                    <a:pt x="29055" y="5237"/>
                  </a:lnTo>
                  <a:cubicBezTo>
                    <a:pt x="28109" y="4790"/>
                    <a:pt x="27059" y="4551"/>
                    <a:pt x="26004" y="4551"/>
                  </a:cubicBezTo>
                  <a:cubicBezTo>
                    <a:pt x="25720" y="4551"/>
                    <a:pt x="25435" y="4568"/>
                    <a:pt x="25152" y="4603"/>
                  </a:cubicBezTo>
                  <a:cubicBezTo>
                    <a:pt x="23384" y="4804"/>
                    <a:pt x="21650" y="5271"/>
                    <a:pt x="20048" y="6004"/>
                  </a:cubicBezTo>
                  <a:lnTo>
                    <a:pt x="20048" y="5904"/>
                  </a:lnTo>
                  <a:lnTo>
                    <a:pt x="25152" y="2969"/>
                  </a:lnTo>
                  <a:lnTo>
                    <a:pt x="20048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148700" y="1693850"/>
              <a:ext cx="839800" cy="1382675"/>
            </a:xfrm>
            <a:custGeom>
              <a:avLst/>
              <a:gdLst/>
              <a:ahLst/>
              <a:cxnLst/>
              <a:rect l="l" t="t" r="r" b="b"/>
              <a:pathLst>
                <a:path w="33592" h="55307" extrusionOk="0">
                  <a:moveTo>
                    <a:pt x="20048" y="0"/>
                  </a:moveTo>
                  <a:lnTo>
                    <a:pt x="16546" y="2002"/>
                  </a:lnTo>
                  <a:lnTo>
                    <a:pt x="11843" y="4737"/>
                  </a:lnTo>
                  <a:lnTo>
                    <a:pt x="11843" y="10808"/>
                  </a:lnTo>
                  <a:cubicBezTo>
                    <a:pt x="4904" y="15845"/>
                    <a:pt x="568" y="22483"/>
                    <a:pt x="568" y="29588"/>
                  </a:cubicBezTo>
                  <a:cubicBezTo>
                    <a:pt x="568" y="32857"/>
                    <a:pt x="1435" y="34692"/>
                    <a:pt x="2869" y="35659"/>
                  </a:cubicBezTo>
                  <a:lnTo>
                    <a:pt x="2936" y="35692"/>
                  </a:lnTo>
                  <a:cubicBezTo>
                    <a:pt x="3036" y="35759"/>
                    <a:pt x="3170" y="35826"/>
                    <a:pt x="3303" y="35892"/>
                  </a:cubicBezTo>
                  <a:lnTo>
                    <a:pt x="7606" y="38328"/>
                  </a:lnTo>
                  <a:cubicBezTo>
                    <a:pt x="7706" y="37660"/>
                    <a:pt x="7640" y="36993"/>
                    <a:pt x="7339" y="36393"/>
                  </a:cubicBezTo>
                  <a:cubicBezTo>
                    <a:pt x="8707" y="36193"/>
                    <a:pt x="10041" y="35926"/>
                    <a:pt x="11342" y="35492"/>
                  </a:cubicBezTo>
                  <a:cubicBezTo>
                    <a:pt x="14517" y="34542"/>
                    <a:pt x="17458" y="33261"/>
                    <a:pt x="19283" y="33261"/>
                  </a:cubicBezTo>
                  <a:cubicBezTo>
                    <a:pt x="20469" y="33261"/>
                    <a:pt x="21183" y="33801"/>
                    <a:pt x="21183" y="35325"/>
                  </a:cubicBezTo>
                  <a:cubicBezTo>
                    <a:pt x="21183" y="35892"/>
                    <a:pt x="21082" y="36460"/>
                    <a:pt x="20882" y="37027"/>
                  </a:cubicBezTo>
                  <a:cubicBezTo>
                    <a:pt x="22281" y="36570"/>
                    <a:pt x="23505" y="36237"/>
                    <a:pt x="24435" y="36237"/>
                  </a:cubicBezTo>
                  <a:cubicBezTo>
                    <a:pt x="25612" y="36237"/>
                    <a:pt x="26320" y="36770"/>
                    <a:pt x="26320" y="38261"/>
                  </a:cubicBezTo>
                  <a:cubicBezTo>
                    <a:pt x="26320" y="40663"/>
                    <a:pt x="24518" y="42831"/>
                    <a:pt x="21850" y="44365"/>
                  </a:cubicBezTo>
                  <a:cubicBezTo>
                    <a:pt x="20434" y="45194"/>
                    <a:pt x="19305" y="45525"/>
                    <a:pt x="18414" y="45525"/>
                  </a:cubicBezTo>
                  <a:cubicBezTo>
                    <a:pt x="16617" y="45525"/>
                    <a:pt x="15791" y="44180"/>
                    <a:pt x="15545" y="42864"/>
                  </a:cubicBezTo>
                  <a:lnTo>
                    <a:pt x="14645" y="42330"/>
                  </a:lnTo>
                  <a:lnTo>
                    <a:pt x="10408" y="39895"/>
                  </a:lnTo>
                  <a:lnTo>
                    <a:pt x="1" y="48735"/>
                  </a:lnTo>
                  <a:lnTo>
                    <a:pt x="5104" y="51704"/>
                  </a:lnTo>
                  <a:cubicBezTo>
                    <a:pt x="5271" y="52438"/>
                    <a:pt x="5538" y="53171"/>
                    <a:pt x="5905" y="53872"/>
                  </a:cubicBezTo>
                  <a:cubicBezTo>
                    <a:pt x="5953" y="53873"/>
                    <a:pt x="6001" y="53873"/>
                    <a:pt x="6049" y="53873"/>
                  </a:cubicBezTo>
                  <a:cubicBezTo>
                    <a:pt x="8017" y="53873"/>
                    <a:pt x="10263" y="53214"/>
                    <a:pt x="12510" y="52237"/>
                  </a:cubicBezTo>
                  <a:lnTo>
                    <a:pt x="12510" y="54673"/>
                  </a:lnTo>
                  <a:lnTo>
                    <a:pt x="17647" y="55306"/>
                  </a:lnTo>
                  <a:lnTo>
                    <a:pt x="20615" y="53572"/>
                  </a:lnTo>
                  <a:lnTo>
                    <a:pt x="20615" y="47534"/>
                  </a:lnTo>
                  <a:cubicBezTo>
                    <a:pt x="27654" y="42330"/>
                    <a:pt x="32491" y="35359"/>
                    <a:pt x="32491" y="28087"/>
                  </a:cubicBezTo>
                  <a:cubicBezTo>
                    <a:pt x="32524" y="26853"/>
                    <a:pt x="32324" y="25585"/>
                    <a:pt x="31924" y="24418"/>
                  </a:cubicBezTo>
                  <a:cubicBezTo>
                    <a:pt x="29589" y="24484"/>
                    <a:pt x="26853" y="25318"/>
                    <a:pt x="24452" y="26085"/>
                  </a:cubicBezTo>
                  <a:cubicBezTo>
                    <a:pt x="21568" y="27047"/>
                    <a:pt x="19499" y="27724"/>
                    <a:pt x="18183" y="27724"/>
                  </a:cubicBezTo>
                  <a:cubicBezTo>
                    <a:pt x="16987" y="27724"/>
                    <a:pt x="16412" y="27165"/>
                    <a:pt x="16412" y="25752"/>
                  </a:cubicBezTo>
                  <a:cubicBezTo>
                    <a:pt x="16412" y="25118"/>
                    <a:pt x="16546" y="24518"/>
                    <a:pt x="16779" y="23951"/>
                  </a:cubicBezTo>
                  <a:lnTo>
                    <a:pt x="16779" y="23951"/>
                  </a:lnTo>
                  <a:cubicBezTo>
                    <a:pt x="15186" y="24449"/>
                    <a:pt x="13950" y="24758"/>
                    <a:pt x="13057" y="24758"/>
                  </a:cubicBezTo>
                  <a:cubicBezTo>
                    <a:pt x="11857" y="24758"/>
                    <a:pt x="11275" y="24199"/>
                    <a:pt x="11275" y="22783"/>
                  </a:cubicBezTo>
                  <a:cubicBezTo>
                    <a:pt x="11275" y="20948"/>
                    <a:pt x="12510" y="18713"/>
                    <a:pt x="15912" y="16745"/>
                  </a:cubicBezTo>
                  <a:cubicBezTo>
                    <a:pt x="17479" y="15832"/>
                    <a:pt x="18749" y="15403"/>
                    <a:pt x="19725" y="15403"/>
                  </a:cubicBezTo>
                  <a:cubicBezTo>
                    <a:pt x="20994" y="15403"/>
                    <a:pt x="21767" y="16126"/>
                    <a:pt x="22050" y="17446"/>
                  </a:cubicBezTo>
                  <a:lnTo>
                    <a:pt x="31990" y="9007"/>
                  </a:lnTo>
                  <a:cubicBezTo>
                    <a:pt x="31924" y="8873"/>
                    <a:pt x="31890" y="8740"/>
                    <a:pt x="31823" y="8640"/>
                  </a:cubicBezTo>
                  <a:cubicBezTo>
                    <a:pt x="32457" y="8473"/>
                    <a:pt x="33058" y="8273"/>
                    <a:pt x="33591" y="7939"/>
                  </a:cubicBezTo>
                  <a:lnTo>
                    <a:pt x="29522" y="5504"/>
                  </a:lnTo>
                  <a:cubicBezTo>
                    <a:pt x="29388" y="5437"/>
                    <a:pt x="29255" y="5371"/>
                    <a:pt x="29122" y="5271"/>
                  </a:cubicBezTo>
                  <a:lnTo>
                    <a:pt x="29055" y="5237"/>
                  </a:lnTo>
                  <a:cubicBezTo>
                    <a:pt x="28109" y="4790"/>
                    <a:pt x="27059" y="4551"/>
                    <a:pt x="26004" y="4551"/>
                  </a:cubicBezTo>
                  <a:cubicBezTo>
                    <a:pt x="25720" y="4551"/>
                    <a:pt x="25435" y="4568"/>
                    <a:pt x="25152" y="4603"/>
                  </a:cubicBezTo>
                  <a:cubicBezTo>
                    <a:pt x="23384" y="4804"/>
                    <a:pt x="21650" y="5271"/>
                    <a:pt x="20048" y="6004"/>
                  </a:cubicBezTo>
                  <a:lnTo>
                    <a:pt x="20048" y="5904"/>
                  </a:lnTo>
                  <a:lnTo>
                    <a:pt x="25152" y="2969"/>
                  </a:lnTo>
                  <a:lnTo>
                    <a:pt x="20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276300" y="1768050"/>
              <a:ext cx="812275" cy="1456900"/>
            </a:xfrm>
            <a:custGeom>
              <a:avLst/>
              <a:gdLst/>
              <a:ahLst/>
              <a:cxnLst/>
              <a:rect l="l" t="t" r="r" b="b"/>
              <a:pathLst>
                <a:path w="32491" h="58276" extrusionOk="0">
                  <a:moveTo>
                    <a:pt x="20048" y="1"/>
                  </a:moveTo>
                  <a:lnTo>
                    <a:pt x="14911" y="2970"/>
                  </a:lnTo>
                  <a:lnTo>
                    <a:pt x="11876" y="4738"/>
                  </a:lnTo>
                  <a:lnTo>
                    <a:pt x="11876" y="10775"/>
                  </a:lnTo>
                  <a:cubicBezTo>
                    <a:pt x="4937" y="15846"/>
                    <a:pt x="567" y="22450"/>
                    <a:pt x="567" y="29589"/>
                  </a:cubicBezTo>
                  <a:cubicBezTo>
                    <a:pt x="534" y="30923"/>
                    <a:pt x="734" y="32257"/>
                    <a:pt x="1201" y="33492"/>
                  </a:cubicBezTo>
                  <a:cubicBezTo>
                    <a:pt x="2084" y="35699"/>
                    <a:pt x="3851" y="36459"/>
                    <a:pt x="6037" y="36459"/>
                  </a:cubicBezTo>
                  <a:cubicBezTo>
                    <a:pt x="7650" y="36459"/>
                    <a:pt x="9492" y="36045"/>
                    <a:pt x="11375" y="35493"/>
                  </a:cubicBezTo>
                  <a:cubicBezTo>
                    <a:pt x="12910" y="35026"/>
                    <a:pt x="14411" y="34492"/>
                    <a:pt x="15778" y="34059"/>
                  </a:cubicBezTo>
                  <a:cubicBezTo>
                    <a:pt x="17172" y="33599"/>
                    <a:pt x="18400" y="33258"/>
                    <a:pt x="19335" y="33258"/>
                  </a:cubicBezTo>
                  <a:cubicBezTo>
                    <a:pt x="20505" y="33258"/>
                    <a:pt x="21216" y="33791"/>
                    <a:pt x="21216" y="35293"/>
                  </a:cubicBezTo>
                  <a:cubicBezTo>
                    <a:pt x="21216" y="37695"/>
                    <a:pt x="19381" y="39863"/>
                    <a:pt x="16712" y="41397"/>
                  </a:cubicBezTo>
                  <a:cubicBezTo>
                    <a:pt x="15297" y="42226"/>
                    <a:pt x="14168" y="42557"/>
                    <a:pt x="13277" y="42557"/>
                  </a:cubicBezTo>
                  <a:cubicBezTo>
                    <a:pt x="11480" y="42557"/>
                    <a:pt x="10653" y="41212"/>
                    <a:pt x="10408" y="39896"/>
                  </a:cubicBezTo>
                  <a:lnTo>
                    <a:pt x="0" y="48736"/>
                  </a:lnTo>
                  <a:cubicBezTo>
                    <a:pt x="167" y="49470"/>
                    <a:pt x="434" y="50203"/>
                    <a:pt x="768" y="50904"/>
                  </a:cubicBezTo>
                  <a:cubicBezTo>
                    <a:pt x="1913" y="53027"/>
                    <a:pt x="3808" y="53864"/>
                    <a:pt x="6059" y="53864"/>
                  </a:cubicBezTo>
                  <a:cubicBezTo>
                    <a:pt x="6495" y="53864"/>
                    <a:pt x="6945" y="53832"/>
                    <a:pt x="7406" y="53773"/>
                  </a:cubicBezTo>
                  <a:cubicBezTo>
                    <a:pt x="9174" y="53506"/>
                    <a:pt x="10875" y="52972"/>
                    <a:pt x="12509" y="52238"/>
                  </a:cubicBezTo>
                  <a:lnTo>
                    <a:pt x="12509" y="58276"/>
                  </a:lnTo>
                  <a:lnTo>
                    <a:pt x="20615" y="53606"/>
                  </a:lnTo>
                  <a:lnTo>
                    <a:pt x="20615" y="47535"/>
                  </a:lnTo>
                  <a:cubicBezTo>
                    <a:pt x="27653" y="42365"/>
                    <a:pt x="32490" y="35360"/>
                    <a:pt x="32490" y="28088"/>
                  </a:cubicBezTo>
                  <a:cubicBezTo>
                    <a:pt x="32490" y="22932"/>
                    <a:pt x="30129" y="21447"/>
                    <a:pt x="26997" y="21447"/>
                  </a:cubicBezTo>
                  <a:cubicBezTo>
                    <a:pt x="26927" y="21447"/>
                    <a:pt x="26857" y="21448"/>
                    <a:pt x="26786" y="21450"/>
                  </a:cubicBezTo>
                  <a:cubicBezTo>
                    <a:pt x="24451" y="21516"/>
                    <a:pt x="21749" y="22350"/>
                    <a:pt x="19314" y="23117"/>
                  </a:cubicBezTo>
                  <a:cubicBezTo>
                    <a:pt x="16430" y="24079"/>
                    <a:pt x="14361" y="24756"/>
                    <a:pt x="13045" y="24756"/>
                  </a:cubicBezTo>
                  <a:cubicBezTo>
                    <a:pt x="11850" y="24756"/>
                    <a:pt x="11275" y="24197"/>
                    <a:pt x="11275" y="22784"/>
                  </a:cubicBezTo>
                  <a:cubicBezTo>
                    <a:pt x="11308" y="22150"/>
                    <a:pt x="11409" y="21550"/>
                    <a:pt x="11675" y="20983"/>
                  </a:cubicBezTo>
                  <a:cubicBezTo>
                    <a:pt x="12242" y="19582"/>
                    <a:pt x="13577" y="18080"/>
                    <a:pt x="15912" y="16713"/>
                  </a:cubicBezTo>
                  <a:cubicBezTo>
                    <a:pt x="17484" y="15818"/>
                    <a:pt x="18757" y="15398"/>
                    <a:pt x="19736" y="15398"/>
                  </a:cubicBezTo>
                  <a:cubicBezTo>
                    <a:pt x="21021" y="15398"/>
                    <a:pt x="21799" y="16122"/>
                    <a:pt x="22083" y="17447"/>
                  </a:cubicBezTo>
                  <a:lnTo>
                    <a:pt x="31990" y="8974"/>
                  </a:lnTo>
                  <a:cubicBezTo>
                    <a:pt x="31023" y="6139"/>
                    <a:pt x="29088" y="4638"/>
                    <a:pt x="26219" y="4571"/>
                  </a:cubicBezTo>
                  <a:cubicBezTo>
                    <a:pt x="26162" y="4570"/>
                    <a:pt x="26105" y="4569"/>
                    <a:pt x="26048" y="4569"/>
                  </a:cubicBezTo>
                  <a:cubicBezTo>
                    <a:pt x="24380" y="4569"/>
                    <a:pt x="22370" y="5038"/>
                    <a:pt x="20048" y="6005"/>
                  </a:cubicBezTo>
                  <a:lnTo>
                    <a:pt x="20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444750" y="1812250"/>
              <a:ext cx="128450" cy="225200"/>
            </a:xfrm>
            <a:custGeom>
              <a:avLst/>
              <a:gdLst/>
              <a:ahLst/>
              <a:cxnLst/>
              <a:rect l="l" t="t" r="r" b="b"/>
              <a:pathLst>
                <a:path w="5138" h="9008" extrusionOk="0">
                  <a:moveTo>
                    <a:pt x="1" y="1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444750" y="1812250"/>
              <a:ext cx="128450" cy="225200"/>
            </a:xfrm>
            <a:custGeom>
              <a:avLst/>
              <a:gdLst/>
              <a:ahLst/>
              <a:cxnLst/>
              <a:rect l="l" t="t" r="r" b="b"/>
              <a:pathLst>
                <a:path w="5138" h="9008" extrusionOk="0">
                  <a:moveTo>
                    <a:pt x="1" y="1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5444750" y="1767225"/>
              <a:ext cx="333600" cy="121775"/>
            </a:xfrm>
            <a:custGeom>
              <a:avLst/>
              <a:gdLst/>
              <a:ahLst/>
              <a:cxnLst/>
              <a:rect l="l" t="t" r="r" b="b"/>
              <a:pathLst>
                <a:path w="13344" h="4871" extrusionOk="0">
                  <a:moveTo>
                    <a:pt x="13343" y="1"/>
                  </a:moveTo>
                  <a:cubicBezTo>
                    <a:pt x="12610" y="367"/>
                    <a:pt x="11942" y="734"/>
                    <a:pt x="11242" y="1135"/>
                  </a:cubicBezTo>
                  <a:lnTo>
                    <a:pt x="9174" y="2302"/>
                  </a:lnTo>
                  <a:lnTo>
                    <a:pt x="7139" y="3470"/>
                  </a:lnTo>
                  <a:cubicBezTo>
                    <a:pt x="6455" y="3861"/>
                    <a:pt x="5803" y="4220"/>
                    <a:pt x="5151" y="4640"/>
                  </a:cubicBezTo>
                  <a:lnTo>
                    <a:pt x="5151" y="4640"/>
                  </a:lnTo>
                  <a:cubicBezTo>
                    <a:pt x="4302" y="4151"/>
                    <a:pt x="3452" y="3693"/>
                    <a:pt x="2602" y="3203"/>
                  </a:cubicBezTo>
                  <a:cubicBezTo>
                    <a:pt x="1735" y="2736"/>
                    <a:pt x="868" y="2269"/>
                    <a:pt x="1" y="1802"/>
                  </a:cubicBezTo>
                  <a:lnTo>
                    <a:pt x="1" y="1802"/>
                  </a:lnTo>
                  <a:cubicBezTo>
                    <a:pt x="868" y="2302"/>
                    <a:pt x="1702" y="2836"/>
                    <a:pt x="2569" y="3336"/>
                  </a:cubicBezTo>
                  <a:cubicBezTo>
                    <a:pt x="3403" y="3870"/>
                    <a:pt x="4237" y="4370"/>
                    <a:pt x="5104" y="4837"/>
                  </a:cubicBezTo>
                  <a:lnTo>
                    <a:pt x="5138" y="4871"/>
                  </a:lnTo>
                  <a:lnTo>
                    <a:pt x="5204" y="4837"/>
                  </a:lnTo>
                  <a:cubicBezTo>
                    <a:pt x="5871" y="4470"/>
                    <a:pt x="6572" y="4070"/>
                    <a:pt x="7239" y="3670"/>
                  </a:cubicBezTo>
                  <a:lnTo>
                    <a:pt x="9274" y="2469"/>
                  </a:lnTo>
                  <a:lnTo>
                    <a:pt x="11309" y="1235"/>
                  </a:lnTo>
                  <a:cubicBezTo>
                    <a:pt x="11976" y="834"/>
                    <a:pt x="12643" y="401"/>
                    <a:pt x="13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570675" y="1886475"/>
              <a:ext cx="5025" cy="150975"/>
            </a:xfrm>
            <a:custGeom>
              <a:avLst/>
              <a:gdLst/>
              <a:ahLst/>
              <a:cxnLst/>
              <a:rect l="l" t="t" r="r" b="b"/>
              <a:pathLst>
                <a:path w="201" h="6039" extrusionOk="0">
                  <a:moveTo>
                    <a:pt x="0" y="1"/>
                  </a:moveTo>
                  <a:lnTo>
                    <a:pt x="101" y="603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289650" y="2054925"/>
              <a:ext cx="261025" cy="550425"/>
            </a:xfrm>
            <a:custGeom>
              <a:avLst/>
              <a:gdLst/>
              <a:ahLst/>
              <a:cxnLst/>
              <a:rect l="l" t="t" r="r" b="b"/>
              <a:pathLst>
                <a:path w="10441" h="22017" extrusionOk="0">
                  <a:moveTo>
                    <a:pt x="10441" y="1"/>
                  </a:moveTo>
                  <a:lnTo>
                    <a:pt x="10441" y="1"/>
                  </a:lnTo>
                  <a:cubicBezTo>
                    <a:pt x="10141" y="201"/>
                    <a:pt x="9807" y="501"/>
                    <a:pt x="9407" y="801"/>
                  </a:cubicBezTo>
                  <a:cubicBezTo>
                    <a:pt x="9007" y="1135"/>
                    <a:pt x="8573" y="1502"/>
                    <a:pt x="8106" y="1935"/>
                  </a:cubicBezTo>
                  <a:cubicBezTo>
                    <a:pt x="7606" y="2336"/>
                    <a:pt x="7105" y="2803"/>
                    <a:pt x="6638" y="3336"/>
                  </a:cubicBezTo>
                  <a:cubicBezTo>
                    <a:pt x="6138" y="3837"/>
                    <a:pt x="5604" y="4371"/>
                    <a:pt x="5104" y="5004"/>
                  </a:cubicBezTo>
                  <a:cubicBezTo>
                    <a:pt x="4870" y="5305"/>
                    <a:pt x="4603" y="5605"/>
                    <a:pt x="4370" y="5938"/>
                  </a:cubicBezTo>
                  <a:cubicBezTo>
                    <a:pt x="4136" y="6239"/>
                    <a:pt x="3870" y="6572"/>
                    <a:pt x="3636" y="6906"/>
                  </a:cubicBezTo>
                  <a:cubicBezTo>
                    <a:pt x="3436" y="7273"/>
                    <a:pt x="3169" y="7606"/>
                    <a:pt x="2969" y="7973"/>
                  </a:cubicBezTo>
                  <a:lnTo>
                    <a:pt x="2335" y="9041"/>
                  </a:lnTo>
                  <a:cubicBezTo>
                    <a:pt x="2135" y="9441"/>
                    <a:pt x="1968" y="9808"/>
                    <a:pt x="1768" y="10175"/>
                  </a:cubicBezTo>
                  <a:cubicBezTo>
                    <a:pt x="1601" y="10575"/>
                    <a:pt x="1468" y="10942"/>
                    <a:pt x="1301" y="11342"/>
                  </a:cubicBezTo>
                  <a:cubicBezTo>
                    <a:pt x="1001" y="12076"/>
                    <a:pt x="767" y="12843"/>
                    <a:pt x="567" y="13644"/>
                  </a:cubicBezTo>
                  <a:cubicBezTo>
                    <a:pt x="467" y="14011"/>
                    <a:pt x="367" y="14411"/>
                    <a:pt x="300" y="14778"/>
                  </a:cubicBezTo>
                  <a:cubicBezTo>
                    <a:pt x="234" y="15145"/>
                    <a:pt x="167" y="15512"/>
                    <a:pt x="134" y="15879"/>
                  </a:cubicBezTo>
                  <a:cubicBezTo>
                    <a:pt x="100" y="16246"/>
                    <a:pt x="67" y="16579"/>
                    <a:pt x="33" y="16913"/>
                  </a:cubicBezTo>
                  <a:cubicBezTo>
                    <a:pt x="33" y="17246"/>
                    <a:pt x="33" y="17580"/>
                    <a:pt x="33" y="17914"/>
                  </a:cubicBezTo>
                  <a:cubicBezTo>
                    <a:pt x="0" y="18481"/>
                    <a:pt x="33" y="19048"/>
                    <a:pt x="100" y="19615"/>
                  </a:cubicBezTo>
                  <a:cubicBezTo>
                    <a:pt x="167" y="20048"/>
                    <a:pt x="234" y="20482"/>
                    <a:pt x="334" y="20916"/>
                  </a:cubicBezTo>
                  <a:cubicBezTo>
                    <a:pt x="400" y="21183"/>
                    <a:pt x="467" y="21449"/>
                    <a:pt x="567" y="21716"/>
                  </a:cubicBezTo>
                  <a:lnTo>
                    <a:pt x="641" y="21883"/>
                  </a:lnTo>
                  <a:lnTo>
                    <a:pt x="641" y="21883"/>
                  </a:lnTo>
                  <a:cubicBezTo>
                    <a:pt x="627" y="21839"/>
                    <a:pt x="612" y="21783"/>
                    <a:pt x="601" y="21716"/>
                  </a:cubicBezTo>
                  <a:cubicBezTo>
                    <a:pt x="534" y="21516"/>
                    <a:pt x="434" y="21249"/>
                    <a:pt x="367" y="20882"/>
                  </a:cubicBezTo>
                  <a:cubicBezTo>
                    <a:pt x="267" y="20449"/>
                    <a:pt x="200" y="20015"/>
                    <a:pt x="167" y="19581"/>
                  </a:cubicBezTo>
                  <a:cubicBezTo>
                    <a:pt x="134" y="19014"/>
                    <a:pt x="134" y="18447"/>
                    <a:pt x="134" y="17880"/>
                  </a:cubicBezTo>
                  <a:cubicBezTo>
                    <a:pt x="167" y="17580"/>
                    <a:pt x="167" y="17246"/>
                    <a:pt x="200" y="16913"/>
                  </a:cubicBezTo>
                  <a:cubicBezTo>
                    <a:pt x="200" y="16579"/>
                    <a:pt x="267" y="16246"/>
                    <a:pt x="300" y="15879"/>
                  </a:cubicBezTo>
                  <a:cubicBezTo>
                    <a:pt x="334" y="15512"/>
                    <a:pt x="400" y="15145"/>
                    <a:pt x="500" y="14811"/>
                  </a:cubicBezTo>
                  <a:cubicBezTo>
                    <a:pt x="534" y="14611"/>
                    <a:pt x="567" y="14411"/>
                    <a:pt x="601" y="14244"/>
                  </a:cubicBezTo>
                  <a:cubicBezTo>
                    <a:pt x="634" y="14044"/>
                    <a:pt x="701" y="13877"/>
                    <a:pt x="734" y="13677"/>
                  </a:cubicBezTo>
                  <a:cubicBezTo>
                    <a:pt x="934" y="12910"/>
                    <a:pt x="1201" y="12143"/>
                    <a:pt x="1501" y="11409"/>
                  </a:cubicBezTo>
                  <a:cubicBezTo>
                    <a:pt x="1635" y="11009"/>
                    <a:pt x="1801" y="10642"/>
                    <a:pt x="1968" y="10241"/>
                  </a:cubicBezTo>
                  <a:lnTo>
                    <a:pt x="2535" y="9141"/>
                  </a:lnTo>
                  <a:lnTo>
                    <a:pt x="3136" y="8073"/>
                  </a:lnTo>
                  <a:cubicBezTo>
                    <a:pt x="3369" y="7706"/>
                    <a:pt x="3603" y="7373"/>
                    <a:pt x="3836" y="7006"/>
                  </a:cubicBezTo>
                  <a:cubicBezTo>
                    <a:pt x="4036" y="6672"/>
                    <a:pt x="4303" y="6372"/>
                    <a:pt x="4537" y="6038"/>
                  </a:cubicBezTo>
                  <a:cubicBezTo>
                    <a:pt x="4770" y="5705"/>
                    <a:pt x="5004" y="5405"/>
                    <a:pt x="5271" y="5104"/>
                  </a:cubicBezTo>
                  <a:cubicBezTo>
                    <a:pt x="5738" y="4471"/>
                    <a:pt x="6238" y="3904"/>
                    <a:pt x="6738" y="3403"/>
                  </a:cubicBezTo>
                  <a:cubicBezTo>
                    <a:pt x="7239" y="2903"/>
                    <a:pt x="7739" y="2402"/>
                    <a:pt x="8173" y="1969"/>
                  </a:cubicBezTo>
                  <a:cubicBezTo>
                    <a:pt x="8606" y="1569"/>
                    <a:pt x="9040" y="1168"/>
                    <a:pt x="9440" y="835"/>
                  </a:cubicBezTo>
                  <a:cubicBezTo>
                    <a:pt x="9807" y="501"/>
                    <a:pt x="10141" y="234"/>
                    <a:pt x="10441" y="1"/>
                  </a:cubicBezTo>
                  <a:close/>
                  <a:moveTo>
                    <a:pt x="641" y="21883"/>
                  </a:moveTo>
                  <a:cubicBezTo>
                    <a:pt x="671" y="21972"/>
                    <a:pt x="701" y="22017"/>
                    <a:pt x="701" y="22017"/>
                  </a:cubicBezTo>
                  <a:lnTo>
                    <a:pt x="641" y="218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559000" y="2304275"/>
              <a:ext cx="381975" cy="83500"/>
            </a:xfrm>
            <a:custGeom>
              <a:avLst/>
              <a:gdLst/>
              <a:ahLst/>
              <a:cxnLst/>
              <a:rect l="l" t="t" r="r" b="b"/>
              <a:pathLst>
                <a:path w="15279" h="3340" extrusionOk="0">
                  <a:moveTo>
                    <a:pt x="14711" y="1"/>
                  </a:moveTo>
                  <a:cubicBezTo>
                    <a:pt x="14077" y="34"/>
                    <a:pt x="13443" y="134"/>
                    <a:pt x="12776" y="267"/>
                  </a:cubicBezTo>
                  <a:cubicBezTo>
                    <a:pt x="12009" y="401"/>
                    <a:pt x="11075" y="634"/>
                    <a:pt x="10108" y="901"/>
                  </a:cubicBezTo>
                  <a:cubicBezTo>
                    <a:pt x="9140" y="1201"/>
                    <a:pt x="8106" y="1502"/>
                    <a:pt x="7072" y="1835"/>
                  </a:cubicBezTo>
                  <a:lnTo>
                    <a:pt x="5538" y="2336"/>
                  </a:lnTo>
                  <a:cubicBezTo>
                    <a:pt x="5037" y="2502"/>
                    <a:pt x="4537" y="2636"/>
                    <a:pt x="4070" y="2769"/>
                  </a:cubicBezTo>
                  <a:cubicBezTo>
                    <a:pt x="3803" y="2836"/>
                    <a:pt x="3570" y="2903"/>
                    <a:pt x="3336" y="2969"/>
                  </a:cubicBezTo>
                  <a:cubicBezTo>
                    <a:pt x="3103" y="3036"/>
                    <a:pt x="2869" y="3069"/>
                    <a:pt x="2636" y="3103"/>
                  </a:cubicBezTo>
                  <a:cubicBezTo>
                    <a:pt x="2382" y="3166"/>
                    <a:pt x="2115" y="3189"/>
                    <a:pt x="1843" y="3189"/>
                  </a:cubicBezTo>
                  <a:cubicBezTo>
                    <a:pt x="1686" y="3189"/>
                    <a:pt x="1527" y="3182"/>
                    <a:pt x="1368" y="3170"/>
                  </a:cubicBezTo>
                  <a:cubicBezTo>
                    <a:pt x="1001" y="3170"/>
                    <a:pt x="668" y="3003"/>
                    <a:pt x="434" y="2769"/>
                  </a:cubicBezTo>
                  <a:lnTo>
                    <a:pt x="267" y="2602"/>
                  </a:lnTo>
                  <a:cubicBezTo>
                    <a:pt x="234" y="2536"/>
                    <a:pt x="201" y="2469"/>
                    <a:pt x="167" y="2402"/>
                  </a:cubicBezTo>
                  <a:cubicBezTo>
                    <a:pt x="134" y="2269"/>
                    <a:pt x="101" y="2135"/>
                    <a:pt x="67" y="2035"/>
                  </a:cubicBezTo>
                  <a:cubicBezTo>
                    <a:pt x="34" y="1835"/>
                    <a:pt x="1" y="1669"/>
                    <a:pt x="0" y="1502"/>
                  </a:cubicBezTo>
                  <a:lnTo>
                    <a:pt x="0" y="1502"/>
                  </a:lnTo>
                  <a:cubicBezTo>
                    <a:pt x="0" y="1669"/>
                    <a:pt x="1" y="1869"/>
                    <a:pt x="34" y="2035"/>
                  </a:cubicBezTo>
                  <a:cubicBezTo>
                    <a:pt x="67" y="2169"/>
                    <a:pt x="101" y="2302"/>
                    <a:pt x="134" y="2402"/>
                  </a:cubicBezTo>
                  <a:cubicBezTo>
                    <a:pt x="167" y="2469"/>
                    <a:pt x="201" y="2536"/>
                    <a:pt x="234" y="2636"/>
                  </a:cubicBezTo>
                  <a:lnTo>
                    <a:pt x="367" y="2803"/>
                  </a:lnTo>
                  <a:cubicBezTo>
                    <a:pt x="634" y="3103"/>
                    <a:pt x="1001" y="3270"/>
                    <a:pt x="1368" y="3303"/>
                  </a:cubicBezTo>
                  <a:cubicBezTo>
                    <a:pt x="1534" y="3328"/>
                    <a:pt x="1699" y="3339"/>
                    <a:pt x="1865" y="3339"/>
                  </a:cubicBezTo>
                  <a:cubicBezTo>
                    <a:pt x="2133" y="3339"/>
                    <a:pt x="2401" y="3311"/>
                    <a:pt x="2669" y="3270"/>
                  </a:cubicBezTo>
                  <a:cubicBezTo>
                    <a:pt x="3169" y="3203"/>
                    <a:pt x="3636" y="3103"/>
                    <a:pt x="4103" y="2969"/>
                  </a:cubicBezTo>
                  <a:cubicBezTo>
                    <a:pt x="4604" y="2869"/>
                    <a:pt x="5104" y="2703"/>
                    <a:pt x="5604" y="2536"/>
                  </a:cubicBezTo>
                  <a:lnTo>
                    <a:pt x="7139" y="2069"/>
                  </a:lnTo>
                  <a:cubicBezTo>
                    <a:pt x="8173" y="1735"/>
                    <a:pt x="9207" y="1402"/>
                    <a:pt x="10174" y="1101"/>
                  </a:cubicBezTo>
                  <a:cubicBezTo>
                    <a:pt x="11142" y="801"/>
                    <a:pt x="12042" y="568"/>
                    <a:pt x="12810" y="401"/>
                  </a:cubicBezTo>
                  <a:cubicBezTo>
                    <a:pt x="13443" y="234"/>
                    <a:pt x="14111" y="134"/>
                    <a:pt x="14744" y="67"/>
                  </a:cubicBezTo>
                  <a:cubicBezTo>
                    <a:pt x="14978" y="34"/>
                    <a:pt x="15145" y="1"/>
                    <a:pt x="15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538150" y="2655475"/>
              <a:ext cx="268550" cy="178800"/>
            </a:xfrm>
            <a:custGeom>
              <a:avLst/>
              <a:gdLst/>
              <a:ahLst/>
              <a:cxnLst/>
              <a:rect l="l" t="t" r="r" b="b"/>
              <a:pathLst>
                <a:path w="10742" h="7152" extrusionOk="0">
                  <a:moveTo>
                    <a:pt x="10742" y="0"/>
                  </a:moveTo>
                  <a:lnTo>
                    <a:pt x="10742" y="0"/>
                  </a:lnTo>
                  <a:cubicBezTo>
                    <a:pt x="10741" y="166"/>
                    <a:pt x="10708" y="331"/>
                    <a:pt x="10675" y="496"/>
                  </a:cubicBezTo>
                  <a:cubicBezTo>
                    <a:pt x="10641" y="730"/>
                    <a:pt x="10575" y="997"/>
                    <a:pt x="10508" y="1230"/>
                  </a:cubicBezTo>
                  <a:cubicBezTo>
                    <a:pt x="10375" y="1564"/>
                    <a:pt x="10241" y="1864"/>
                    <a:pt x="10074" y="2164"/>
                  </a:cubicBezTo>
                  <a:cubicBezTo>
                    <a:pt x="9674" y="2898"/>
                    <a:pt x="9140" y="3565"/>
                    <a:pt x="8507" y="4132"/>
                  </a:cubicBezTo>
                  <a:cubicBezTo>
                    <a:pt x="8173" y="4432"/>
                    <a:pt x="7806" y="4766"/>
                    <a:pt x="7439" y="5033"/>
                  </a:cubicBezTo>
                  <a:cubicBezTo>
                    <a:pt x="7039" y="5300"/>
                    <a:pt x="6605" y="5567"/>
                    <a:pt x="6205" y="5833"/>
                  </a:cubicBezTo>
                  <a:lnTo>
                    <a:pt x="5538" y="6167"/>
                  </a:lnTo>
                  <a:cubicBezTo>
                    <a:pt x="5338" y="6300"/>
                    <a:pt x="5104" y="6401"/>
                    <a:pt x="4871" y="6501"/>
                  </a:cubicBezTo>
                  <a:cubicBezTo>
                    <a:pt x="4437" y="6667"/>
                    <a:pt x="4003" y="6801"/>
                    <a:pt x="3536" y="6901"/>
                  </a:cubicBezTo>
                  <a:cubicBezTo>
                    <a:pt x="3298" y="6956"/>
                    <a:pt x="3059" y="6981"/>
                    <a:pt x="2820" y="6981"/>
                  </a:cubicBezTo>
                  <a:cubicBezTo>
                    <a:pt x="2625" y="6981"/>
                    <a:pt x="2430" y="6964"/>
                    <a:pt x="2235" y="6934"/>
                  </a:cubicBezTo>
                  <a:cubicBezTo>
                    <a:pt x="2035" y="6901"/>
                    <a:pt x="1835" y="6834"/>
                    <a:pt x="1668" y="6767"/>
                  </a:cubicBezTo>
                  <a:cubicBezTo>
                    <a:pt x="1468" y="6701"/>
                    <a:pt x="1301" y="6601"/>
                    <a:pt x="1168" y="6467"/>
                  </a:cubicBezTo>
                  <a:cubicBezTo>
                    <a:pt x="901" y="6267"/>
                    <a:pt x="668" y="6034"/>
                    <a:pt x="501" y="5767"/>
                  </a:cubicBezTo>
                  <a:cubicBezTo>
                    <a:pt x="367" y="5533"/>
                    <a:pt x="234" y="5300"/>
                    <a:pt x="134" y="5066"/>
                  </a:cubicBezTo>
                  <a:cubicBezTo>
                    <a:pt x="101" y="4899"/>
                    <a:pt x="34" y="4733"/>
                    <a:pt x="1" y="4566"/>
                  </a:cubicBezTo>
                  <a:lnTo>
                    <a:pt x="1" y="4566"/>
                  </a:lnTo>
                  <a:cubicBezTo>
                    <a:pt x="1" y="4733"/>
                    <a:pt x="67" y="4899"/>
                    <a:pt x="101" y="5066"/>
                  </a:cubicBezTo>
                  <a:cubicBezTo>
                    <a:pt x="201" y="5333"/>
                    <a:pt x="301" y="5567"/>
                    <a:pt x="434" y="5800"/>
                  </a:cubicBezTo>
                  <a:cubicBezTo>
                    <a:pt x="601" y="6100"/>
                    <a:pt x="834" y="6367"/>
                    <a:pt x="1101" y="6567"/>
                  </a:cubicBezTo>
                  <a:cubicBezTo>
                    <a:pt x="1235" y="6701"/>
                    <a:pt x="1402" y="6801"/>
                    <a:pt x="1602" y="6901"/>
                  </a:cubicBezTo>
                  <a:cubicBezTo>
                    <a:pt x="1802" y="6968"/>
                    <a:pt x="2002" y="7034"/>
                    <a:pt x="2202" y="7101"/>
                  </a:cubicBezTo>
                  <a:cubicBezTo>
                    <a:pt x="2436" y="7134"/>
                    <a:pt x="2661" y="7151"/>
                    <a:pt x="2886" y="7151"/>
                  </a:cubicBezTo>
                  <a:cubicBezTo>
                    <a:pt x="3111" y="7151"/>
                    <a:pt x="3336" y="7134"/>
                    <a:pt x="3570" y="7101"/>
                  </a:cubicBezTo>
                  <a:cubicBezTo>
                    <a:pt x="4037" y="7001"/>
                    <a:pt x="4504" y="6868"/>
                    <a:pt x="4971" y="6667"/>
                  </a:cubicBezTo>
                  <a:cubicBezTo>
                    <a:pt x="5171" y="6567"/>
                    <a:pt x="5438" y="6467"/>
                    <a:pt x="5638" y="6367"/>
                  </a:cubicBezTo>
                  <a:lnTo>
                    <a:pt x="6305" y="6000"/>
                  </a:lnTo>
                  <a:cubicBezTo>
                    <a:pt x="7139" y="5533"/>
                    <a:pt x="7940" y="4933"/>
                    <a:pt x="8640" y="4266"/>
                  </a:cubicBezTo>
                  <a:cubicBezTo>
                    <a:pt x="8974" y="3932"/>
                    <a:pt x="9274" y="3599"/>
                    <a:pt x="9541" y="3232"/>
                  </a:cubicBezTo>
                  <a:cubicBezTo>
                    <a:pt x="9774" y="2931"/>
                    <a:pt x="10008" y="2564"/>
                    <a:pt x="10174" y="2198"/>
                  </a:cubicBezTo>
                  <a:cubicBezTo>
                    <a:pt x="10341" y="1897"/>
                    <a:pt x="10475" y="1597"/>
                    <a:pt x="10541" y="1264"/>
                  </a:cubicBezTo>
                  <a:cubicBezTo>
                    <a:pt x="10641" y="997"/>
                    <a:pt x="10675" y="730"/>
                    <a:pt x="10708" y="496"/>
                  </a:cubicBezTo>
                  <a:cubicBezTo>
                    <a:pt x="10708" y="331"/>
                    <a:pt x="10741" y="166"/>
                    <a:pt x="10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147875" y="2765450"/>
              <a:ext cx="389475" cy="223500"/>
            </a:xfrm>
            <a:custGeom>
              <a:avLst/>
              <a:gdLst/>
              <a:ahLst/>
              <a:cxnLst/>
              <a:rect l="l" t="t" r="r" b="b"/>
              <a:pathLst>
                <a:path w="15579" h="8940" extrusionOk="0">
                  <a:moveTo>
                    <a:pt x="15578" y="0"/>
                  </a:moveTo>
                  <a:lnTo>
                    <a:pt x="15578" y="0"/>
                  </a:lnTo>
                  <a:cubicBezTo>
                    <a:pt x="14678" y="701"/>
                    <a:pt x="13777" y="1401"/>
                    <a:pt x="12910" y="2135"/>
                  </a:cubicBezTo>
                  <a:cubicBezTo>
                    <a:pt x="12042" y="2869"/>
                    <a:pt x="11175" y="3603"/>
                    <a:pt x="10274" y="4337"/>
                  </a:cubicBezTo>
                  <a:lnTo>
                    <a:pt x="7673" y="6538"/>
                  </a:lnTo>
                  <a:lnTo>
                    <a:pt x="5123" y="8695"/>
                  </a:lnTo>
                  <a:lnTo>
                    <a:pt x="5123" y="8695"/>
                  </a:lnTo>
                  <a:lnTo>
                    <a:pt x="2602" y="7305"/>
                  </a:lnTo>
                  <a:lnTo>
                    <a:pt x="0" y="5871"/>
                  </a:lnTo>
                  <a:lnTo>
                    <a:pt x="0" y="5871"/>
                  </a:lnTo>
                  <a:lnTo>
                    <a:pt x="2536" y="7372"/>
                  </a:lnTo>
                  <a:lnTo>
                    <a:pt x="5104" y="8906"/>
                  </a:lnTo>
                  <a:lnTo>
                    <a:pt x="5137" y="8940"/>
                  </a:lnTo>
                  <a:lnTo>
                    <a:pt x="5204" y="8873"/>
                  </a:lnTo>
                  <a:lnTo>
                    <a:pt x="7806" y="6672"/>
                  </a:lnTo>
                  <a:lnTo>
                    <a:pt x="10408" y="4470"/>
                  </a:lnTo>
                  <a:cubicBezTo>
                    <a:pt x="11275" y="3736"/>
                    <a:pt x="12142" y="3002"/>
                    <a:pt x="13010" y="2235"/>
                  </a:cubicBezTo>
                  <a:cubicBezTo>
                    <a:pt x="13877" y="1501"/>
                    <a:pt x="14711" y="734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792500" y="2469400"/>
              <a:ext cx="296075" cy="487025"/>
            </a:xfrm>
            <a:custGeom>
              <a:avLst/>
              <a:gdLst/>
              <a:ahLst/>
              <a:cxnLst/>
              <a:rect l="l" t="t" r="r" b="b"/>
              <a:pathLst>
                <a:path w="11843" h="19481" extrusionOk="0">
                  <a:moveTo>
                    <a:pt x="11842" y="0"/>
                  </a:moveTo>
                  <a:cubicBezTo>
                    <a:pt x="11842" y="0"/>
                    <a:pt x="11842" y="367"/>
                    <a:pt x="11776" y="1034"/>
                  </a:cubicBezTo>
                  <a:cubicBezTo>
                    <a:pt x="11776" y="1335"/>
                    <a:pt x="11709" y="1735"/>
                    <a:pt x="11642" y="2169"/>
                  </a:cubicBezTo>
                  <a:cubicBezTo>
                    <a:pt x="11609" y="2636"/>
                    <a:pt x="11475" y="3103"/>
                    <a:pt x="11375" y="3670"/>
                  </a:cubicBezTo>
                  <a:cubicBezTo>
                    <a:pt x="11342" y="3803"/>
                    <a:pt x="11309" y="3936"/>
                    <a:pt x="11275" y="4070"/>
                  </a:cubicBezTo>
                  <a:cubicBezTo>
                    <a:pt x="11242" y="4203"/>
                    <a:pt x="11208" y="4337"/>
                    <a:pt x="11175" y="4504"/>
                  </a:cubicBezTo>
                  <a:cubicBezTo>
                    <a:pt x="11075" y="4770"/>
                    <a:pt x="11008" y="5071"/>
                    <a:pt x="10908" y="5371"/>
                  </a:cubicBezTo>
                  <a:cubicBezTo>
                    <a:pt x="10675" y="5971"/>
                    <a:pt x="10441" y="6572"/>
                    <a:pt x="10174" y="7205"/>
                  </a:cubicBezTo>
                  <a:cubicBezTo>
                    <a:pt x="9908" y="7873"/>
                    <a:pt x="9607" y="8506"/>
                    <a:pt x="9240" y="9140"/>
                  </a:cubicBezTo>
                  <a:cubicBezTo>
                    <a:pt x="8873" y="9741"/>
                    <a:pt x="8507" y="10374"/>
                    <a:pt x="8106" y="11008"/>
                  </a:cubicBezTo>
                  <a:cubicBezTo>
                    <a:pt x="7706" y="11609"/>
                    <a:pt x="7239" y="12209"/>
                    <a:pt x="6839" y="12776"/>
                  </a:cubicBezTo>
                  <a:cubicBezTo>
                    <a:pt x="6605" y="13076"/>
                    <a:pt x="6372" y="13343"/>
                    <a:pt x="6138" y="13610"/>
                  </a:cubicBezTo>
                  <a:cubicBezTo>
                    <a:pt x="5905" y="13877"/>
                    <a:pt x="5705" y="14144"/>
                    <a:pt x="5471" y="14411"/>
                  </a:cubicBezTo>
                  <a:lnTo>
                    <a:pt x="4771" y="15144"/>
                  </a:lnTo>
                  <a:lnTo>
                    <a:pt x="4103" y="15845"/>
                  </a:lnTo>
                  <a:cubicBezTo>
                    <a:pt x="3670" y="16312"/>
                    <a:pt x="3203" y="16712"/>
                    <a:pt x="2802" y="17079"/>
                  </a:cubicBezTo>
                  <a:cubicBezTo>
                    <a:pt x="2402" y="17479"/>
                    <a:pt x="2002" y="17780"/>
                    <a:pt x="1668" y="18080"/>
                  </a:cubicBezTo>
                  <a:cubicBezTo>
                    <a:pt x="1335" y="18380"/>
                    <a:pt x="1035" y="18647"/>
                    <a:pt x="768" y="18847"/>
                  </a:cubicBezTo>
                  <a:lnTo>
                    <a:pt x="0" y="19481"/>
                  </a:lnTo>
                  <a:lnTo>
                    <a:pt x="0" y="19481"/>
                  </a:lnTo>
                  <a:lnTo>
                    <a:pt x="801" y="18847"/>
                  </a:lnTo>
                  <a:cubicBezTo>
                    <a:pt x="1035" y="18680"/>
                    <a:pt x="1368" y="18447"/>
                    <a:pt x="1702" y="18147"/>
                  </a:cubicBezTo>
                  <a:cubicBezTo>
                    <a:pt x="2035" y="17880"/>
                    <a:pt x="2469" y="17546"/>
                    <a:pt x="2869" y="17179"/>
                  </a:cubicBezTo>
                  <a:cubicBezTo>
                    <a:pt x="3269" y="16812"/>
                    <a:pt x="3736" y="16412"/>
                    <a:pt x="4203" y="15978"/>
                  </a:cubicBezTo>
                  <a:lnTo>
                    <a:pt x="4904" y="15311"/>
                  </a:lnTo>
                  <a:lnTo>
                    <a:pt x="5604" y="14511"/>
                  </a:lnTo>
                  <a:cubicBezTo>
                    <a:pt x="5838" y="14277"/>
                    <a:pt x="6071" y="14010"/>
                    <a:pt x="6305" y="13710"/>
                  </a:cubicBezTo>
                  <a:cubicBezTo>
                    <a:pt x="6538" y="13443"/>
                    <a:pt x="6772" y="13176"/>
                    <a:pt x="6972" y="12876"/>
                  </a:cubicBezTo>
                  <a:cubicBezTo>
                    <a:pt x="7439" y="12309"/>
                    <a:pt x="7873" y="11709"/>
                    <a:pt x="8273" y="11108"/>
                  </a:cubicBezTo>
                  <a:cubicBezTo>
                    <a:pt x="8707" y="10508"/>
                    <a:pt x="9107" y="9874"/>
                    <a:pt x="9441" y="9207"/>
                  </a:cubicBezTo>
                  <a:cubicBezTo>
                    <a:pt x="9774" y="8573"/>
                    <a:pt x="10074" y="7906"/>
                    <a:pt x="10375" y="7272"/>
                  </a:cubicBezTo>
                  <a:cubicBezTo>
                    <a:pt x="10641" y="6672"/>
                    <a:pt x="10842" y="6005"/>
                    <a:pt x="11075" y="5404"/>
                  </a:cubicBezTo>
                  <a:cubicBezTo>
                    <a:pt x="11142" y="5104"/>
                    <a:pt x="11208" y="4804"/>
                    <a:pt x="11309" y="4504"/>
                  </a:cubicBezTo>
                  <a:cubicBezTo>
                    <a:pt x="11342" y="4370"/>
                    <a:pt x="11375" y="4237"/>
                    <a:pt x="11409" y="4103"/>
                  </a:cubicBezTo>
                  <a:cubicBezTo>
                    <a:pt x="11442" y="3970"/>
                    <a:pt x="11475" y="3803"/>
                    <a:pt x="11509" y="3670"/>
                  </a:cubicBezTo>
                  <a:cubicBezTo>
                    <a:pt x="11609" y="3203"/>
                    <a:pt x="11675" y="2702"/>
                    <a:pt x="11742" y="2202"/>
                  </a:cubicBezTo>
                  <a:cubicBezTo>
                    <a:pt x="11776" y="1802"/>
                    <a:pt x="11809" y="1401"/>
                    <a:pt x="11842" y="1034"/>
                  </a:cubicBezTo>
                  <a:cubicBezTo>
                    <a:pt x="11842" y="367"/>
                    <a:pt x="11842" y="0"/>
                    <a:pt x="1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461425" y="3069825"/>
              <a:ext cx="130950" cy="155125"/>
            </a:xfrm>
            <a:custGeom>
              <a:avLst/>
              <a:gdLst/>
              <a:ahLst/>
              <a:cxnLst/>
              <a:rect l="l" t="t" r="r" b="b"/>
              <a:pathLst>
                <a:path w="5238" h="6205" extrusionOk="0">
                  <a:moveTo>
                    <a:pt x="5238" y="0"/>
                  </a:moveTo>
                  <a:lnTo>
                    <a:pt x="5104" y="67"/>
                  </a:lnTo>
                  <a:cubicBezTo>
                    <a:pt x="4270" y="434"/>
                    <a:pt x="3436" y="734"/>
                    <a:pt x="2603" y="1035"/>
                  </a:cubicBezTo>
                  <a:cubicBezTo>
                    <a:pt x="2169" y="1168"/>
                    <a:pt x="1735" y="1301"/>
                    <a:pt x="1302" y="1401"/>
                  </a:cubicBezTo>
                  <a:cubicBezTo>
                    <a:pt x="868" y="1535"/>
                    <a:pt x="434" y="1635"/>
                    <a:pt x="1" y="1702"/>
                  </a:cubicBezTo>
                  <a:cubicBezTo>
                    <a:pt x="901" y="1635"/>
                    <a:pt x="1802" y="1435"/>
                    <a:pt x="2669" y="1201"/>
                  </a:cubicBezTo>
                  <a:cubicBezTo>
                    <a:pt x="3489" y="949"/>
                    <a:pt x="4308" y="638"/>
                    <a:pt x="5071" y="323"/>
                  </a:cubicBezTo>
                  <a:lnTo>
                    <a:pt x="5071" y="323"/>
                  </a:lnTo>
                  <a:lnTo>
                    <a:pt x="5071" y="1668"/>
                  </a:lnTo>
                  <a:lnTo>
                    <a:pt x="5071" y="3169"/>
                  </a:lnTo>
                  <a:cubicBezTo>
                    <a:pt x="5071" y="4204"/>
                    <a:pt x="5104" y="5204"/>
                    <a:pt x="5138" y="6205"/>
                  </a:cubicBezTo>
                  <a:cubicBezTo>
                    <a:pt x="5204" y="5204"/>
                    <a:pt x="5238" y="4204"/>
                    <a:pt x="5238" y="3169"/>
                  </a:cubicBezTo>
                  <a:lnTo>
                    <a:pt x="5238" y="1668"/>
                  </a:lnTo>
                  <a:lnTo>
                    <a:pt x="5238" y="167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675000" y="1992375"/>
              <a:ext cx="401050" cy="216025"/>
            </a:xfrm>
            <a:custGeom>
              <a:avLst/>
              <a:gdLst/>
              <a:ahLst/>
              <a:cxnLst/>
              <a:rect l="l" t="t" r="r" b="b"/>
              <a:pathLst>
                <a:path w="16042" h="8641" extrusionOk="0">
                  <a:moveTo>
                    <a:pt x="16042" y="1"/>
                  </a:moveTo>
                  <a:lnTo>
                    <a:pt x="13540" y="2102"/>
                  </a:lnTo>
                  <a:lnTo>
                    <a:pt x="11038" y="4171"/>
                  </a:lnTo>
                  <a:lnTo>
                    <a:pt x="8537" y="6305"/>
                  </a:lnTo>
                  <a:lnTo>
                    <a:pt x="6178" y="8314"/>
                  </a:lnTo>
                  <a:lnTo>
                    <a:pt x="6178" y="8314"/>
                  </a:lnTo>
                  <a:cubicBezTo>
                    <a:pt x="6146" y="8213"/>
                    <a:pt x="6124" y="8117"/>
                    <a:pt x="6101" y="8007"/>
                  </a:cubicBezTo>
                  <a:cubicBezTo>
                    <a:pt x="6035" y="7873"/>
                    <a:pt x="5968" y="7706"/>
                    <a:pt x="5901" y="7573"/>
                  </a:cubicBezTo>
                  <a:cubicBezTo>
                    <a:pt x="5835" y="7406"/>
                    <a:pt x="5735" y="7273"/>
                    <a:pt x="5634" y="7139"/>
                  </a:cubicBezTo>
                  <a:cubicBezTo>
                    <a:pt x="5534" y="7039"/>
                    <a:pt x="5401" y="6906"/>
                    <a:pt x="5301" y="6806"/>
                  </a:cubicBezTo>
                  <a:cubicBezTo>
                    <a:pt x="5167" y="6706"/>
                    <a:pt x="5034" y="6639"/>
                    <a:pt x="4867" y="6572"/>
                  </a:cubicBezTo>
                  <a:cubicBezTo>
                    <a:pt x="4734" y="6506"/>
                    <a:pt x="4567" y="6439"/>
                    <a:pt x="4400" y="6406"/>
                  </a:cubicBezTo>
                  <a:cubicBezTo>
                    <a:pt x="4267" y="6372"/>
                    <a:pt x="4100" y="6372"/>
                    <a:pt x="3933" y="6372"/>
                  </a:cubicBezTo>
                  <a:cubicBezTo>
                    <a:pt x="3850" y="6356"/>
                    <a:pt x="3766" y="6347"/>
                    <a:pt x="3687" y="6347"/>
                  </a:cubicBezTo>
                  <a:cubicBezTo>
                    <a:pt x="3608" y="6347"/>
                    <a:pt x="3533" y="6356"/>
                    <a:pt x="3466" y="6372"/>
                  </a:cubicBezTo>
                  <a:cubicBezTo>
                    <a:pt x="3299" y="6372"/>
                    <a:pt x="3133" y="6406"/>
                    <a:pt x="2999" y="6439"/>
                  </a:cubicBezTo>
                  <a:cubicBezTo>
                    <a:pt x="2832" y="6439"/>
                    <a:pt x="2699" y="6506"/>
                    <a:pt x="2532" y="6539"/>
                  </a:cubicBezTo>
                  <a:cubicBezTo>
                    <a:pt x="2365" y="6572"/>
                    <a:pt x="2232" y="6639"/>
                    <a:pt x="2099" y="6706"/>
                  </a:cubicBezTo>
                  <a:cubicBezTo>
                    <a:pt x="1932" y="6739"/>
                    <a:pt x="1798" y="6806"/>
                    <a:pt x="1665" y="6873"/>
                  </a:cubicBezTo>
                  <a:cubicBezTo>
                    <a:pt x="1398" y="7006"/>
                    <a:pt x="1131" y="7139"/>
                    <a:pt x="831" y="7273"/>
                  </a:cubicBezTo>
                  <a:cubicBezTo>
                    <a:pt x="532" y="7439"/>
                    <a:pt x="266" y="7605"/>
                    <a:pt x="1" y="7738"/>
                  </a:cubicBezTo>
                  <a:lnTo>
                    <a:pt x="1" y="7738"/>
                  </a:lnTo>
                  <a:cubicBezTo>
                    <a:pt x="266" y="7605"/>
                    <a:pt x="532" y="7439"/>
                    <a:pt x="798" y="7306"/>
                  </a:cubicBezTo>
                  <a:cubicBezTo>
                    <a:pt x="1098" y="7173"/>
                    <a:pt x="1365" y="7073"/>
                    <a:pt x="1665" y="6939"/>
                  </a:cubicBezTo>
                  <a:cubicBezTo>
                    <a:pt x="1798" y="6906"/>
                    <a:pt x="1965" y="6839"/>
                    <a:pt x="2099" y="6806"/>
                  </a:cubicBezTo>
                  <a:cubicBezTo>
                    <a:pt x="2232" y="6739"/>
                    <a:pt x="2399" y="6706"/>
                    <a:pt x="2532" y="6672"/>
                  </a:cubicBezTo>
                  <a:cubicBezTo>
                    <a:pt x="2699" y="6639"/>
                    <a:pt x="2832" y="6572"/>
                    <a:pt x="2999" y="6572"/>
                  </a:cubicBezTo>
                  <a:cubicBezTo>
                    <a:pt x="3166" y="6539"/>
                    <a:pt x="3299" y="6506"/>
                    <a:pt x="3466" y="6506"/>
                  </a:cubicBezTo>
                  <a:lnTo>
                    <a:pt x="3900" y="6506"/>
                  </a:lnTo>
                  <a:cubicBezTo>
                    <a:pt x="4067" y="6506"/>
                    <a:pt x="4200" y="6539"/>
                    <a:pt x="4367" y="6572"/>
                  </a:cubicBezTo>
                  <a:cubicBezTo>
                    <a:pt x="4500" y="6606"/>
                    <a:pt x="4634" y="6639"/>
                    <a:pt x="4767" y="6706"/>
                  </a:cubicBezTo>
                  <a:cubicBezTo>
                    <a:pt x="4901" y="6772"/>
                    <a:pt x="5034" y="6839"/>
                    <a:pt x="5167" y="6939"/>
                  </a:cubicBezTo>
                  <a:cubicBezTo>
                    <a:pt x="5268" y="7039"/>
                    <a:pt x="5368" y="7139"/>
                    <a:pt x="5468" y="7273"/>
                  </a:cubicBezTo>
                  <a:cubicBezTo>
                    <a:pt x="5568" y="7373"/>
                    <a:pt x="5634" y="7506"/>
                    <a:pt x="5701" y="7640"/>
                  </a:cubicBezTo>
                  <a:cubicBezTo>
                    <a:pt x="5801" y="7773"/>
                    <a:pt x="5835" y="7907"/>
                    <a:pt x="5901" y="8073"/>
                  </a:cubicBezTo>
                  <a:cubicBezTo>
                    <a:pt x="5935" y="8207"/>
                    <a:pt x="5968" y="8340"/>
                    <a:pt x="6001" y="8507"/>
                  </a:cubicBezTo>
                  <a:lnTo>
                    <a:pt x="6068" y="8640"/>
                  </a:lnTo>
                  <a:lnTo>
                    <a:pt x="6168" y="8540"/>
                  </a:lnTo>
                  <a:lnTo>
                    <a:pt x="8670" y="6439"/>
                  </a:lnTo>
                  <a:lnTo>
                    <a:pt x="11138" y="4304"/>
                  </a:lnTo>
                  <a:lnTo>
                    <a:pt x="13607" y="2169"/>
                  </a:lnTo>
                  <a:lnTo>
                    <a:pt x="16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" name="Google Shape;3830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31" name="Google Shape;3831;p73"/>
          <p:cNvSpPr/>
          <p:nvPr/>
        </p:nvSpPr>
        <p:spPr>
          <a:xfrm>
            <a:off x="3561450" y="2177992"/>
            <a:ext cx="20211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 Transfers</a:t>
            </a:r>
            <a:endParaRPr sz="16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zeret Mono"/>
            </a:endParaRPr>
          </a:p>
        </p:txBody>
      </p:sp>
      <p:sp>
        <p:nvSpPr>
          <p:cNvPr id="3832" name="Google Shape;3832;p73"/>
          <p:cNvSpPr/>
          <p:nvPr/>
        </p:nvSpPr>
        <p:spPr>
          <a:xfrm>
            <a:off x="5952275" y="2147075"/>
            <a:ext cx="20211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 Payments</a:t>
            </a:r>
            <a:endParaRPr sz="16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zeret Mono"/>
            </a:endParaRPr>
          </a:p>
        </p:txBody>
      </p:sp>
      <p:sp>
        <p:nvSpPr>
          <p:cNvPr id="3833" name="Google Shape;3833;p73"/>
          <p:cNvSpPr/>
          <p:nvPr/>
        </p:nvSpPr>
        <p:spPr>
          <a:xfrm>
            <a:off x="4756800" y="3593692"/>
            <a:ext cx="20211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Loan Requests</a:t>
            </a:r>
            <a:endParaRPr lang="en-US" sz="1600" b="0" i="0" dirty="0">
              <a:solidFill>
                <a:srgbClr val="0D0D0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34" name="Google Shape;3834;p73"/>
          <p:cNvSpPr/>
          <p:nvPr/>
        </p:nvSpPr>
        <p:spPr>
          <a:xfrm>
            <a:off x="2365975" y="3534175"/>
            <a:ext cx="20211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Authentication and Security</a:t>
            </a:r>
            <a:endParaRPr lang="en-US" b="0" i="0" dirty="0">
              <a:solidFill>
                <a:srgbClr val="0D0D0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35" name="Google Shape;3835;p73"/>
          <p:cNvSpPr/>
          <p:nvPr/>
        </p:nvSpPr>
        <p:spPr>
          <a:xfrm>
            <a:off x="1170625" y="2147075"/>
            <a:ext cx="20211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Management</a:t>
            </a:r>
            <a:endParaRPr sz="16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zeret Mono"/>
            </a:endParaRPr>
          </a:p>
        </p:txBody>
      </p:sp>
      <p:sp>
        <p:nvSpPr>
          <p:cNvPr id="3841" name="Google Shape;3841;p73"/>
          <p:cNvSpPr/>
          <p:nvPr/>
        </p:nvSpPr>
        <p:spPr>
          <a:xfrm>
            <a:off x="1996375" y="1625075"/>
            <a:ext cx="3696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zeret Mono"/>
              </a:rPr>
              <a:t>1</a:t>
            </a:r>
            <a:endParaRPr sz="1800" b="1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zeret Mono"/>
            </a:endParaRPr>
          </a:p>
        </p:txBody>
      </p:sp>
      <p:sp>
        <p:nvSpPr>
          <p:cNvPr id="3842" name="Google Shape;3842;p73"/>
          <p:cNvSpPr/>
          <p:nvPr/>
        </p:nvSpPr>
        <p:spPr>
          <a:xfrm>
            <a:off x="4387200" y="1625075"/>
            <a:ext cx="3696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zeret Mono"/>
              </a:rPr>
              <a:t>2</a:t>
            </a:r>
            <a:endParaRPr sz="1800" b="1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zeret Mono"/>
            </a:endParaRPr>
          </a:p>
        </p:txBody>
      </p:sp>
      <p:sp>
        <p:nvSpPr>
          <p:cNvPr id="3843" name="Google Shape;3843;p73"/>
          <p:cNvSpPr/>
          <p:nvPr/>
        </p:nvSpPr>
        <p:spPr>
          <a:xfrm>
            <a:off x="6778025" y="1625075"/>
            <a:ext cx="3696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zeret Mono"/>
              </a:rPr>
              <a:t>3</a:t>
            </a:r>
            <a:endParaRPr sz="1800" b="1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zeret Mono"/>
            </a:endParaRPr>
          </a:p>
        </p:txBody>
      </p:sp>
      <p:sp>
        <p:nvSpPr>
          <p:cNvPr id="3844" name="Google Shape;3844;p73"/>
          <p:cNvSpPr/>
          <p:nvPr/>
        </p:nvSpPr>
        <p:spPr>
          <a:xfrm>
            <a:off x="3191725" y="3012175"/>
            <a:ext cx="3696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zeret Mono"/>
              </a:rPr>
              <a:t>5</a:t>
            </a:r>
            <a:endParaRPr sz="1800" b="1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zeret Mono"/>
            </a:endParaRPr>
          </a:p>
        </p:txBody>
      </p:sp>
      <p:sp>
        <p:nvSpPr>
          <p:cNvPr id="3845" name="Google Shape;3845;p73"/>
          <p:cNvSpPr/>
          <p:nvPr/>
        </p:nvSpPr>
        <p:spPr>
          <a:xfrm>
            <a:off x="5582550" y="3012175"/>
            <a:ext cx="369600" cy="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zeret Mono"/>
              </a:rPr>
              <a:t>4</a:t>
            </a:r>
            <a:endParaRPr sz="1800" b="1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zeret Mono"/>
            </a:endParaRPr>
          </a:p>
        </p:txBody>
      </p:sp>
      <p:cxnSp>
        <p:nvCxnSpPr>
          <p:cNvPr id="3846" name="Google Shape;3846;p73"/>
          <p:cNvCxnSpPr>
            <a:stCxn id="3841" idx="2"/>
            <a:endCxn id="3835" idx="0"/>
          </p:cNvCxnSpPr>
          <p:nvPr/>
        </p:nvCxnSpPr>
        <p:spPr>
          <a:xfrm>
            <a:off x="2181175" y="1994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7" name="Google Shape;3847;p73"/>
          <p:cNvCxnSpPr>
            <a:stCxn id="3842" idx="2"/>
            <a:endCxn id="3831" idx="0"/>
          </p:cNvCxnSpPr>
          <p:nvPr/>
        </p:nvCxnSpPr>
        <p:spPr>
          <a:xfrm>
            <a:off x="4572000" y="1994675"/>
            <a:ext cx="0" cy="1833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8" name="Google Shape;3848;p73"/>
          <p:cNvCxnSpPr>
            <a:stCxn id="3843" idx="2"/>
            <a:endCxn id="3832" idx="0"/>
          </p:cNvCxnSpPr>
          <p:nvPr/>
        </p:nvCxnSpPr>
        <p:spPr>
          <a:xfrm>
            <a:off x="6962825" y="1994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9" name="Google Shape;3849;p73"/>
          <p:cNvCxnSpPr>
            <a:stCxn id="3845" idx="2"/>
            <a:endCxn id="3833" idx="0"/>
          </p:cNvCxnSpPr>
          <p:nvPr/>
        </p:nvCxnSpPr>
        <p:spPr>
          <a:xfrm>
            <a:off x="5767350" y="3381775"/>
            <a:ext cx="0" cy="2119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0" name="Google Shape;3850;p73"/>
          <p:cNvCxnSpPr>
            <a:stCxn id="3844" idx="2"/>
            <a:endCxn id="3834" idx="0"/>
          </p:cNvCxnSpPr>
          <p:nvPr/>
        </p:nvCxnSpPr>
        <p:spPr>
          <a:xfrm>
            <a:off x="3376525" y="33817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1" name="Google Shape;3851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fld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4"/>
          <p:cNvSpPr txBox="1">
            <a:spLocks noGrp="1"/>
          </p:cNvSpPr>
          <p:nvPr>
            <p:ph type="title" idx="8"/>
          </p:nvPr>
        </p:nvSpPr>
        <p:spPr>
          <a:xfrm>
            <a:off x="936884" y="181755"/>
            <a:ext cx="7487115" cy="520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Diagram</a:t>
            </a:r>
            <a:endParaRPr dirty="0"/>
          </a:p>
        </p:txBody>
      </p:sp>
      <p:sp>
        <p:nvSpPr>
          <p:cNvPr id="2104" name="Google Shape;210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21" name="Google Shape;2121;p44"/>
          <p:cNvSpPr/>
          <p:nvPr/>
        </p:nvSpPr>
        <p:spPr>
          <a:xfrm rot="1163850">
            <a:off x="8043604" y="3743500"/>
            <a:ext cx="474631" cy="63700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A1952A-4981-4035-54A2-0EC4F91C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711" y="951875"/>
            <a:ext cx="5693505" cy="4009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48"/>
          <p:cNvSpPr txBox="1">
            <a:spLocks noGrp="1"/>
          </p:cNvSpPr>
          <p:nvPr>
            <p:ph type="title" idx="6"/>
          </p:nvPr>
        </p:nvSpPr>
        <p:spPr>
          <a:xfrm>
            <a:off x="720000" y="2793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 </a:t>
            </a:r>
            <a:endParaRPr dirty="0"/>
          </a:p>
        </p:txBody>
      </p:sp>
      <p:sp>
        <p:nvSpPr>
          <p:cNvPr id="2178" name="Google Shape;217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84" name="Google Shape;2184;p48"/>
          <p:cNvSpPr/>
          <p:nvPr/>
        </p:nvSpPr>
        <p:spPr>
          <a:xfrm rot="3613074">
            <a:off x="1280571" y="4393175"/>
            <a:ext cx="454063" cy="54008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54192-A83B-9BAB-F375-4D3F8A037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31" y="791772"/>
            <a:ext cx="6297538" cy="42026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5553B-5D68-F3F5-E1DC-837322A8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3" y="867351"/>
            <a:ext cx="8369342" cy="3799253"/>
          </a:xfrm>
          <a:prstGeom prst="rect">
            <a:avLst/>
          </a:prstGeom>
        </p:spPr>
      </p:pic>
      <p:sp>
        <p:nvSpPr>
          <p:cNvPr id="2073" name="Google Shape;207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3355A-2558-365B-1686-60A5F5D9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5" y="337228"/>
            <a:ext cx="8155373" cy="652073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5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 Concept Used</a:t>
            </a:r>
            <a:endParaRPr dirty="0"/>
          </a:p>
        </p:txBody>
      </p:sp>
      <p:sp>
        <p:nvSpPr>
          <p:cNvPr id="2215" name="Google Shape;2215;p51"/>
          <p:cNvSpPr txBox="1">
            <a:spLocks noGrp="1"/>
          </p:cNvSpPr>
          <p:nvPr>
            <p:ph type="title"/>
          </p:nvPr>
        </p:nvSpPr>
        <p:spPr>
          <a:xfrm>
            <a:off x="1454878" y="1701793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16" name="Google Shape;2216;p51"/>
          <p:cNvSpPr txBox="1">
            <a:spLocks noGrp="1"/>
          </p:cNvSpPr>
          <p:nvPr>
            <p:ph type="title" idx="2"/>
          </p:nvPr>
        </p:nvSpPr>
        <p:spPr>
          <a:xfrm>
            <a:off x="4866573" y="1716780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17" name="Google Shape;2217;p51"/>
          <p:cNvSpPr txBox="1">
            <a:spLocks noGrp="1"/>
          </p:cNvSpPr>
          <p:nvPr>
            <p:ph type="subTitle" idx="1"/>
          </p:nvPr>
        </p:nvSpPr>
        <p:spPr>
          <a:xfrm>
            <a:off x="916364" y="2103038"/>
            <a:ext cx="3649508" cy="853894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class encapsulates attributes like username, password,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fullName</a:t>
            </a: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etc., and methods like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setUsername</a:t>
            </a: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setPassword</a:t>
            </a: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18" name="Google Shape;2218;p51"/>
          <p:cNvSpPr txBox="1">
            <a:spLocks noGrp="1"/>
          </p:cNvSpPr>
          <p:nvPr>
            <p:ph type="title" idx="4"/>
          </p:nvPr>
        </p:nvSpPr>
        <p:spPr>
          <a:xfrm>
            <a:off x="1454878" y="3641000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19" name="Google Shape;2219;p51"/>
          <p:cNvSpPr txBox="1">
            <a:spLocks noGrp="1"/>
          </p:cNvSpPr>
          <p:nvPr>
            <p:ph type="title" idx="5"/>
          </p:nvPr>
        </p:nvSpPr>
        <p:spPr>
          <a:xfrm>
            <a:off x="4898111" y="3632492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20" name="Google Shape;2220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21" name="Google Shape;2221;p51"/>
          <p:cNvSpPr txBox="1">
            <a:spLocks noGrp="1"/>
          </p:cNvSpPr>
          <p:nvPr>
            <p:ph type="subTitle" idx="3"/>
          </p:nvPr>
        </p:nvSpPr>
        <p:spPr>
          <a:xfrm>
            <a:off x="4696572" y="2103004"/>
            <a:ext cx="3431083" cy="90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setUsername</a:t>
            </a: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setPassword</a:t>
            </a: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in the User class, abstracting the underlying operations related to managing user credentials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22" name="Google Shape;2222;p51"/>
          <p:cNvSpPr txBox="1">
            <a:spLocks noGrp="1"/>
          </p:cNvSpPr>
          <p:nvPr>
            <p:ph type="subTitle" idx="6"/>
          </p:nvPr>
        </p:nvSpPr>
        <p:spPr>
          <a:xfrm>
            <a:off x="1255508" y="4034600"/>
            <a:ext cx="3042605" cy="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and Staff classes inherit common attributes and methods from the User 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23" name="Google Shape;2223;p51"/>
          <p:cNvSpPr txBox="1">
            <a:spLocks noGrp="1"/>
          </p:cNvSpPr>
          <p:nvPr>
            <p:ph type="subTitle" idx="7"/>
          </p:nvPr>
        </p:nvSpPr>
        <p:spPr>
          <a:xfrm>
            <a:off x="4890812" y="4019426"/>
            <a:ext cx="3042604" cy="755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and Staff may have their own implementations of methods inherited from the User class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24" name="Google Shape;2224;p51"/>
          <p:cNvGrpSpPr/>
          <p:nvPr/>
        </p:nvGrpSpPr>
        <p:grpSpPr>
          <a:xfrm>
            <a:off x="2611057" y="3124316"/>
            <a:ext cx="383742" cy="380035"/>
            <a:chOff x="5049725" y="1435050"/>
            <a:chExt cx="486550" cy="481850"/>
          </a:xfrm>
        </p:grpSpPr>
        <p:sp>
          <p:nvSpPr>
            <p:cNvPr id="2225" name="Google Shape;2225;p5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6" name="Google Shape;2226;p5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7" name="Google Shape;2227;p5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8" name="Google Shape;2228;p5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29" name="Google Shape;2229;p51"/>
          <p:cNvGrpSpPr/>
          <p:nvPr/>
        </p:nvGrpSpPr>
        <p:grpSpPr>
          <a:xfrm>
            <a:off x="6024615" y="3124326"/>
            <a:ext cx="380134" cy="380015"/>
            <a:chOff x="5642475" y="1435075"/>
            <a:chExt cx="481975" cy="481825"/>
          </a:xfrm>
        </p:grpSpPr>
        <p:sp>
          <p:nvSpPr>
            <p:cNvPr id="2230" name="Google Shape;2230;p51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3" name="Google Shape;2233;p51"/>
          <p:cNvGrpSpPr/>
          <p:nvPr/>
        </p:nvGrpSpPr>
        <p:grpSpPr>
          <a:xfrm>
            <a:off x="2578296" y="1352955"/>
            <a:ext cx="374849" cy="207704"/>
            <a:chOff x="903075" y="2730000"/>
            <a:chExt cx="475275" cy="263350"/>
          </a:xfrm>
        </p:grpSpPr>
        <p:sp>
          <p:nvSpPr>
            <p:cNvPr id="2234" name="Google Shape;2234;p51"/>
            <p:cNvSpPr/>
            <p:nvPr/>
          </p:nvSpPr>
          <p:spPr>
            <a:xfrm>
              <a:off x="986725" y="2807325"/>
              <a:ext cx="308000" cy="108801"/>
            </a:xfrm>
            <a:custGeom>
              <a:avLst/>
              <a:gdLst/>
              <a:ahLst/>
              <a:cxnLst/>
              <a:rect l="l" t="t" r="r" b="b"/>
              <a:pathLst>
                <a:path w="12320" h="4352" extrusionOk="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5" name="Google Shape;2235;p51"/>
            <p:cNvSpPr/>
            <p:nvPr/>
          </p:nvSpPr>
          <p:spPr>
            <a:xfrm>
              <a:off x="1126675" y="2847600"/>
              <a:ext cx="28100" cy="28175"/>
            </a:xfrm>
            <a:custGeom>
              <a:avLst/>
              <a:gdLst/>
              <a:ahLst/>
              <a:cxnLst/>
              <a:rect l="l" t="t" r="r" b="b"/>
              <a:pathLst>
                <a:path w="1124" h="1127" extrusionOk="0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903075" y="2730000"/>
              <a:ext cx="475275" cy="263350"/>
            </a:xfrm>
            <a:custGeom>
              <a:avLst/>
              <a:gdLst/>
              <a:ahLst/>
              <a:cxnLst/>
              <a:rect l="l" t="t" r="r" b="b"/>
              <a:pathLst>
                <a:path w="19011" h="10534" extrusionOk="0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2237" name="Google Shape;2237;p51"/>
          <p:cNvSpPr/>
          <p:nvPr/>
        </p:nvSpPr>
        <p:spPr>
          <a:xfrm>
            <a:off x="6024615" y="1277920"/>
            <a:ext cx="394863" cy="380015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238" name="Google Shape;2238;p51"/>
          <p:cNvSpPr/>
          <p:nvPr/>
        </p:nvSpPr>
        <p:spPr>
          <a:xfrm rot="2278171">
            <a:off x="8075274" y="145635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58"/>
          <p:cNvSpPr txBox="1">
            <a:spLocks noGrp="1"/>
          </p:cNvSpPr>
          <p:nvPr>
            <p:ph type="subTitle" idx="1"/>
          </p:nvPr>
        </p:nvSpPr>
        <p:spPr>
          <a:xfrm>
            <a:off x="3558380" y="1610631"/>
            <a:ext cx="4392000" cy="1573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Banking Management System simplifies banking tasks, providing users with convenient features. With its user-friendly interface and focus on security, </a:t>
            </a:r>
            <a:r>
              <a:rPr lang="en-US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offers a modern solution for managing finances.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43" name="Google Shape;2543;p58"/>
          <p:cNvSpPr txBox="1">
            <a:spLocks noGrp="1"/>
          </p:cNvSpPr>
          <p:nvPr>
            <p:ph type="title"/>
          </p:nvPr>
        </p:nvSpPr>
        <p:spPr>
          <a:xfrm>
            <a:off x="2206526" y="202367"/>
            <a:ext cx="5800627" cy="97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2545" name="Google Shape;2545;p58"/>
          <p:cNvGrpSpPr/>
          <p:nvPr/>
        </p:nvGrpSpPr>
        <p:grpSpPr>
          <a:xfrm>
            <a:off x="725609" y="2315979"/>
            <a:ext cx="2519761" cy="2294757"/>
            <a:chOff x="1531450" y="204725"/>
            <a:chExt cx="5088650" cy="4817650"/>
          </a:xfrm>
        </p:grpSpPr>
        <p:sp>
          <p:nvSpPr>
            <p:cNvPr id="2546" name="Google Shape;2546;p58"/>
            <p:cNvSpPr/>
            <p:nvPr/>
          </p:nvSpPr>
          <p:spPr>
            <a:xfrm>
              <a:off x="1531450" y="2085250"/>
              <a:ext cx="5088650" cy="2937125"/>
            </a:xfrm>
            <a:custGeom>
              <a:avLst/>
              <a:gdLst/>
              <a:ahLst/>
              <a:cxnLst/>
              <a:rect l="l" t="t" r="r" b="b"/>
              <a:pathLst>
                <a:path w="203546" h="117485" extrusionOk="0">
                  <a:moveTo>
                    <a:pt x="101773" y="0"/>
                  </a:moveTo>
                  <a:cubicBezTo>
                    <a:pt x="45566" y="0"/>
                    <a:pt x="0" y="26286"/>
                    <a:pt x="0" y="58742"/>
                  </a:cubicBezTo>
                  <a:cubicBezTo>
                    <a:pt x="0" y="91199"/>
                    <a:pt x="45566" y="117484"/>
                    <a:pt x="101773" y="117484"/>
                  </a:cubicBezTo>
                  <a:cubicBezTo>
                    <a:pt x="157980" y="117484"/>
                    <a:pt x="203546" y="91199"/>
                    <a:pt x="203546" y="58742"/>
                  </a:cubicBezTo>
                  <a:cubicBezTo>
                    <a:pt x="203546" y="26286"/>
                    <a:pt x="157980" y="0"/>
                    <a:pt x="10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8"/>
            <p:cNvSpPr/>
            <p:nvPr/>
          </p:nvSpPr>
          <p:spPr>
            <a:xfrm>
              <a:off x="2272800" y="2458850"/>
              <a:ext cx="3982050" cy="2289150"/>
            </a:xfrm>
            <a:custGeom>
              <a:avLst/>
              <a:gdLst/>
              <a:ahLst/>
              <a:cxnLst/>
              <a:rect l="l" t="t" r="r" b="b"/>
              <a:pathLst>
                <a:path w="159282" h="91566" extrusionOk="0">
                  <a:moveTo>
                    <a:pt x="99639" y="0"/>
                  </a:moveTo>
                  <a:lnTo>
                    <a:pt x="83160" y="4270"/>
                  </a:lnTo>
                  <a:lnTo>
                    <a:pt x="92067" y="5637"/>
                  </a:lnTo>
                  <a:lnTo>
                    <a:pt x="90399" y="9207"/>
                  </a:lnTo>
                  <a:cubicBezTo>
                    <a:pt x="86529" y="17546"/>
                    <a:pt x="86129" y="26386"/>
                    <a:pt x="89198" y="34825"/>
                  </a:cubicBezTo>
                  <a:cubicBezTo>
                    <a:pt x="90899" y="39328"/>
                    <a:pt x="93368" y="43531"/>
                    <a:pt x="96470" y="47201"/>
                  </a:cubicBezTo>
                  <a:lnTo>
                    <a:pt x="22617" y="7505"/>
                  </a:lnTo>
                  <a:lnTo>
                    <a:pt x="27921" y="4470"/>
                  </a:lnTo>
                  <a:lnTo>
                    <a:pt x="10775" y="5204"/>
                  </a:lnTo>
                  <a:lnTo>
                    <a:pt x="9441" y="15111"/>
                  </a:lnTo>
                  <a:lnTo>
                    <a:pt x="9441" y="15111"/>
                  </a:lnTo>
                  <a:lnTo>
                    <a:pt x="14711" y="12042"/>
                  </a:lnTo>
                  <a:lnTo>
                    <a:pt x="83527" y="54706"/>
                  </a:lnTo>
                  <a:cubicBezTo>
                    <a:pt x="76489" y="52771"/>
                    <a:pt x="69317" y="51370"/>
                    <a:pt x="62045" y="50503"/>
                  </a:cubicBezTo>
                  <a:cubicBezTo>
                    <a:pt x="55533" y="49722"/>
                    <a:pt x="48982" y="49332"/>
                    <a:pt x="42433" y="49332"/>
                  </a:cubicBezTo>
                  <a:cubicBezTo>
                    <a:pt x="34153" y="49332"/>
                    <a:pt x="25875" y="49956"/>
                    <a:pt x="17680" y="51203"/>
                  </a:cubicBezTo>
                  <a:lnTo>
                    <a:pt x="9608" y="52438"/>
                  </a:lnTo>
                  <a:lnTo>
                    <a:pt x="7340" y="47567"/>
                  </a:lnTo>
                  <a:lnTo>
                    <a:pt x="1" y="57108"/>
                  </a:lnTo>
                  <a:lnTo>
                    <a:pt x="14578" y="63179"/>
                  </a:lnTo>
                  <a:lnTo>
                    <a:pt x="14578" y="63179"/>
                  </a:lnTo>
                  <a:lnTo>
                    <a:pt x="12076" y="57775"/>
                  </a:lnTo>
                  <a:cubicBezTo>
                    <a:pt x="18716" y="56940"/>
                    <a:pt x="25400" y="56523"/>
                    <a:pt x="32087" y="56523"/>
                  </a:cubicBezTo>
                  <a:cubicBezTo>
                    <a:pt x="38501" y="56523"/>
                    <a:pt x="44919" y="56907"/>
                    <a:pt x="51304" y="57675"/>
                  </a:cubicBezTo>
                  <a:cubicBezTo>
                    <a:pt x="69017" y="59843"/>
                    <a:pt x="85162" y="64880"/>
                    <a:pt x="98004" y="72285"/>
                  </a:cubicBezTo>
                  <a:lnTo>
                    <a:pt x="131395" y="91566"/>
                  </a:lnTo>
                  <a:cubicBezTo>
                    <a:pt x="135765" y="89764"/>
                    <a:pt x="140001" y="87696"/>
                    <a:pt x="144104" y="85328"/>
                  </a:cubicBezTo>
                  <a:cubicBezTo>
                    <a:pt x="149574" y="82226"/>
                    <a:pt x="154678" y="78490"/>
                    <a:pt x="159281" y="74187"/>
                  </a:cubicBezTo>
                  <a:lnTo>
                    <a:pt x="126958" y="55540"/>
                  </a:lnTo>
                  <a:cubicBezTo>
                    <a:pt x="114149" y="48135"/>
                    <a:pt x="105410" y="38828"/>
                    <a:pt x="101674" y="28587"/>
                  </a:cubicBezTo>
                  <a:cubicBezTo>
                    <a:pt x="99105" y="21649"/>
                    <a:pt x="99005" y="14043"/>
                    <a:pt x="101440" y="7072"/>
                  </a:cubicBezTo>
                  <a:lnTo>
                    <a:pt x="101440" y="7072"/>
                  </a:lnTo>
                  <a:lnTo>
                    <a:pt x="110213" y="8406"/>
                  </a:lnTo>
                  <a:lnTo>
                    <a:pt x="110213" y="8406"/>
                  </a:lnTo>
                  <a:lnTo>
                    <a:pt x="99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8"/>
            <p:cNvSpPr/>
            <p:nvPr/>
          </p:nvSpPr>
          <p:spPr>
            <a:xfrm>
              <a:off x="1931725" y="3225225"/>
              <a:ext cx="562100" cy="325250"/>
            </a:xfrm>
            <a:custGeom>
              <a:avLst/>
              <a:gdLst/>
              <a:ahLst/>
              <a:cxnLst/>
              <a:rect l="l" t="t" r="r" b="b"/>
              <a:pathLst>
                <a:path w="22484" h="13010" extrusionOk="0">
                  <a:moveTo>
                    <a:pt x="11242" y="0"/>
                  </a:moveTo>
                  <a:cubicBezTo>
                    <a:pt x="5038" y="0"/>
                    <a:pt x="1" y="2902"/>
                    <a:pt x="1" y="6505"/>
                  </a:cubicBezTo>
                  <a:cubicBezTo>
                    <a:pt x="1" y="10074"/>
                    <a:pt x="5038" y="13010"/>
                    <a:pt x="11242" y="13010"/>
                  </a:cubicBezTo>
                  <a:cubicBezTo>
                    <a:pt x="17447" y="13010"/>
                    <a:pt x="22484" y="10074"/>
                    <a:pt x="22484" y="6505"/>
                  </a:cubicBezTo>
                  <a:cubicBezTo>
                    <a:pt x="22484" y="2902"/>
                    <a:pt x="17447" y="0"/>
                    <a:pt x="11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8"/>
            <p:cNvSpPr/>
            <p:nvPr/>
          </p:nvSpPr>
          <p:spPr>
            <a:xfrm>
              <a:off x="3057550" y="3374500"/>
              <a:ext cx="507875" cy="292725"/>
            </a:xfrm>
            <a:custGeom>
              <a:avLst/>
              <a:gdLst/>
              <a:ahLst/>
              <a:cxnLst/>
              <a:rect l="l" t="t" r="r" b="b"/>
              <a:pathLst>
                <a:path w="20315" h="11709" extrusionOk="0">
                  <a:moveTo>
                    <a:pt x="10141" y="0"/>
                  </a:moveTo>
                  <a:cubicBezTo>
                    <a:pt x="4537" y="0"/>
                    <a:pt x="0" y="2636"/>
                    <a:pt x="0" y="5838"/>
                  </a:cubicBezTo>
                  <a:cubicBezTo>
                    <a:pt x="0" y="9073"/>
                    <a:pt x="4537" y="11709"/>
                    <a:pt x="10141" y="11709"/>
                  </a:cubicBezTo>
                  <a:cubicBezTo>
                    <a:pt x="15778" y="11709"/>
                    <a:pt x="20315" y="9073"/>
                    <a:pt x="20315" y="5838"/>
                  </a:cubicBezTo>
                  <a:cubicBezTo>
                    <a:pt x="20315" y="2636"/>
                    <a:pt x="15778" y="0"/>
                    <a:pt x="10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8"/>
            <p:cNvSpPr/>
            <p:nvPr/>
          </p:nvSpPr>
          <p:spPr>
            <a:xfrm>
              <a:off x="3576250" y="2831600"/>
              <a:ext cx="432000" cy="250200"/>
            </a:xfrm>
            <a:custGeom>
              <a:avLst/>
              <a:gdLst/>
              <a:ahLst/>
              <a:cxnLst/>
              <a:rect l="l" t="t" r="r" b="b"/>
              <a:pathLst>
                <a:path w="17280" h="10008" extrusionOk="0">
                  <a:moveTo>
                    <a:pt x="8640" y="1"/>
                  </a:moveTo>
                  <a:cubicBezTo>
                    <a:pt x="3870" y="1"/>
                    <a:pt x="0" y="2236"/>
                    <a:pt x="0" y="5004"/>
                  </a:cubicBezTo>
                  <a:cubicBezTo>
                    <a:pt x="0" y="7773"/>
                    <a:pt x="3870" y="10008"/>
                    <a:pt x="8640" y="10008"/>
                  </a:cubicBezTo>
                  <a:cubicBezTo>
                    <a:pt x="13410" y="10008"/>
                    <a:pt x="17279" y="7773"/>
                    <a:pt x="17279" y="5004"/>
                  </a:cubicBezTo>
                  <a:cubicBezTo>
                    <a:pt x="17279" y="2236"/>
                    <a:pt x="13410" y="1"/>
                    <a:pt x="8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8"/>
            <p:cNvSpPr/>
            <p:nvPr/>
          </p:nvSpPr>
          <p:spPr>
            <a:xfrm>
              <a:off x="3910650" y="2939800"/>
              <a:ext cx="474525" cy="249800"/>
            </a:xfrm>
            <a:custGeom>
              <a:avLst/>
              <a:gdLst/>
              <a:ahLst/>
              <a:cxnLst/>
              <a:rect l="l" t="t" r="r" b="b"/>
              <a:pathLst>
                <a:path w="18981" h="9992" extrusionOk="0">
                  <a:moveTo>
                    <a:pt x="9478" y="1"/>
                  </a:moveTo>
                  <a:cubicBezTo>
                    <a:pt x="7264" y="1"/>
                    <a:pt x="5054" y="493"/>
                    <a:pt x="3369" y="1477"/>
                  </a:cubicBezTo>
                  <a:cubicBezTo>
                    <a:pt x="0" y="3412"/>
                    <a:pt x="0" y="6581"/>
                    <a:pt x="3369" y="8515"/>
                  </a:cubicBezTo>
                  <a:cubicBezTo>
                    <a:pt x="5054" y="9499"/>
                    <a:pt x="7264" y="9991"/>
                    <a:pt x="9478" y="9991"/>
                  </a:cubicBezTo>
                  <a:cubicBezTo>
                    <a:pt x="11692" y="9991"/>
                    <a:pt x="13910" y="9499"/>
                    <a:pt x="15612" y="8515"/>
                  </a:cubicBezTo>
                  <a:cubicBezTo>
                    <a:pt x="18981" y="6581"/>
                    <a:pt x="18981" y="3412"/>
                    <a:pt x="15612" y="1477"/>
                  </a:cubicBezTo>
                  <a:cubicBezTo>
                    <a:pt x="13910" y="493"/>
                    <a:pt x="11692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8"/>
            <p:cNvSpPr/>
            <p:nvPr/>
          </p:nvSpPr>
          <p:spPr>
            <a:xfrm>
              <a:off x="3847275" y="4275350"/>
              <a:ext cx="1010750" cy="573350"/>
            </a:xfrm>
            <a:custGeom>
              <a:avLst/>
              <a:gdLst/>
              <a:ahLst/>
              <a:cxnLst/>
              <a:rect l="l" t="t" r="r" b="b"/>
              <a:pathLst>
                <a:path w="40430" h="22934" extrusionOk="0">
                  <a:moveTo>
                    <a:pt x="9269" y="0"/>
                  </a:moveTo>
                  <a:cubicBezTo>
                    <a:pt x="8656" y="0"/>
                    <a:pt x="8039" y="142"/>
                    <a:pt x="7472" y="426"/>
                  </a:cubicBezTo>
                  <a:lnTo>
                    <a:pt x="968" y="4028"/>
                  </a:lnTo>
                  <a:cubicBezTo>
                    <a:pt x="0" y="4629"/>
                    <a:pt x="0" y="5563"/>
                    <a:pt x="968" y="6130"/>
                  </a:cubicBezTo>
                  <a:lnTo>
                    <a:pt x="29321" y="22508"/>
                  </a:lnTo>
                  <a:cubicBezTo>
                    <a:pt x="29888" y="22792"/>
                    <a:pt x="30505" y="22934"/>
                    <a:pt x="31122" y="22934"/>
                  </a:cubicBezTo>
                  <a:cubicBezTo>
                    <a:pt x="31740" y="22934"/>
                    <a:pt x="32357" y="22792"/>
                    <a:pt x="32924" y="22508"/>
                  </a:cubicBezTo>
                  <a:lnTo>
                    <a:pt x="39395" y="18872"/>
                  </a:lnTo>
                  <a:cubicBezTo>
                    <a:pt x="40429" y="18305"/>
                    <a:pt x="40429" y="17371"/>
                    <a:pt x="39395" y="16804"/>
                  </a:cubicBezTo>
                  <a:lnTo>
                    <a:pt x="11041" y="426"/>
                  </a:lnTo>
                  <a:cubicBezTo>
                    <a:pt x="10491" y="142"/>
                    <a:pt x="9882" y="0"/>
                    <a:pt x="9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8"/>
            <p:cNvSpPr/>
            <p:nvPr/>
          </p:nvSpPr>
          <p:spPr>
            <a:xfrm>
              <a:off x="2840975" y="2739500"/>
              <a:ext cx="488450" cy="700900"/>
            </a:xfrm>
            <a:custGeom>
              <a:avLst/>
              <a:gdLst/>
              <a:ahLst/>
              <a:cxnLst/>
              <a:rect l="l" t="t" r="r" b="b"/>
              <a:pathLst>
                <a:path w="19538" h="28036" extrusionOk="0">
                  <a:moveTo>
                    <a:pt x="5718" y="0"/>
                  </a:moveTo>
                  <a:cubicBezTo>
                    <a:pt x="2463" y="0"/>
                    <a:pt x="0" y="2572"/>
                    <a:pt x="3126" y="5753"/>
                  </a:cubicBezTo>
                  <a:cubicBezTo>
                    <a:pt x="6928" y="9622"/>
                    <a:pt x="14100" y="17061"/>
                    <a:pt x="15101" y="28036"/>
                  </a:cubicBezTo>
                  <a:lnTo>
                    <a:pt x="18837" y="25767"/>
                  </a:lnTo>
                  <a:cubicBezTo>
                    <a:pt x="18837" y="25767"/>
                    <a:pt x="19537" y="18262"/>
                    <a:pt x="17603" y="12258"/>
                  </a:cubicBezTo>
                  <a:cubicBezTo>
                    <a:pt x="15701" y="6220"/>
                    <a:pt x="12032" y="1817"/>
                    <a:pt x="7896" y="382"/>
                  </a:cubicBezTo>
                  <a:cubicBezTo>
                    <a:pt x="7165" y="121"/>
                    <a:pt x="6423" y="0"/>
                    <a:pt x="5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8"/>
            <p:cNvSpPr/>
            <p:nvPr/>
          </p:nvSpPr>
          <p:spPr>
            <a:xfrm>
              <a:off x="2969350" y="2785075"/>
              <a:ext cx="291700" cy="556075"/>
            </a:xfrm>
            <a:custGeom>
              <a:avLst/>
              <a:gdLst/>
              <a:ahLst/>
              <a:cxnLst/>
              <a:rect l="l" t="t" r="r" b="b"/>
              <a:pathLst>
                <a:path w="11668" h="22243" extrusionOk="0">
                  <a:moveTo>
                    <a:pt x="351" y="0"/>
                  </a:moveTo>
                  <a:cubicBezTo>
                    <a:pt x="138" y="0"/>
                    <a:pt x="0" y="317"/>
                    <a:pt x="259" y="461"/>
                  </a:cubicBezTo>
                  <a:cubicBezTo>
                    <a:pt x="3795" y="2329"/>
                    <a:pt x="10533" y="9734"/>
                    <a:pt x="11200" y="22043"/>
                  </a:cubicBezTo>
                  <a:cubicBezTo>
                    <a:pt x="11200" y="22143"/>
                    <a:pt x="11300" y="22243"/>
                    <a:pt x="11400" y="22243"/>
                  </a:cubicBezTo>
                  <a:lnTo>
                    <a:pt x="11434" y="22243"/>
                  </a:lnTo>
                  <a:cubicBezTo>
                    <a:pt x="11567" y="22210"/>
                    <a:pt x="11667" y="22110"/>
                    <a:pt x="11634" y="21976"/>
                  </a:cubicBezTo>
                  <a:cubicBezTo>
                    <a:pt x="11100" y="9367"/>
                    <a:pt x="4095" y="1962"/>
                    <a:pt x="459" y="27"/>
                  </a:cubicBezTo>
                  <a:cubicBezTo>
                    <a:pt x="422" y="9"/>
                    <a:pt x="386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8"/>
            <p:cNvSpPr/>
            <p:nvPr/>
          </p:nvSpPr>
          <p:spPr>
            <a:xfrm>
              <a:off x="2740650" y="3002875"/>
              <a:ext cx="519550" cy="506000"/>
            </a:xfrm>
            <a:custGeom>
              <a:avLst/>
              <a:gdLst/>
              <a:ahLst/>
              <a:cxnLst/>
              <a:rect l="l" t="t" r="r" b="b"/>
              <a:pathLst>
                <a:path w="20782" h="20240" extrusionOk="0">
                  <a:moveTo>
                    <a:pt x="3179" y="0"/>
                  </a:moveTo>
                  <a:cubicBezTo>
                    <a:pt x="2322" y="0"/>
                    <a:pt x="1482" y="287"/>
                    <a:pt x="801" y="822"/>
                  </a:cubicBezTo>
                  <a:cubicBezTo>
                    <a:pt x="267" y="1256"/>
                    <a:pt x="0" y="1889"/>
                    <a:pt x="34" y="2556"/>
                  </a:cubicBezTo>
                  <a:cubicBezTo>
                    <a:pt x="134" y="3290"/>
                    <a:pt x="768" y="3857"/>
                    <a:pt x="1368" y="4291"/>
                  </a:cubicBezTo>
                  <a:cubicBezTo>
                    <a:pt x="1935" y="4758"/>
                    <a:pt x="2569" y="5225"/>
                    <a:pt x="2769" y="5959"/>
                  </a:cubicBezTo>
                  <a:cubicBezTo>
                    <a:pt x="3136" y="7427"/>
                    <a:pt x="1468" y="8828"/>
                    <a:pt x="1902" y="10262"/>
                  </a:cubicBezTo>
                  <a:cubicBezTo>
                    <a:pt x="2135" y="10862"/>
                    <a:pt x="2602" y="11329"/>
                    <a:pt x="3169" y="11563"/>
                  </a:cubicBezTo>
                  <a:cubicBezTo>
                    <a:pt x="3636" y="11763"/>
                    <a:pt x="4137" y="11930"/>
                    <a:pt x="4637" y="12097"/>
                  </a:cubicBezTo>
                  <a:cubicBezTo>
                    <a:pt x="4870" y="12163"/>
                    <a:pt x="5104" y="12197"/>
                    <a:pt x="5337" y="12230"/>
                  </a:cubicBezTo>
                  <a:cubicBezTo>
                    <a:pt x="6071" y="12263"/>
                    <a:pt x="6772" y="12564"/>
                    <a:pt x="7339" y="13031"/>
                  </a:cubicBezTo>
                  <a:cubicBezTo>
                    <a:pt x="8173" y="13865"/>
                    <a:pt x="8139" y="15199"/>
                    <a:pt x="8473" y="16333"/>
                  </a:cubicBezTo>
                  <a:cubicBezTo>
                    <a:pt x="8907" y="17701"/>
                    <a:pt x="9507" y="18902"/>
                    <a:pt x="10741" y="19569"/>
                  </a:cubicBezTo>
                  <a:cubicBezTo>
                    <a:pt x="11606" y="20001"/>
                    <a:pt x="12568" y="20240"/>
                    <a:pt x="13539" y="20240"/>
                  </a:cubicBezTo>
                  <a:cubicBezTo>
                    <a:pt x="13841" y="20240"/>
                    <a:pt x="14143" y="20217"/>
                    <a:pt x="14444" y="20169"/>
                  </a:cubicBezTo>
                  <a:lnTo>
                    <a:pt x="19114" y="17467"/>
                  </a:lnTo>
                  <a:cubicBezTo>
                    <a:pt x="20682" y="17000"/>
                    <a:pt x="20748" y="15532"/>
                    <a:pt x="20782" y="13931"/>
                  </a:cubicBezTo>
                  <a:cubicBezTo>
                    <a:pt x="20748" y="12397"/>
                    <a:pt x="20181" y="10896"/>
                    <a:pt x="19147" y="9762"/>
                  </a:cubicBezTo>
                  <a:cubicBezTo>
                    <a:pt x="18480" y="9094"/>
                    <a:pt x="17713" y="8527"/>
                    <a:pt x="16912" y="8094"/>
                  </a:cubicBezTo>
                  <a:cubicBezTo>
                    <a:pt x="16445" y="7894"/>
                    <a:pt x="16012" y="7627"/>
                    <a:pt x="15678" y="7260"/>
                  </a:cubicBezTo>
                  <a:cubicBezTo>
                    <a:pt x="15478" y="6893"/>
                    <a:pt x="15345" y="6459"/>
                    <a:pt x="15345" y="6026"/>
                  </a:cubicBezTo>
                  <a:cubicBezTo>
                    <a:pt x="15311" y="5492"/>
                    <a:pt x="15245" y="4992"/>
                    <a:pt x="15111" y="4525"/>
                  </a:cubicBezTo>
                  <a:cubicBezTo>
                    <a:pt x="14944" y="3991"/>
                    <a:pt x="14677" y="3524"/>
                    <a:pt x="14377" y="3090"/>
                  </a:cubicBezTo>
                  <a:cubicBezTo>
                    <a:pt x="14044" y="2623"/>
                    <a:pt x="13577" y="2256"/>
                    <a:pt x="13043" y="2056"/>
                  </a:cubicBezTo>
                  <a:cubicBezTo>
                    <a:pt x="12242" y="1723"/>
                    <a:pt x="11408" y="1522"/>
                    <a:pt x="10541" y="1422"/>
                  </a:cubicBezTo>
                  <a:cubicBezTo>
                    <a:pt x="10314" y="1395"/>
                    <a:pt x="10084" y="1386"/>
                    <a:pt x="9853" y="1386"/>
                  </a:cubicBezTo>
                  <a:cubicBezTo>
                    <a:pt x="9405" y="1386"/>
                    <a:pt x="8951" y="1420"/>
                    <a:pt x="8502" y="1420"/>
                  </a:cubicBezTo>
                  <a:cubicBezTo>
                    <a:pt x="8061" y="1420"/>
                    <a:pt x="7626" y="1387"/>
                    <a:pt x="7205" y="1256"/>
                  </a:cubicBezTo>
                  <a:cubicBezTo>
                    <a:pt x="6138" y="889"/>
                    <a:pt x="5237" y="355"/>
                    <a:pt x="4137" y="121"/>
                  </a:cubicBezTo>
                  <a:cubicBezTo>
                    <a:pt x="3820" y="40"/>
                    <a:pt x="3498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8"/>
            <p:cNvSpPr/>
            <p:nvPr/>
          </p:nvSpPr>
          <p:spPr>
            <a:xfrm>
              <a:off x="2824050" y="3059050"/>
              <a:ext cx="312725" cy="386350"/>
            </a:xfrm>
            <a:custGeom>
              <a:avLst/>
              <a:gdLst/>
              <a:ahLst/>
              <a:cxnLst/>
              <a:rect l="l" t="t" r="r" b="b"/>
              <a:pathLst>
                <a:path w="12509" h="15454" extrusionOk="0">
                  <a:moveTo>
                    <a:pt x="181" y="1"/>
                  </a:moveTo>
                  <a:cubicBezTo>
                    <a:pt x="101" y="1"/>
                    <a:pt x="33" y="60"/>
                    <a:pt x="33" y="143"/>
                  </a:cubicBezTo>
                  <a:cubicBezTo>
                    <a:pt x="0" y="209"/>
                    <a:pt x="67" y="309"/>
                    <a:pt x="167" y="343"/>
                  </a:cubicBezTo>
                  <a:cubicBezTo>
                    <a:pt x="1735" y="643"/>
                    <a:pt x="6438" y="2544"/>
                    <a:pt x="9440" y="6714"/>
                  </a:cubicBezTo>
                  <a:cubicBezTo>
                    <a:pt x="8355" y="6301"/>
                    <a:pt x="7213" y="6092"/>
                    <a:pt x="6077" y="6092"/>
                  </a:cubicBezTo>
                  <a:cubicBezTo>
                    <a:pt x="4733" y="6092"/>
                    <a:pt x="3397" y="6385"/>
                    <a:pt x="2168" y="6981"/>
                  </a:cubicBezTo>
                  <a:cubicBezTo>
                    <a:pt x="2068" y="7048"/>
                    <a:pt x="2035" y="7148"/>
                    <a:pt x="2102" y="7214"/>
                  </a:cubicBezTo>
                  <a:cubicBezTo>
                    <a:pt x="2102" y="7248"/>
                    <a:pt x="2168" y="7281"/>
                    <a:pt x="2235" y="7314"/>
                  </a:cubicBezTo>
                  <a:cubicBezTo>
                    <a:pt x="2268" y="7314"/>
                    <a:pt x="2302" y="7281"/>
                    <a:pt x="2302" y="7281"/>
                  </a:cubicBezTo>
                  <a:cubicBezTo>
                    <a:pt x="3504" y="6705"/>
                    <a:pt x="4800" y="6422"/>
                    <a:pt x="6100" y="6422"/>
                  </a:cubicBezTo>
                  <a:cubicBezTo>
                    <a:pt x="7361" y="6422"/>
                    <a:pt x="8624" y="6689"/>
                    <a:pt x="9807" y="7214"/>
                  </a:cubicBezTo>
                  <a:cubicBezTo>
                    <a:pt x="11375" y="9616"/>
                    <a:pt x="12175" y="12418"/>
                    <a:pt x="12142" y="15287"/>
                  </a:cubicBezTo>
                  <a:cubicBezTo>
                    <a:pt x="12109" y="15354"/>
                    <a:pt x="12175" y="15420"/>
                    <a:pt x="12275" y="15454"/>
                  </a:cubicBezTo>
                  <a:cubicBezTo>
                    <a:pt x="12376" y="15454"/>
                    <a:pt x="12442" y="15354"/>
                    <a:pt x="12442" y="15287"/>
                  </a:cubicBezTo>
                  <a:cubicBezTo>
                    <a:pt x="12509" y="12351"/>
                    <a:pt x="11708" y="9516"/>
                    <a:pt x="10107" y="7081"/>
                  </a:cubicBezTo>
                  <a:cubicBezTo>
                    <a:pt x="10074" y="7048"/>
                    <a:pt x="10041" y="6981"/>
                    <a:pt x="10007" y="6948"/>
                  </a:cubicBezTo>
                  <a:cubicBezTo>
                    <a:pt x="6938" y="2411"/>
                    <a:pt x="1868" y="343"/>
                    <a:pt x="234" y="9"/>
                  </a:cubicBezTo>
                  <a:cubicBezTo>
                    <a:pt x="216" y="3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8"/>
            <p:cNvSpPr/>
            <p:nvPr/>
          </p:nvSpPr>
          <p:spPr>
            <a:xfrm>
              <a:off x="3949850" y="2312325"/>
              <a:ext cx="350850" cy="641025"/>
            </a:xfrm>
            <a:custGeom>
              <a:avLst/>
              <a:gdLst/>
              <a:ahLst/>
              <a:cxnLst/>
              <a:rect l="l" t="t" r="r" b="b"/>
              <a:pathLst>
                <a:path w="14034" h="25641" extrusionOk="0">
                  <a:moveTo>
                    <a:pt x="10095" y="0"/>
                  </a:moveTo>
                  <a:cubicBezTo>
                    <a:pt x="9966" y="0"/>
                    <a:pt x="9837" y="8"/>
                    <a:pt x="9707" y="24"/>
                  </a:cubicBezTo>
                  <a:cubicBezTo>
                    <a:pt x="7739" y="324"/>
                    <a:pt x="4637" y="2625"/>
                    <a:pt x="2969" y="7529"/>
                  </a:cubicBezTo>
                  <a:cubicBezTo>
                    <a:pt x="0" y="16335"/>
                    <a:pt x="1701" y="24808"/>
                    <a:pt x="1701" y="24808"/>
                  </a:cubicBezTo>
                  <a:lnTo>
                    <a:pt x="3002" y="25542"/>
                  </a:lnTo>
                  <a:cubicBezTo>
                    <a:pt x="3113" y="25610"/>
                    <a:pt x="3234" y="25641"/>
                    <a:pt x="3353" y="25641"/>
                  </a:cubicBezTo>
                  <a:cubicBezTo>
                    <a:pt x="3703" y="25641"/>
                    <a:pt x="4036" y="25373"/>
                    <a:pt x="4036" y="24975"/>
                  </a:cubicBezTo>
                  <a:cubicBezTo>
                    <a:pt x="4103" y="22440"/>
                    <a:pt x="4437" y="19904"/>
                    <a:pt x="5037" y="17469"/>
                  </a:cubicBezTo>
                  <a:cubicBezTo>
                    <a:pt x="6972" y="9464"/>
                    <a:pt x="10508" y="8129"/>
                    <a:pt x="12276" y="5027"/>
                  </a:cubicBezTo>
                  <a:cubicBezTo>
                    <a:pt x="14034" y="1982"/>
                    <a:pt x="12157" y="0"/>
                    <a:pt x="10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8"/>
            <p:cNvSpPr/>
            <p:nvPr/>
          </p:nvSpPr>
          <p:spPr>
            <a:xfrm>
              <a:off x="3992375" y="2357375"/>
              <a:ext cx="211000" cy="527625"/>
            </a:xfrm>
            <a:custGeom>
              <a:avLst/>
              <a:gdLst/>
              <a:ahLst/>
              <a:cxnLst/>
              <a:rect l="l" t="t" r="r" b="b"/>
              <a:pathLst>
                <a:path w="8440" h="21105" extrusionOk="0">
                  <a:moveTo>
                    <a:pt x="8273" y="1"/>
                  </a:moveTo>
                  <a:cubicBezTo>
                    <a:pt x="8245" y="1"/>
                    <a:pt x="8220" y="9"/>
                    <a:pt x="8206" y="23"/>
                  </a:cubicBezTo>
                  <a:cubicBezTo>
                    <a:pt x="4604" y="2825"/>
                    <a:pt x="0" y="11164"/>
                    <a:pt x="1168" y="20971"/>
                  </a:cubicBezTo>
                  <a:cubicBezTo>
                    <a:pt x="1168" y="21071"/>
                    <a:pt x="1235" y="21105"/>
                    <a:pt x="1335" y="21105"/>
                  </a:cubicBezTo>
                  <a:cubicBezTo>
                    <a:pt x="1401" y="21105"/>
                    <a:pt x="1435" y="21038"/>
                    <a:pt x="1435" y="20971"/>
                  </a:cubicBezTo>
                  <a:cubicBezTo>
                    <a:pt x="267" y="11231"/>
                    <a:pt x="4770" y="2992"/>
                    <a:pt x="8373" y="256"/>
                  </a:cubicBezTo>
                  <a:cubicBezTo>
                    <a:pt x="8406" y="190"/>
                    <a:pt x="8440" y="123"/>
                    <a:pt x="8373" y="56"/>
                  </a:cubicBezTo>
                  <a:cubicBezTo>
                    <a:pt x="8354" y="17"/>
                    <a:pt x="8311" y="1"/>
                    <a:pt x="8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8"/>
            <p:cNvSpPr/>
            <p:nvPr/>
          </p:nvSpPr>
          <p:spPr>
            <a:xfrm>
              <a:off x="3995700" y="2580075"/>
              <a:ext cx="312750" cy="376975"/>
            </a:xfrm>
            <a:custGeom>
              <a:avLst/>
              <a:gdLst/>
              <a:ahLst/>
              <a:cxnLst/>
              <a:rect l="l" t="t" r="r" b="b"/>
              <a:pathLst>
                <a:path w="12510" h="15079" extrusionOk="0">
                  <a:moveTo>
                    <a:pt x="9791" y="0"/>
                  </a:moveTo>
                  <a:cubicBezTo>
                    <a:pt x="8734" y="0"/>
                    <a:pt x="7487" y="446"/>
                    <a:pt x="6472" y="1089"/>
                  </a:cubicBezTo>
                  <a:cubicBezTo>
                    <a:pt x="4471" y="2323"/>
                    <a:pt x="1" y="6926"/>
                    <a:pt x="1068" y="14832"/>
                  </a:cubicBezTo>
                  <a:lnTo>
                    <a:pt x="1368" y="14965"/>
                  </a:lnTo>
                  <a:cubicBezTo>
                    <a:pt x="1485" y="15043"/>
                    <a:pt x="1614" y="15079"/>
                    <a:pt x="1740" y="15079"/>
                  </a:cubicBezTo>
                  <a:cubicBezTo>
                    <a:pt x="2044" y="15079"/>
                    <a:pt x="2332" y="14872"/>
                    <a:pt x="2403" y="14565"/>
                  </a:cubicBezTo>
                  <a:cubicBezTo>
                    <a:pt x="2870" y="12597"/>
                    <a:pt x="4070" y="10595"/>
                    <a:pt x="6305" y="8461"/>
                  </a:cubicBezTo>
                  <a:cubicBezTo>
                    <a:pt x="8907" y="5959"/>
                    <a:pt x="12510" y="3657"/>
                    <a:pt x="11943" y="1489"/>
                  </a:cubicBezTo>
                  <a:cubicBezTo>
                    <a:pt x="11663" y="421"/>
                    <a:pt x="10817" y="0"/>
                    <a:pt x="9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8"/>
            <p:cNvSpPr/>
            <p:nvPr/>
          </p:nvSpPr>
          <p:spPr>
            <a:xfrm>
              <a:off x="4018225" y="2602275"/>
              <a:ext cx="227675" cy="356125"/>
            </a:xfrm>
            <a:custGeom>
              <a:avLst/>
              <a:gdLst/>
              <a:ahLst/>
              <a:cxnLst/>
              <a:rect l="l" t="t" r="r" b="b"/>
              <a:pathLst>
                <a:path w="9107" h="14245" extrusionOk="0">
                  <a:moveTo>
                    <a:pt x="8907" y="1"/>
                  </a:moveTo>
                  <a:cubicBezTo>
                    <a:pt x="5371" y="935"/>
                    <a:pt x="0" y="8140"/>
                    <a:pt x="501" y="14111"/>
                  </a:cubicBezTo>
                  <a:cubicBezTo>
                    <a:pt x="501" y="14177"/>
                    <a:pt x="568" y="14244"/>
                    <a:pt x="634" y="14244"/>
                  </a:cubicBezTo>
                  <a:lnTo>
                    <a:pt x="668" y="14244"/>
                  </a:lnTo>
                  <a:cubicBezTo>
                    <a:pt x="734" y="14244"/>
                    <a:pt x="801" y="14177"/>
                    <a:pt x="801" y="14111"/>
                  </a:cubicBezTo>
                  <a:cubicBezTo>
                    <a:pt x="534" y="8173"/>
                    <a:pt x="5471" y="1535"/>
                    <a:pt x="9007" y="267"/>
                  </a:cubicBezTo>
                  <a:cubicBezTo>
                    <a:pt x="9074" y="234"/>
                    <a:pt x="9107" y="167"/>
                    <a:pt x="9074" y="101"/>
                  </a:cubicBezTo>
                  <a:cubicBezTo>
                    <a:pt x="9040" y="34"/>
                    <a:pt x="8974" y="1"/>
                    <a:pt x="8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8"/>
            <p:cNvSpPr/>
            <p:nvPr/>
          </p:nvSpPr>
          <p:spPr>
            <a:xfrm>
              <a:off x="2708125" y="752625"/>
              <a:ext cx="603775" cy="527050"/>
            </a:xfrm>
            <a:custGeom>
              <a:avLst/>
              <a:gdLst/>
              <a:ahLst/>
              <a:cxnLst/>
              <a:rect l="l" t="t" r="r" b="b"/>
              <a:pathLst>
                <a:path w="24151" h="21082" extrusionOk="0">
                  <a:moveTo>
                    <a:pt x="5504" y="0"/>
                  </a:moveTo>
                  <a:lnTo>
                    <a:pt x="4103" y="801"/>
                  </a:lnTo>
                  <a:lnTo>
                    <a:pt x="0" y="3169"/>
                  </a:lnTo>
                  <a:lnTo>
                    <a:pt x="4103" y="10341"/>
                  </a:lnTo>
                  <a:lnTo>
                    <a:pt x="22750" y="21082"/>
                  </a:lnTo>
                  <a:lnTo>
                    <a:pt x="24151" y="20315"/>
                  </a:lnTo>
                  <a:lnTo>
                    <a:pt x="24151" y="10775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8"/>
            <p:cNvSpPr/>
            <p:nvPr/>
          </p:nvSpPr>
          <p:spPr>
            <a:xfrm>
              <a:off x="2708125" y="772625"/>
              <a:ext cx="568750" cy="507050"/>
            </a:xfrm>
            <a:custGeom>
              <a:avLst/>
              <a:gdLst/>
              <a:ahLst/>
              <a:cxnLst/>
              <a:rect l="l" t="t" r="r" b="b"/>
              <a:pathLst>
                <a:path w="22750" h="20282" extrusionOk="0">
                  <a:moveTo>
                    <a:pt x="4103" y="1"/>
                  </a:moveTo>
                  <a:lnTo>
                    <a:pt x="0" y="2369"/>
                  </a:lnTo>
                  <a:lnTo>
                    <a:pt x="4103" y="9541"/>
                  </a:lnTo>
                  <a:lnTo>
                    <a:pt x="22750" y="20282"/>
                  </a:lnTo>
                  <a:lnTo>
                    <a:pt x="22750" y="10742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8"/>
            <p:cNvSpPr/>
            <p:nvPr/>
          </p:nvSpPr>
          <p:spPr>
            <a:xfrm>
              <a:off x="3276850" y="1021975"/>
              <a:ext cx="35050" cy="257700"/>
            </a:xfrm>
            <a:custGeom>
              <a:avLst/>
              <a:gdLst/>
              <a:ahLst/>
              <a:cxnLst/>
              <a:rect l="l" t="t" r="r" b="b"/>
              <a:pathLst>
                <a:path w="1402" h="10308" extrusionOk="0">
                  <a:moveTo>
                    <a:pt x="1402" y="1"/>
                  </a:moveTo>
                  <a:lnTo>
                    <a:pt x="1" y="768"/>
                  </a:lnTo>
                  <a:lnTo>
                    <a:pt x="1" y="10308"/>
                  </a:lnTo>
                  <a:lnTo>
                    <a:pt x="1402" y="9541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8"/>
            <p:cNvSpPr/>
            <p:nvPr/>
          </p:nvSpPr>
          <p:spPr>
            <a:xfrm>
              <a:off x="3276850" y="1021975"/>
              <a:ext cx="35050" cy="257700"/>
            </a:xfrm>
            <a:custGeom>
              <a:avLst/>
              <a:gdLst/>
              <a:ahLst/>
              <a:cxnLst/>
              <a:rect l="l" t="t" r="r" b="b"/>
              <a:pathLst>
                <a:path w="1402" h="10308" extrusionOk="0">
                  <a:moveTo>
                    <a:pt x="1402" y="1"/>
                  </a:moveTo>
                  <a:lnTo>
                    <a:pt x="1" y="768"/>
                  </a:lnTo>
                  <a:lnTo>
                    <a:pt x="1" y="10308"/>
                  </a:lnTo>
                  <a:lnTo>
                    <a:pt x="1402" y="9541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8"/>
            <p:cNvSpPr/>
            <p:nvPr/>
          </p:nvSpPr>
          <p:spPr>
            <a:xfrm>
              <a:off x="3311875" y="268100"/>
              <a:ext cx="602975" cy="527900"/>
            </a:xfrm>
            <a:custGeom>
              <a:avLst/>
              <a:gdLst/>
              <a:ahLst/>
              <a:cxnLst/>
              <a:rect l="l" t="t" r="r" b="b"/>
              <a:pathLst>
                <a:path w="24119" h="21116" extrusionOk="0">
                  <a:moveTo>
                    <a:pt x="18614" y="1"/>
                  </a:moveTo>
                  <a:lnTo>
                    <a:pt x="1" y="10775"/>
                  </a:lnTo>
                  <a:lnTo>
                    <a:pt x="1" y="20315"/>
                  </a:lnTo>
                  <a:lnTo>
                    <a:pt x="1369" y="21116"/>
                  </a:lnTo>
                  <a:lnTo>
                    <a:pt x="20015" y="10341"/>
                  </a:lnTo>
                  <a:lnTo>
                    <a:pt x="24118" y="3203"/>
                  </a:lnTo>
                  <a:lnTo>
                    <a:pt x="20015" y="801"/>
                  </a:lnTo>
                  <a:lnTo>
                    <a:pt x="18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8"/>
            <p:cNvSpPr/>
            <p:nvPr/>
          </p:nvSpPr>
          <p:spPr>
            <a:xfrm>
              <a:off x="3346075" y="288125"/>
              <a:ext cx="568775" cy="507875"/>
            </a:xfrm>
            <a:custGeom>
              <a:avLst/>
              <a:gdLst/>
              <a:ahLst/>
              <a:cxnLst/>
              <a:rect l="l" t="t" r="r" b="b"/>
              <a:pathLst>
                <a:path w="22751" h="20315" extrusionOk="0">
                  <a:moveTo>
                    <a:pt x="18647" y="0"/>
                  </a:moveTo>
                  <a:lnTo>
                    <a:pt x="1" y="10775"/>
                  </a:lnTo>
                  <a:lnTo>
                    <a:pt x="1" y="20315"/>
                  </a:lnTo>
                  <a:lnTo>
                    <a:pt x="18647" y="9540"/>
                  </a:lnTo>
                  <a:lnTo>
                    <a:pt x="22750" y="2402"/>
                  </a:lnTo>
                  <a:lnTo>
                    <a:pt x="186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8"/>
            <p:cNvSpPr/>
            <p:nvPr/>
          </p:nvSpPr>
          <p:spPr>
            <a:xfrm>
              <a:off x="3311875" y="537475"/>
              <a:ext cx="34225" cy="258525"/>
            </a:xfrm>
            <a:custGeom>
              <a:avLst/>
              <a:gdLst/>
              <a:ahLst/>
              <a:cxnLst/>
              <a:rect l="l" t="t" r="r" b="b"/>
              <a:pathLst>
                <a:path w="1369" h="10341" extrusionOk="0">
                  <a:moveTo>
                    <a:pt x="1" y="0"/>
                  </a:moveTo>
                  <a:lnTo>
                    <a:pt x="1" y="9540"/>
                  </a:lnTo>
                  <a:lnTo>
                    <a:pt x="1369" y="10341"/>
                  </a:lnTo>
                  <a:lnTo>
                    <a:pt x="1369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8"/>
            <p:cNvSpPr/>
            <p:nvPr/>
          </p:nvSpPr>
          <p:spPr>
            <a:xfrm>
              <a:off x="3311875" y="537475"/>
              <a:ext cx="34225" cy="258525"/>
            </a:xfrm>
            <a:custGeom>
              <a:avLst/>
              <a:gdLst/>
              <a:ahLst/>
              <a:cxnLst/>
              <a:rect l="l" t="t" r="r" b="b"/>
              <a:pathLst>
                <a:path w="1369" h="10341" extrusionOk="0">
                  <a:moveTo>
                    <a:pt x="1" y="0"/>
                  </a:moveTo>
                  <a:lnTo>
                    <a:pt x="1" y="9540"/>
                  </a:lnTo>
                  <a:lnTo>
                    <a:pt x="1369" y="10341"/>
                  </a:lnTo>
                  <a:lnTo>
                    <a:pt x="1369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8"/>
            <p:cNvSpPr/>
            <p:nvPr/>
          </p:nvSpPr>
          <p:spPr>
            <a:xfrm>
              <a:off x="3099225" y="3353025"/>
              <a:ext cx="424500" cy="279800"/>
            </a:xfrm>
            <a:custGeom>
              <a:avLst/>
              <a:gdLst/>
              <a:ahLst/>
              <a:cxnLst/>
              <a:rect l="l" t="t" r="r" b="b"/>
              <a:pathLst>
                <a:path w="16980" h="11192" extrusionOk="0">
                  <a:moveTo>
                    <a:pt x="8478" y="0"/>
                  </a:moveTo>
                  <a:cubicBezTo>
                    <a:pt x="6314" y="0"/>
                    <a:pt x="4154" y="476"/>
                    <a:pt x="2503" y="1426"/>
                  </a:cubicBezTo>
                  <a:cubicBezTo>
                    <a:pt x="835" y="2394"/>
                    <a:pt x="1" y="3628"/>
                    <a:pt x="1" y="4896"/>
                  </a:cubicBezTo>
                  <a:lnTo>
                    <a:pt x="1" y="6297"/>
                  </a:lnTo>
                  <a:cubicBezTo>
                    <a:pt x="1" y="7564"/>
                    <a:pt x="835" y="8798"/>
                    <a:pt x="2503" y="9766"/>
                  </a:cubicBezTo>
                  <a:cubicBezTo>
                    <a:pt x="4154" y="10716"/>
                    <a:pt x="6314" y="11192"/>
                    <a:pt x="8478" y="11192"/>
                  </a:cubicBezTo>
                  <a:cubicBezTo>
                    <a:pt x="10642" y="11192"/>
                    <a:pt x="12810" y="10716"/>
                    <a:pt x="14478" y="9766"/>
                  </a:cubicBezTo>
                  <a:cubicBezTo>
                    <a:pt x="16146" y="8832"/>
                    <a:pt x="16946" y="7564"/>
                    <a:pt x="16946" y="6297"/>
                  </a:cubicBezTo>
                  <a:lnTo>
                    <a:pt x="16946" y="4896"/>
                  </a:lnTo>
                  <a:cubicBezTo>
                    <a:pt x="16980" y="3661"/>
                    <a:pt x="16146" y="2394"/>
                    <a:pt x="14478" y="1426"/>
                  </a:cubicBezTo>
                  <a:cubicBezTo>
                    <a:pt x="12810" y="476"/>
                    <a:pt x="10642" y="0"/>
                    <a:pt x="8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8"/>
            <p:cNvSpPr/>
            <p:nvPr/>
          </p:nvSpPr>
          <p:spPr>
            <a:xfrm>
              <a:off x="3079225" y="3353025"/>
              <a:ext cx="464525" cy="244575"/>
            </a:xfrm>
            <a:custGeom>
              <a:avLst/>
              <a:gdLst/>
              <a:ahLst/>
              <a:cxnLst/>
              <a:rect l="l" t="t" r="r" b="b"/>
              <a:pathLst>
                <a:path w="18581" h="9783" extrusionOk="0">
                  <a:moveTo>
                    <a:pt x="9290" y="0"/>
                  </a:moveTo>
                  <a:cubicBezTo>
                    <a:pt x="7122" y="0"/>
                    <a:pt x="4954" y="476"/>
                    <a:pt x="3303" y="1426"/>
                  </a:cubicBezTo>
                  <a:cubicBezTo>
                    <a:pt x="0" y="3361"/>
                    <a:pt x="0" y="6430"/>
                    <a:pt x="3303" y="8331"/>
                  </a:cubicBezTo>
                  <a:cubicBezTo>
                    <a:pt x="4954" y="9299"/>
                    <a:pt x="7122" y="9782"/>
                    <a:pt x="9290" y="9782"/>
                  </a:cubicBezTo>
                  <a:cubicBezTo>
                    <a:pt x="11458" y="9782"/>
                    <a:pt x="13627" y="9299"/>
                    <a:pt x="15278" y="8331"/>
                  </a:cubicBezTo>
                  <a:cubicBezTo>
                    <a:pt x="18580" y="6430"/>
                    <a:pt x="18580" y="3328"/>
                    <a:pt x="15278" y="1426"/>
                  </a:cubicBezTo>
                  <a:cubicBezTo>
                    <a:pt x="13627" y="476"/>
                    <a:pt x="11458" y="0"/>
                    <a:pt x="9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8"/>
            <p:cNvSpPr/>
            <p:nvPr/>
          </p:nvSpPr>
          <p:spPr>
            <a:xfrm>
              <a:off x="3274350" y="368175"/>
              <a:ext cx="74250" cy="3119550"/>
            </a:xfrm>
            <a:custGeom>
              <a:avLst/>
              <a:gdLst/>
              <a:ahLst/>
              <a:cxnLst/>
              <a:rect l="l" t="t" r="r" b="b"/>
              <a:pathLst>
                <a:path w="2970" h="124782" extrusionOk="0">
                  <a:moveTo>
                    <a:pt x="1485" y="1"/>
                  </a:moveTo>
                  <a:cubicBezTo>
                    <a:pt x="743" y="1"/>
                    <a:pt x="1" y="501"/>
                    <a:pt x="68" y="1502"/>
                  </a:cubicBezTo>
                  <a:lnTo>
                    <a:pt x="68" y="123956"/>
                  </a:lnTo>
                  <a:cubicBezTo>
                    <a:pt x="68" y="124223"/>
                    <a:pt x="234" y="124456"/>
                    <a:pt x="468" y="124556"/>
                  </a:cubicBezTo>
                  <a:cubicBezTo>
                    <a:pt x="785" y="124706"/>
                    <a:pt x="1135" y="124782"/>
                    <a:pt x="1485" y="124782"/>
                  </a:cubicBezTo>
                  <a:cubicBezTo>
                    <a:pt x="1836" y="124782"/>
                    <a:pt x="2186" y="124706"/>
                    <a:pt x="2503" y="124556"/>
                  </a:cubicBezTo>
                  <a:cubicBezTo>
                    <a:pt x="2736" y="124456"/>
                    <a:pt x="2903" y="124223"/>
                    <a:pt x="2903" y="123956"/>
                  </a:cubicBezTo>
                  <a:lnTo>
                    <a:pt x="2903" y="1502"/>
                  </a:lnTo>
                  <a:cubicBezTo>
                    <a:pt x="2970" y="501"/>
                    <a:pt x="2227" y="1"/>
                    <a:pt x="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8"/>
            <p:cNvSpPr/>
            <p:nvPr/>
          </p:nvSpPr>
          <p:spPr>
            <a:xfrm>
              <a:off x="3311875" y="795975"/>
              <a:ext cx="602975" cy="527075"/>
            </a:xfrm>
            <a:custGeom>
              <a:avLst/>
              <a:gdLst/>
              <a:ahLst/>
              <a:cxnLst/>
              <a:rect l="l" t="t" r="r" b="b"/>
              <a:pathLst>
                <a:path w="24119" h="21083" extrusionOk="0">
                  <a:moveTo>
                    <a:pt x="1369" y="1"/>
                  </a:moveTo>
                  <a:lnTo>
                    <a:pt x="1" y="768"/>
                  </a:lnTo>
                  <a:lnTo>
                    <a:pt x="1" y="10308"/>
                  </a:lnTo>
                  <a:lnTo>
                    <a:pt x="18614" y="21083"/>
                  </a:lnTo>
                  <a:lnTo>
                    <a:pt x="20015" y="20282"/>
                  </a:lnTo>
                  <a:lnTo>
                    <a:pt x="24118" y="17880"/>
                  </a:lnTo>
                  <a:lnTo>
                    <a:pt x="20015" y="10742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8"/>
            <p:cNvSpPr/>
            <p:nvPr/>
          </p:nvSpPr>
          <p:spPr>
            <a:xfrm>
              <a:off x="3777225" y="1064500"/>
              <a:ext cx="137625" cy="198500"/>
            </a:xfrm>
            <a:custGeom>
              <a:avLst/>
              <a:gdLst/>
              <a:ahLst/>
              <a:cxnLst/>
              <a:rect l="l" t="t" r="r" b="b"/>
              <a:pathLst>
                <a:path w="5505" h="7940" extrusionOk="0">
                  <a:moveTo>
                    <a:pt x="1368" y="1"/>
                  </a:moveTo>
                  <a:lnTo>
                    <a:pt x="0" y="801"/>
                  </a:lnTo>
                  <a:lnTo>
                    <a:pt x="4137" y="7940"/>
                  </a:lnTo>
                  <a:lnTo>
                    <a:pt x="5504" y="713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8"/>
            <p:cNvSpPr/>
            <p:nvPr/>
          </p:nvSpPr>
          <p:spPr>
            <a:xfrm>
              <a:off x="3311875" y="815175"/>
              <a:ext cx="568775" cy="507875"/>
            </a:xfrm>
            <a:custGeom>
              <a:avLst/>
              <a:gdLst/>
              <a:ahLst/>
              <a:cxnLst/>
              <a:rect l="l" t="t" r="r" b="b"/>
              <a:pathLst>
                <a:path w="22751" h="20315" extrusionOk="0">
                  <a:moveTo>
                    <a:pt x="1" y="0"/>
                  </a:moveTo>
                  <a:lnTo>
                    <a:pt x="1" y="9540"/>
                  </a:lnTo>
                  <a:lnTo>
                    <a:pt x="18614" y="20315"/>
                  </a:lnTo>
                  <a:lnTo>
                    <a:pt x="22751" y="17913"/>
                  </a:lnTo>
                  <a:lnTo>
                    <a:pt x="18614" y="107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8"/>
            <p:cNvSpPr/>
            <p:nvPr/>
          </p:nvSpPr>
          <p:spPr>
            <a:xfrm>
              <a:off x="2708125" y="1279650"/>
              <a:ext cx="603775" cy="527925"/>
            </a:xfrm>
            <a:custGeom>
              <a:avLst/>
              <a:gdLst/>
              <a:ahLst/>
              <a:cxnLst/>
              <a:rect l="l" t="t" r="r" b="b"/>
              <a:pathLst>
                <a:path w="24151" h="21117" extrusionOk="0">
                  <a:moveTo>
                    <a:pt x="22750" y="1"/>
                  </a:moveTo>
                  <a:lnTo>
                    <a:pt x="4103" y="10775"/>
                  </a:lnTo>
                  <a:lnTo>
                    <a:pt x="0" y="17914"/>
                  </a:lnTo>
                  <a:lnTo>
                    <a:pt x="4103" y="20316"/>
                  </a:lnTo>
                  <a:lnTo>
                    <a:pt x="5504" y="21116"/>
                  </a:lnTo>
                  <a:lnTo>
                    <a:pt x="24151" y="10342"/>
                  </a:lnTo>
                  <a:lnTo>
                    <a:pt x="24151" y="802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8"/>
            <p:cNvSpPr/>
            <p:nvPr/>
          </p:nvSpPr>
          <p:spPr>
            <a:xfrm>
              <a:off x="2742325" y="1299675"/>
              <a:ext cx="569575" cy="507900"/>
            </a:xfrm>
            <a:custGeom>
              <a:avLst/>
              <a:gdLst/>
              <a:ahLst/>
              <a:cxnLst/>
              <a:rect l="l" t="t" r="r" b="b"/>
              <a:pathLst>
                <a:path w="22783" h="20316" extrusionOk="0">
                  <a:moveTo>
                    <a:pt x="22783" y="1"/>
                  </a:moveTo>
                  <a:lnTo>
                    <a:pt x="4136" y="10775"/>
                  </a:lnTo>
                  <a:lnTo>
                    <a:pt x="0" y="17913"/>
                  </a:lnTo>
                  <a:lnTo>
                    <a:pt x="4136" y="20315"/>
                  </a:lnTo>
                  <a:lnTo>
                    <a:pt x="22783" y="9541"/>
                  </a:lnTo>
                  <a:lnTo>
                    <a:pt x="2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8"/>
            <p:cNvSpPr/>
            <p:nvPr/>
          </p:nvSpPr>
          <p:spPr>
            <a:xfrm>
              <a:off x="3602925" y="2817000"/>
              <a:ext cx="399475" cy="230200"/>
            </a:xfrm>
            <a:custGeom>
              <a:avLst/>
              <a:gdLst/>
              <a:ahLst/>
              <a:cxnLst/>
              <a:rect l="l" t="t" r="r" b="b"/>
              <a:pathLst>
                <a:path w="15979" h="9208" extrusionOk="0">
                  <a:moveTo>
                    <a:pt x="7990" y="1"/>
                  </a:moveTo>
                  <a:cubicBezTo>
                    <a:pt x="5947" y="1"/>
                    <a:pt x="3903" y="451"/>
                    <a:pt x="2336" y="1352"/>
                  </a:cubicBezTo>
                  <a:cubicBezTo>
                    <a:pt x="1568" y="1752"/>
                    <a:pt x="901" y="2386"/>
                    <a:pt x="434" y="3120"/>
                  </a:cubicBezTo>
                  <a:lnTo>
                    <a:pt x="1" y="3120"/>
                  </a:lnTo>
                  <a:lnTo>
                    <a:pt x="1" y="4754"/>
                  </a:lnTo>
                  <a:cubicBezTo>
                    <a:pt x="67" y="5889"/>
                    <a:pt x="835" y="7023"/>
                    <a:pt x="2336" y="7857"/>
                  </a:cubicBezTo>
                  <a:cubicBezTo>
                    <a:pt x="3903" y="8757"/>
                    <a:pt x="5947" y="9208"/>
                    <a:pt x="7990" y="9208"/>
                  </a:cubicBezTo>
                  <a:cubicBezTo>
                    <a:pt x="10033" y="9208"/>
                    <a:pt x="12076" y="8757"/>
                    <a:pt x="13644" y="7857"/>
                  </a:cubicBezTo>
                  <a:cubicBezTo>
                    <a:pt x="15145" y="7023"/>
                    <a:pt x="15912" y="5889"/>
                    <a:pt x="15979" y="4754"/>
                  </a:cubicBezTo>
                  <a:lnTo>
                    <a:pt x="15979" y="3120"/>
                  </a:lnTo>
                  <a:lnTo>
                    <a:pt x="15545" y="3120"/>
                  </a:lnTo>
                  <a:cubicBezTo>
                    <a:pt x="15078" y="2386"/>
                    <a:pt x="14411" y="1752"/>
                    <a:pt x="13644" y="1352"/>
                  </a:cubicBezTo>
                  <a:cubicBezTo>
                    <a:pt x="12076" y="451"/>
                    <a:pt x="10033" y="1"/>
                    <a:pt x="7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8"/>
            <p:cNvSpPr/>
            <p:nvPr/>
          </p:nvSpPr>
          <p:spPr>
            <a:xfrm>
              <a:off x="3583750" y="2779475"/>
              <a:ext cx="437825" cy="231025"/>
            </a:xfrm>
            <a:custGeom>
              <a:avLst/>
              <a:gdLst/>
              <a:ahLst/>
              <a:cxnLst/>
              <a:rect l="l" t="t" r="r" b="b"/>
              <a:pathLst>
                <a:path w="17513" h="9241" extrusionOk="0">
                  <a:moveTo>
                    <a:pt x="8757" y="1"/>
                  </a:moveTo>
                  <a:cubicBezTo>
                    <a:pt x="6714" y="1"/>
                    <a:pt x="4670" y="451"/>
                    <a:pt x="3103" y="1352"/>
                  </a:cubicBezTo>
                  <a:cubicBezTo>
                    <a:pt x="0" y="3153"/>
                    <a:pt x="0" y="6089"/>
                    <a:pt x="3103" y="7890"/>
                  </a:cubicBezTo>
                  <a:cubicBezTo>
                    <a:pt x="4670" y="8791"/>
                    <a:pt x="6714" y="9241"/>
                    <a:pt x="8757" y="9241"/>
                  </a:cubicBezTo>
                  <a:cubicBezTo>
                    <a:pt x="10800" y="9241"/>
                    <a:pt x="12843" y="8791"/>
                    <a:pt x="14411" y="7890"/>
                  </a:cubicBezTo>
                  <a:cubicBezTo>
                    <a:pt x="17513" y="6089"/>
                    <a:pt x="17513" y="3153"/>
                    <a:pt x="14411" y="1352"/>
                  </a:cubicBezTo>
                  <a:cubicBezTo>
                    <a:pt x="12843" y="451"/>
                    <a:pt x="10800" y="1"/>
                    <a:pt x="875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8"/>
            <p:cNvSpPr/>
            <p:nvPr/>
          </p:nvSpPr>
          <p:spPr>
            <a:xfrm>
              <a:off x="3583750" y="2779475"/>
              <a:ext cx="437825" cy="231025"/>
            </a:xfrm>
            <a:custGeom>
              <a:avLst/>
              <a:gdLst/>
              <a:ahLst/>
              <a:cxnLst/>
              <a:rect l="l" t="t" r="r" b="b"/>
              <a:pathLst>
                <a:path w="17513" h="9241" extrusionOk="0">
                  <a:moveTo>
                    <a:pt x="8757" y="1"/>
                  </a:moveTo>
                  <a:cubicBezTo>
                    <a:pt x="6714" y="1"/>
                    <a:pt x="4670" y="451"/>
                    <a:pt x="3103" y="1352"/>
                  </a:cubicBezTo>
                  <a:cubicBezTo>
                    <a:pt x="0" y="3153"/>
                    <a:pt x="0" y="6089"/>
                    <a:pt x="3103" y="7890"/>
                  </a:cubicBezTo>
                  <a:cubicBezTo>
                    <a:pt x="4670" y="8791"/>
                    <a:pt x="6714" y="9241"/>
                    <a:pt x="8757" y="9241"/>
                  </a:cubicBezTo>
                  <a:cubicBezTo>
                    <a:pt x="10800" y="9241"/>
                    <a:pt x="12843" y="8791"/>
                    <a:pt x="14411" y="7890"/>
                  </a:cubicBezTo>
                  <a:cubicBezTo>
                    <a:pt x="17513" y="6089"/>
                    <a:pt x="17513" y="3153"/>
                    <a:pt x="14411" y="1352"/>
                  </a:cubicBezTo>
                  <a:cubicBezTo>
                    <a:pt x="12843" y="451"/>
                    <a:pt x="10800" y="1"/>
                    <a:pt x="8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8"/>
            <p:cNvSpPr/>
            <p:nvPr/>
          </p:nvSpPr>
          <p:spPr>
            <a:xfrm>
              <a:off x="3670475" y="2823900"/>
              <a:ext cx="264375" cy="142825"/>
            </a:xfrm>
            <a:custGeom>
              <a:avLst/>
              <a:gdLst/>
              <a:ahLst/>
              <a:cxnLst/>
              <a:rect l="l" t="t" r="r" b="b"/>
              <a:pathLst>
                <a:path w="10575" h="5713" extrusionOk="0">
                  <a:moveTo>
                    <a:pt x="5275" y="0"/>
                  </a:moveTo>
                  <a:cubicBezTo>
                    <a:pt x="4020" y="0"/>
                    <a:pt x="2769" y="259"/>
                    <a:pt x="1602" y="776"/>
                  </a:cubicBezTo>
                  <a:cubicBezTo>
                    <a:pt x="568" y="1309"/>
                    <a:pt x="1" y="2043"/>
                    <a:pt x="1" y="2844"/>
                  </a:cubicBezTo>
                  <a:cubicBezTo>
                    <a:pt x="1" y="3678"/>
                    <a:pt x="568" y="4378"/>
                    <a:pt x="1602" y="4912"/>
                  </a:cubicBezTo>
                  <a:cubicBezTo>
                    <a:pt x="2769" y="5446"/>
                    <a:pt x="4020" y="5713"/>
                    <a:pt x="5275" y="5713"/>
                  </a:cubicBezTo>
                  <a:cubicBezTo>
                    <a:pt x="6530" y="5713"/>
                    <a:pt x="7789" y="5446"/>
                    <a:pt x="8974" y="4912"/>
                  </a:cubicBezTo>
                  <a:cubicBezTo>
                    <a:pt x="10008" y="4378"/>
                    <a:pt x="10575" y="3678"/>
                    <a:pt x="10575" y="2844"/>
                  </a:cubicBezTo>
                  <a:cubicBezTo>
                    <a:pt x="10575" y="2043"/>
                    <a:pt x="10008" y="1343"/>
                    <a:pt x="8974" y="776"/>
                  </a:cubicBezTo>
                  <a:cubicBezTo>
                    <a:pt x="7789" y="259"/>
                    <a:pt x="6530" y="0"/>
                    <a:pt x="5275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8"/>
            <p:cNvSpPr/>
            <p:nvPr/>
          </p:nvSpPr>
          <p:spPr>
            <a:xfrm>
              <a:off x="3670475" y="2823900"/>
              <a:ext cx="264375" cy="142825"/>
            </a:xfrm>
            <a:custGeom>
              <a:avLst/>
              <a:gdLst/>
              <a:ahLst/>
              <a:cxnLst/>
              <a:rect l="l" t="t" r="r" b="b"/>
              <a:pathLst>
                <a:path w="10575" h="5713" extrusionOk="0">
                  <a:moveTo>
                    <a:pt x="5275" y="0"/>
                  </a:moveTo>
                  <a:cubicBezTo>
                    <a:pt x="4020" y="0"/>
                    <a:pt x="2769" y="259"/>
                    <a:pt x="1602" y="776"/>
                  </a:cubicBezTo>
                  <a:cubicBezTo>
                    <a:pt x="568" y="1309"/>
                    <a:pt x="1" y="2043"/>
                    <a:pt x="1" y="2844"/>
                  </a:cubicBezTo>
                  <a:cubicBezTo>
                    <a:pt x="1" y="3678"/>
                    <a:pt x="568" y="4378"/>
                    <a:pt x="1602" y="4912"/>
                  </a:cubicBezTo>
                  <a:cubicBezTo>
                    <a:pt x="2769" y="5446"/>
                    <a:pt x="4020" y="5713"/>
                    <a:pt x="5275" y="5713"/>
                  </a:cubicBezTo>
                  <a:cubicBezTo>
                    <a:pt x="6530" y="5713"/>
                    <a:pt x="7789" y="5446"/>
                    <a:pt x="8974" y="4912"/>
                  </a:cubicBezTo>
                  <a:cubicBezTo>
                    <a:pt x="10008" y="4378"/>
                    <a:pt x="10575" y="3678"/>
                    <a:pt x="10575" y="2844"/>
                  </a:cubicBezTo>
                  <a:cubicBezTo>
                    <a:pt x="10575" y="2043"/>
                    <a:pt x="10008" y="1343"/>
                    <a:pt x="8974" y="776"/>
                  </a:cubicBezTo>
                  <a:cubicBezTo>
                    <a:pt x="7789" y="259"/>
                    <a:pt x="6530" y="0"/>
                    <a:pt x="52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8"/>
            <p:cNvSpPr/>
            <p:nvPr/>
          </p:nvSpPr>
          <p:spPr>
            <a:xfrm>
              <a:off x="3611275" y="2788250"/>
              <a:ext cx="381950" cy="213500"/>
            </a:xfrm>
            <a:custGeom>
              <a:avLst/>
              <a:gdLst/>
              <a:ahLst/>
              <a:cxnLst/>
              <a:rect l="l" t="t" r="r" b="b"/>
              <a:pathLst>
                <a:path w="15278" h="8540" extrusionOk="0">
                  <a:moveTo>
                    <a:pt x="7643" y="1393"/>
                  </a:moveTo>
                  <a:cubicBezTo>
                    <a:pt x="8898" y="1393"/>
                    <a:pt x="10157" y="1651"/>
                    <a:pt x="11342" y="2168"/>
                  </a:cubicBezTo>
                  <a:cubicBezTo>
                    <a:pt x="12376" y="2735"/>
                    <a:pt x="12943" y="3469"/>
                    <a:pt x="12943" y="4270"/>
                  </a:cubicBezTo>
                  <a:cubicBezTo>
                    <a:pt x="12943" y="5070"/>
                    <a:pt x="12376" y="5804"/>
                    <a:pt x="11342" y="6338"/>
                  </a:cubicBezTo>
                  <a:cubicBezTo>
                    <a:pt x="10157" y="6855"/>
                    <a:pt x="8898" y="7114"/>
                    <a:pt x="7643" y="7114"/>
                  </a:cubicBezTo>
                  <a:cubicBezTo>
                    <a:pt x="6388" y="7114"/>
                    <a:pt x="5137" y="6855"/>
                    <a:pt x="3970" y="6338"/>
                  </a:cubicBezTo>
                  <a:cubicBezTo>
                    <a:pt x="2936" y="5804"/>
                    <a:pt x="2369" y="5070"/>
                    <a:pt x="2369" y="4270"/>
                  </a:cubicBezTo>
                  <a:cubicBezTo>
                    <a:pt x="2369" y="3469"/>
                    <a:pt x="2936" y="2735"/>
                    <a:pt x="3970" y="2168"/>
                  </a:cubicBezTo>
                  <a:cubicBezTo>
                    <a:pt x="5137" y="1651"/>
                    <a:pt x="6388" y="1393"/>
                    <a:pt x="7643" y="1393"/>
                  </a:cubicBezTo>
                  <a:close/>
                  <a:moveTo>
                    <a:pt x="7639" y="0"/>
                  </a:moveTo>
                  <a:cubicBezTo>
                    <a:pt x="5763" y="0"/>
                    <a:pt x="3886" y="434"/>
                    <a:pt x="2168" y="1301"/>
                  </a:cubicBezTo>
                  <a:cubicBezTo>
                    <a:pt x="767" y="2102"/>
                    <a:pt x="0" y="3169"/>
                    <a:pt x="0" y="4270"/>
                  </a:cubicBezTo>
                  <a:cubicBezTo>
                    <a:pt x="0" y="5371"/>
                    <a:pt x="767" y="6405"/>
                    <a:pt x="2168" y="7239"/>
                  </a:cubicBezTo>
                  <a:cubicBezTo>
                    <a:pt x="3886" y="8106"/>
                    <a:pt x="5763" y="8540"/>
                    <a:pt x="7639" y="8540"/>
                  </a:cubicBezTo>
                  <a:cubicBezTo>
                    <a:pt x="9515" y="8540"/>
                    <a:pt x="11392" y="8106"/>
                    <a:pt x="13110" y="7239"/>
                  </a:cubicBezTo>
                  <a:cubicBezTo>
                    <a:pt x="14511" y="6405"/>
                    <a:pt x="15278" y="5371"/>
                    <a:pt x="15278" y="4270"/>
                  </a:cubicBezTo>
                  <a:cubicBezTo>
                    <a:pt x="15278" y="3169"/>
                    <a:pt x="14511" y="2102"/>
                    <a:pt x="13110" y="1301"/>
                  </a:cubicBezTo>
                  <a:cubicBezTo>
                    <a:pt x="11392" y="434"/>
                    <a:pt x="9515" y="0"/>
                    <a:pt x="7639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8"/>
            <p:cNvSpPr/>
            <p:nvPr/>
          </p:nvSpPr>
          <p:spPr>
            <a:xfrm>
              <a:off x="3611275" y="2788250"/>
              <a:ext cx="381950" cy="213500"/>
            </a:xfrm>
            <a:custGeom>
              <a:avLst/>
              <a:gdLst/>
              <a:ahLst/>
              <a:cxnLst/>
              <a:rect l="l" t="t" r="r" b="b"/>
              <a:pathLst>
                <a:path w="15278" h="8540" extrusionOk="0">
                  <a:moveTo>
                    <a:pt x="7643" y="1393"/>
                  </a:moveTo>
                  <a:cubicBezTo>
                    <a:pt x="8898" y="1393"/>
                    <a:pt x="10157" y="1651"/>
                    <a:pt x="11342" y="2168"/>
                  </a:cubicBezTo>
                  <a:cubicBezTo>
                    <a:pt x="12376" y="2735"/>
                    <a:pt x="12943" y="3469"/>
                    <a:pt x="12943" y="4270"/>
                  </a:cubicBezTo>
                  <a:cubicBezTo>
                    <a:pt x="12943" y="5070"/>
                    <a:pt x="12376" y="5804"/>
                    <a:pt x="11342" y="6338"/>
                  </a:cubicBezTo>
                  <a:cubicBezTo>
                    <a:pt x="10157" y="6855"/>
                    <a:pt x="8898" y="7114"/>
                    <a:pt x="7643" y="7114"/>
                  </a:cubicBezTo>
                  <a:cubicBezTo>
                    <a:pt x="6388" y="7114"/>
                    <a:pt x="5137" y="6855"/>
                    <a:pt x="3970" y="6338"/>
                  </a:cubicBezTo>
                  <a:cubicBezTo>
                    <a:pt x="2936" y="5804"/>
                    <a:pt x="2369" y="5070"/>
                    <a:pt x="2369" y="4270"/>
                  </a:cubicBezTo>
                  <a:cubicBezTo>
                    <a:pt x="2369" y="3469"/>
                    <a:pt x="2936" y="2735"/>
                    <a:pt x="3970" y="2168"/>
                  </a:cubicBezTo>
                  <a:cubicBezTo>
                    <a:pt x="5137" y="1651"/>
                    <a:pt x="6388" y="1393"/>
                    <a:pt x="7643" y="1393"/>
                  </a:cubicBezTo>
                  <a:close/>
                  <a:moveTo>
                    <a:pt x="7639" y="0"/>
                  </a:moveTo>
                  <a:cubicBezTo>
                    <a:pt x="5763" y="0"/>
                    <a:pt x="3886" y="434"/>
                    <a:pt x="2168" y="1301"/>
                  </a:cubicBezTo>
                  <a:cubicBezTo>
                    <a:pt x="767" y="2102"/>
                    <a:pt x="0" y="3169"/>
                    <a:pt x="0" y="4270"/>
                  </a:cubicBezTo>
                  <a:cubicBezTo>
                    <a:pt x="0" y="5371"/>
                    <a:pt x="767" y="6405"/>
                    <a:pt x="2168" y="7239"/>
                  </a:cubicBezTo>
                  <a:cubicBezTo>
                    <a:pt x="3886" y="8106"/>
                    <a:pt x="5763" y="8540"/>
                    <a:pt x="7639" y="8540"/>
                  </a:cubicBezTo>
                  <a:cubicBezTo>
                    <a:pt x="9515" y="8540"/>
                    <a:pt x="11392" y="8106"/>
                    <a:pt x="13110" y="7239"/>
                  </a:cubicBezTo>
                  <a:cubicBezTo>
                    <a:pt x="14511" y="6405"/>
                    <a:pt x="15278" y="5371"/>
                    <a:pt x="15278" y="4270"/>
                  </a:cubicBezTo>
                  <a:cubicBezTo>
                    <a:pt x="15278" y="3169"/>
                    <a:pt x="14511" y="2102"/>
                    <a:pt x="13110" y="1301"/>
                  </a:cubicBezTo>
                  <a:cubicBezTo>
                    <a:pt x="11392" y="434"/>
                    <a:pt x="9515" y="0"/>
                    <a:pt x="7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3664650" y="2830350"/>
              <a:ext cx="276050" cy="129300"/>
            </a:xfrm>
            <a:custGeom>
              <a:avLst/>
              <a:gdLst/>
              <a:ahLst/>
              <a:cxnLst/>
              <a:rect l="l" t="t" r="r" b="b"/>
              <a:pathLst>
                <a:path w="11042" h="5172" extrusionOk="0">
                  <a:moveTo>
                    <a:pt x="5521" y="1"/>
                  </a:moveTo>
                  <a:cubicBezTo>
                    <a:pt x="4236" y="1"/>
                    <a:pt x="2952" y="251"/>
                    <a:pt x="1968" y="751"/>
                  </a:cubicBezTo>
                  <a:cubicBezTo>
                    <a:pt x="33" y="1785"/>
                    <a:pt x="0" y="3386"/>
                    <a:pt x="1968" y="4421"/>
                  </a:cubicBezTo>
                  <a:cubicBezTo>
                    <a:pt x="2952" y="4921"/>
                    <a:pt x="4236" y="5171"/>
                    <a:pt x="5521" y="5171"/>
                  </a:cubicBezTo>
                  <a:cubicBezTo>
                    <a:pt x="6805" y="5171"/>
                    <a:pt x="8089" y="4921"/>
                    <a:pt x="9073" y="4421"/>
                  </a:cubicBezTo>
                  <a:cubicBezTo>
                    <a:pt x="11041" y="3386"/>
                    <a:pt x="11041" y="1752"/>
                    <a:pt x="9073" y="751"/>
                  </a:cubicBezTo>
                  <a:cubicBezTo>
                    <a:pt x="8089" y="251"/>
                    <a:pt x="6805" y="1"/>
                    <a:pt x="5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3664650" y="2830350"/>
              <a:ext cx="276050" cy="129300"/>
            </a:xfrm>
            <a:custGeom>
              <a:avLst/>
              <a:gdLst/>
              <a:ahLst/>
              <a:cxnLst/>
              <a:rect l="l" t="t" r="r" b="b"/>
              <a:pathLst>
                <a:path w="11042" h="5172" extrusionOk="0">
                  <a:moveTo>
                    <a:pt x="5521" y="1"/>
                  </a:moveTo>
                  <a:cubicBezTo>
                    <a:pt x="4236" y="1"/>
                    <a:pt x="2952" y="251"/>
                    <a:pt x="1968" y="751"/>
                  </a:cubicBezTo>
                  <a:cubicBezTo>
                    <a:pt x="33" y="1785"/>
                    <a:pt x="0" y="3386"/>
                    <a:pt x="1968" y="4421"/>
                  </a:cubicBezTo>
                  <a:cubicBezTo>
                    <a:pt x="2952" y="4921"/>
                    <a:pt x="4236" y="5171"/>
                    <a:pt x="5521" y="5171"/>
                  </a:cubicBezTo>
                  <a:cubicBezTo>
                    <a:pt x="6805" y="5171"/>
                    <a:pt x="8089" y="4921"/>
                    <a:pt x="9073" y="4421"/>
                  </a:cubicBezTo>
                  <a:cubicBezTo>
                    <a:pt x="11041" y="3386"/>
                    <a:pt x="11041" y="1752"/>
                    <a:pt x="9073" y="751"/>
                  </a:cubicBezTo>
                  <a:cubicBezTo>
                    <a:pt x="8089" y="251"/>
                    <a:pt x="6805" y="1"/>
                    <a:pt x="55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3664650" y="2830350"/>
              <a:ext cx="276050" cy="129300"/>
            </a:xfrm>
            <a:custGeom>
              <a:avLst/>
              <a:gdLst/>
              <a:ahLst/>
              <a:cxnLst/>
              <a:rect l="l" t="t" r="r" b="b"/>
              <a:pathLst>
                <a:path w="11042" h="5172" extrusionOk="0">
                  <a:moveTo>
                    <a:pt x="5521" y="1"/>
                  </a:moveTo>
                  <a:cubicBezTo>
                    <a:pt x="4236" y="1"/>
                    <a:pt x="2952" y="251"/>
                    <a:pt x="1968" y="751"/>
                  </a:cubicBezTo>
                  <a:cubicBezTo>
                    <a:pt x="33" y="1785"/>
                    <a:pt x="0" y="3386"/>
                    <a:pt x="1968" y="4421"/>
                  </a:cubicBezTo>
                  <a:cubicBezTo>
                    <a:pt x="2952" y="4921"/>
                    <a:pt x="4236" y="5171"/>
                    <a:pt x="5521" y="5171"/>
                  </a:cubicBezTo>
                  <a:cubicBezTo>
                    <a:pt x="6805" y="5171"/>
                    <a:pt x="8089" y="4921"/>
                    <a:pt x="9073" y="4421"/>
                  </a:cubicBezTo>
                  <a:cubicBezTo>
                    <a:pt x="11041" y="3386"/>
                    <a:pt x="11041" y="1752"/>
                    <a:pt x="9073" y="751"/>
                  </a:cubicBezTo>
                  <a:cubicBezTo>
                    <a:pt x="8089" y="251"/>
                    <a:pt x="6805" y="1"/>
                    <a:pt x="5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3678825" y="2847250"/>
              <a:ext cx="248525" cy="112400"/>
            </a:xfrm>
            <a:custGeom>
              <a:avLst/>
              <a:gdLst/>
              <a:ahLst/>
              <a:cxnLst/>
              <a:rect l="l" t="t" r="r" b="b"/>
              <a:pathLst>
                <a:path w="9941" h="4496" extrusionOk="0">
                  <a:moveTo>
                    <a:pt x="4954" y="0"/>
                  </a:moveTo>
                  <a:cubicBezTo>
                    <a:pt x="3669" y="0"/>
                    <a:pt x="2385" y="259"/>
                    <a:pt x="1401" y="776"/>
                  </a:cubicBezTo>
                  <a:cubicBezTo>
                    <a:pt x="567" y="1176"/>
                    <a:pt x="134" y="1710"/>
                    <a:pt x="0" y="2243"/>
                  </a:cubicBezTo>
                  <a:cubicBezTo>
                    <a:pt x="134" y="2777"/>
                    <a:pt x="601" y="3311"/>
                    <a:pt x="1401" y="3745"/>
                  </a:cubicBezTo>
                  <a:cubicBezTo>
                    <a:pt x="2385" y="4245"/>
                    <a:pt x="3669" y="4495"/>
                    <a:pt x="4954" y="4495"/>
                  </a:cubicBezTo>
                  <a:cubicBezTo>
                    <a:pt x="6238" y="4495"/>
                    <a:pt x="7522" y="4245"/>
                    <a:pt x="8506" y="3745"/>
                  </a:cubicBezTo>
                  <a:cubicBezTo>
                    <a:pt x="9307" y="3311"/>
                    <a:pt x="9774" y="2777"/>
                    <a:pt x="9941" y="2243"/>
                  </a:cubicBezTo>
                  <a:cubicBezTo>
                    <a:pt x="9774" y="1710"/>
                    <a:pt x="9307" y="1176"/>
                    <a:pt x="8506" y="776"/>
                  </a:cubicBezTo>
                  <a:cubicBezTo>
                    <a:pt x="7522" y="259"/>
                    <a:pt x="6238" y="0"/>
                    <a:pt x="4954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3678825" y="2847250"/>
              <a:ext cx="248525" cy="112400"/>
            </a:xfrm>
            <a:custGeom>
              <a:avLst/>
              <a:gdLst/>
              <a:ahLst/>
              <a:cxnLst/>
              <a:rect l="l" t="t" r="r" b="b"/>
              <a:pathLst>
                <a:path w="9941" h="4496" extrusionOk="0">
                  <a:moveTo>
                    <a:pt x="4954" y="0"/>
                  </a:moveTo>
                  <a:cubicBezTo>
                    <a:pt x="3669" y="0"/>
                    <a:pt x="2385" y="259"/>
                    <a:pt x="1401" y="776"/>
                  </a:cubicBezTo>
                  <a:cubicBezTo>
                    <a:pt x="567" y="1176"/>
                    <a:pt x="134" y="1710"/>
                    <a:pt x="0" y="2243"/>
                  </a:cubicBezTo>
                  <a:cubicBezTo>
                    <a:pt x="134" y="2777"/>
                    <a:pt x="601" y="3311"/>
                    <a:pt x="1401" y="3745"/>
                  </a:cubicBezTo>
                  <a:cubicBezTo>
                    <a:pt x="2385" y="4245"/>
                    <a:pt x="3669" y="4495"/>
                    <a:pt x="4954" y="4495"/>
                  </a:cubicBezTo>
                  <a:cubicBezTo>
                    <a:pt x="6238" y="4495"/>
                    <a:pt x="7522" y="4245"/>
                    <a:pt x="8506" y="3745"/>
                  </a:cubicBezTo>
                  <a:cubicBezTo>
                    <a:pt x="9307" y="3311"/>
                    <a:pt x="9774" y="2777"/>
                    <a:pt x="9941" y="2243"/>
                  </a:cubicBezTo>
                  <a:cubicBezTo>
                    <a:pt x="9774" y="1710"/>
                    <a:pt x="9307" y="1176"/>
                    <a:pt x="8506" y="776"/>
                  </a:cubicBezTo>
                  <a:cubicBezTo>
                    <a:pt x="7522" y="259"/>
                    <a:pt x="6238" y="0"/>
                    <a:pt x="4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3796400" y="2849950"/>
              <a:ext cx="18375" cy="37550"/>
            </a:xfrm>
            <a:custGeom>
              <a:avLst/>
              <a:gdLst/>
              <a:ahLst/>
              <a:cxnLst/>
              <a:rect l="l" t="t" r="r" b="b"/>
              <a:pathLst>
                <a:path w="735" h="1502" extrusionOk="0">
                  <a:moveTo>
                    <a:pt x="734" y="1"/>
                  </a:moveTo>
                  <a:lnTo>
                    <a:pt x="0" y="734"/>
                  </a:lnTo>
                  <a:lnTo>
                    <a:pt x="0" y="1502"/>
                  </a:lnTo>
                  <a:lnTo>
                    <a:pt x="467" y="1001"/>
                  </a:lnTo>
                  <a:lnTo>
                    <a:pt x="734" y="7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3796400" y="2849950"/>
              <a:ext cx="18375" cy="37550"/>
            </a:xfrm>
            <a:custGeom>
              <a:avLst/>
              <a:gdLst/>
              <a:ahLst/>
              <a:cxnLst/>
              <a:rect l="l" t="t" r="r" b="b"/>
              <a:pathLst>
                <a:path w="735" h="1502" extrusionOk="0">
                  <a:moveTo>
                    <a:pt x="734" y="1"/>
                  </a:moveTo>
                  <a:lnTo>
                    <a:pt x="0" y="734"/>
                  </a:lnTo>
                  <a:lnTo>
                    <a:pt x="0" y="1502"/>
                  </a:lnTo>
                  <a:lnTo>
                    <a:pt x="467" y="1001"/>
                  </a:lnTo>
                  <a:lnTo>
                    <a:pt x="734" y="7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3762200" y="28663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947" y="0"/>
                  </a:moveTo>
                  <a:cubicBezTo>
                    <a:pt x="731" y="0"/>
                    <a:pt x="515" y="60"/>
                    <a:pt x="334" y="181"/>
                  </a:cubicBezTo>
                  <a:cubicBezTo>
                    <a:pt x="1" y="381"/>
                    <a:pt x="34" y="547"/>
                    <a:pt x="201" y="648"/>
                  </a:cubicBezTo>
                  <a:cubicBezTo>
                    <a:pt x="234" y="681"/>
                    <a:pt x="301" y="681"/>
                    <a:pt x="368" y="714"/>
                  </a:cubicBezTo>
                  <a:lnTo>
                    <a:pt x="668" y="714"/>
                  </a:lnTo>
                  <a:cubicBezTo>
                    <a:pt x="901" y="648"/>
                    <a:pt x="1135" y="581"/>
                    <a:pt x="1368" y="514"/>
                  </a:cubicBezTo>
                  <a:lnTo>
                    <a:pt x="1368" y="80"/>
                  </a:lnTo>
                  <a:cubicBezTo>
                    <a:pt x="1235" y="27"/>
                    <a:pt x="1091" y="0"/>
                    <a:pt x="947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8"/>
            <p:cNvSpPr/>
            <p:nvPr/>
          </p:nvSpPr>
          <p:spPr>
            <a:xfrm>
              <a:off x="3762200" y="28663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947" y="0"/>
                  </a:moveTo>
                  <a:cubicBezTo>
                    <a:pt x="731" y="0"/>
                    <a:pt x="515" y="60"/>
                    <a:pt x="334" y="181"/>
                  </a:cubicBezTo>
                  <a:cubicBezTo>
                    <a:pt x="1" y="381"/>
                    <a:pt x="34" y="547"/>
                    <a:pt x="201" y="648"/>
                  </a:cubicBezTo>
                  <a:cubicBezTo>
                    <a:pt x="234" y="681"/>
                    <a:pt x="301" y="681"/>
                    <a:pt x="368" y="714"/>
                  </a:cubicBezTo>
                  <a:lnTo>
                    <a:pt x="668" y="714"/>
                  </a:lnTo>
                  <a:cubicBezTo>
                    <a:pt x="901" y="648"/>
                    <a:pt x="1135" y="581"/>
                    <a:pt x="1368" y="514"/>
                  </a:cubicBezTo>
                  <a:lnTo>
                    <a:pt x="1368" y="80"/>
                  </a:lnTo>
                  <a:cubicBezTo>
                    <a:pt x="1235" y="27"/>
                    <a:pt x="1091" y="0"/>
                    <a:pt x="9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8"/>
            <p:cNvSpPr/>
            <p:nvPr/>
          </p:nvSpPr>
          <p:spPr>
            <a:xfrm>
              <a:off x="3724675" y="2856625"/>
              <a:ext cx="155150" cy="91750"/>
            </a:xfrm>
            <a:custGeom>
              <a:avLst/>
              <a:gdLst/>
              <a:ahLst/>
              <a:cxnLst/>
              <a:rect l="l" t="t" r="r" b="b"/>
              <a:pathLst>
                <a:path w="6206" h="3670" extrusionOk="0">
                  <a:moveTo>
                    <a:pt x="1" y="0"/>
                  </a:moveTo>
                  <a:lnTo>
                    <a:pt x="1" y="634"/>
                  </a:lnTo>
                  <a:lnTo>
                    <a:pt x="234" y="768"/>
                  </a:lnTo>
                  <a:lnTo>
                    <a:pt x="233" y="774"/>
                  </a:lnTo>
                  <a:lnTo>
                    <a:pt x="233" y="774"/>
                  </a:lnTo>
                  <a:cubicBezTo>
                    <a:pt x="308" y="585"/>
                    <a:pt x="438" y="427"/>
                    <a:pt x="601" y="334"/>
                  </a:cubicBezTo>
                  <a:lnTo>
                    <a:pt x="1" y="0"/>
                  </a:lnTo>
                  <a:close/>
                  <a:moveTo>
                    <a:pt x="233" y="774"/>
                  </a:moveTo>
                  <a:cubicBezTo>
                    <a:pt x="200" y="856"/>
                    <a:pt x="178" y="944"/>
                    <a:pt x="168" y="1035"/>
                  </a:cubicBezTo>
                  <a:lnTo>
                    <a:pt x="233" y="774"/>
                  </a:lnTo>
                  <a:close/>
                  <a:moveTo>
                    <a:pt x="168" y="1035"/>
                  </a:moveTo>
                  <a:lnTo>
                    <a:pt x="168" y="1635"/>
                  </a:lnTo>
                  <a:cubicBezTo>
                    <a:pt x="168" y="1902"/>
                    <a:pt x="334" y="2102"/>
                    <a:pt x="701" y="2302"/>
                  </a:cubicBezTo>
                  <a:cubicBezTo>
                    <a:pt x="1061" y="2505"/>
                    <a:pt x="1482" y="2616"/>
                    <a:pt x="1901" y="2616"/>
                  </a:cubicBezTo>
                  <a:cubicBezTo>
                    <a:pt x="2104" y="2616"/>
                    <a:pt x="2307" y="2590"/>
                    <a:pt x="2503" y="2536"/>
                  </a:cubicBezTo>
                  <a:lnTo>
                    <a:pt x="2844" y="2442"/>
                  </a:lnTo>
                  <a:lnTo>
                    <a:pt x="2844" y="2442"/>
                  </a:lnTo>
                  <a:lnTo>
                    <a:pt x="3270" y="2035"/>
                  </a:lnTo>
                  <a:cubicBezTo>
                    <a:pt x="3423" y="2091"/>
                    <a:pt x="3582" y="2118"/>
                    <a:pt x="3742" y="2118"/>
                  </a:cubicBezTo>
                  <a:cubicBezTo>
                    <a:pt x="3965" y="2118"/>
                    <a:pt x="4190" y="2066"/>
                    <a:pt x="4404" y="1969"/>
                  </a:cubicBezTo>
                  <a:cubicBezTo>
                    <a:pt x="4671" y="1802"/>
                    <a:pt x="4737" y="1635"/>
                    <a:pt x="4504" y="1502"/>
                  </a:cubicBezTo>
                  <a:cubicBezTo>
                    <a:pt x="4393" y="1437"/>
                    <a:pt x="4277" y="1411"/>
                    <a:pt x="4154" y="1411"/>
                  </a:cubicBezTo>
                  <a:cubicBezTo>
                    <a:pt x="3830" y="1411"/>
                    <a:pt x="3452" y="1590"/>
                    <a:pt x="2970" y="1735"/>
                  </a:cubicBezTo>
                  <a:cubicBezTo>
                    <a:pt x="2629" y="1890"/>
                    <a:pt x="2266" y="1966"/>
                    <a:pt x="1906" y="1966"/>
                  </a:cubicBezTo>
                  <a:cubicBezTo>
                    <a:pt x="1490" y="1966"/>
                    <a:pt x="1076" y="1865"/>
                    <a:pt x="701" y="1668"/>
                  </a:cubicBezTo>
                  <a:cubicBezTo>
                    <a:pt x="334" y="1468"/>
                    <a:pt x="168" y="1235"/>
                    <a:pt x="168" y="1035"/>
                  </a:cubicBezTo>
                  <a:close/>
                  <a:moveTo>
                    <a:pt x="2869" y="2436"/>
                  </a:moveTo>
                  <a:lnTo>
                    <a:pt x="2844" y="2442"/>
                  </a:lnTo>
                  <a:lnTo>
                    <a:pt x="2844" y="2442"/>
                  </a:lnTo>
                  <a:lnTo>
                    <a:pt x="2503" y="2769"/>
                  </a:lnTo>
                  <a:lnTo>
                    <a:pt x="2869" y="2436"/>
                  </a:lnTo>
                  <a:close/>
                  <a:moveTo>
                    <a:pt x="6205" y="2569"/>
                  </a:moveTo>
                  <a:lnTo>
                    <a:pt x="5405" y="3003"/>
                  </a:lnTo>
                  <a:lnTo>
                    <a:pt x="4804" y="2669"/>
                  </a:lnTo>
                  <a:cubicBezTo>
                    <a:pt x="4379" y="2858"/>
                    <a:pt x="3920" y="2947"/>
                    <a:pt x="3463" y="2947"/>
                  </a:cubicBezTo>
                  <a:cubicBezTo>
                    <a:pt x="3275" y="2947"/>
                    <a:pt x="3088" y="2932"/>
                    <a:pt x="2903" y="2903"/>
                  </a:cubicBezTo>
                  <a:cubicBezTo>
                    <a:pt x="2769" y="2869"/>
                    <a:pt x="2636" y="2836"/>
                    <a:pt x="2503" y="2769"/>
                  </a:cubicBezTo>
                  <a:lnTo>
                    <a:pt x="2503" y="3436"/>
                  </a:lnTo>
                  <a:cubicBezTo>
                    <a:pt x="2809" y="3548"/>
                    <a:pt x="3133" y="3601"/>
                    <a:pt x="3459" y="3601"/>
                  </a:cubicBezTo>
                  <a:cubicBezTo>
                    <a:pt x="3915" y="3601"/>
                    <a:pt x="4377" y="3497"/>
                    <a:pt x="4804" y="3303"/>
                  </a:cubicBezTo>
                  <a:lnTo>
                    <a:pt x="5405" y="3670"/>
                  </a:lnTo>
                  <a:lnTo>
                    <a:pt x="6205" y="3203"/>
                  </a:lnTo>
                  <a:lnTo>
                    <a:pt x="6205" y="2569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8"/>
            <p:cNvSpPr/>
            <p:nvPr/>
          </p:nvSpPr>
          <p:spPr>
            <a:xfrm>
              <a:off x="3728850" y="2881650"/>
              <a:ext cx="150975" cy="65900"/>
            </a:xfrm>
            <a:custGeom>
              <a:avLst/>
              <a:gdLst/>
              <a:ahLst/>
              <a:cxnLst/>
              <a:rect l="l" t="t" r="r" b="b"/>
              <a:pathLst>
                <a:path w="6039" h="2636" extrusionOk="0">
                  <a:moveTo>
                    <a:pt x="2702" y="1401"/>
                  </a:moveTo>
                  <a:lnTo>
                    <a:pt x="2569" y="1535"/>
                  </a:lnTo>
                  <a:lnTo>
                    <a:pt x="2702" y="1401"/>
                  </a:lnTo>
                  <a:close/>
                  <a:moveTo>
                    <a:pt x="1" y="0"/>
                  </a:moveTo>
                  <a:lnTo>
                    <a:pt x="1" y="634"/>
                  </a:lnTo>
                  <a:cubicBezTo>
                    <a:pt x="1" y="901"/>
                    <a:pt x="167" y="1101"/>
                    <a:pt x="534" y="1301"/>
                  </a:cubicBezTo>
                  <a:cubicBezTo>
                    <a:pt x="877" y="1494"/>
                    <a:pt x="1276" y="1591"/>
                    <a:pt x="1676" y="1591"/>
                  </a:cubicBezTo>
                  <a:cubicBezTo>
                    <a:pt x="1898" y="1591"/>
                    <a:pt x="2121" y="1561"/>
                    <a:pt x="2336" y="1501"/>
                  </a:cubicBezTo>
                  <a:lnTo>
                    <a:pt x="2702" y="1401"/>
                  </a:lnTo>
                  <a:lnTo>
                    <a:pt x="2702" y="1401"/>
                  </a:lnTo>
                  <a:lnTo>
                    <a:pt x="3103" y="1001"/>
                  </a:lnTo>
                  <a:cubicBezTo>
                    <a:pt x="3268" y="1076"/>
                    <a:pt x="3440" y="1111"/>
                    <a:pt x="3613" y="1111"/>
                  </a:cubicBezTo>
                  <a:cubicBezTo>
                    <a:pt x="3824" y="1111"/>
                    <a:pt x="4035" y="1059"/>
                    <a:pt x="4237" y="968"/>
                  </a:cubicBezTo>
                  <a:cubicBezTo>
                    <a:pt x="4504" y="801"/>
                    <a:pt x="4570" y="634"/>
                    <a:pt x="4337" y="501"/>
                  </a:cubicBezTo>
                  <a:cubicBezTo>
                    <a:pt x="4226" y="436"/>
                    <a:pt x="4110" y="410"/>
                    <a:pt x="3987" y="410"/>
                  </a:cubicBezTo>
                  <a:cubicBezTo>
                    <a:pt x="3663" y="410"/>
                    <a:pt x="3285" y="589"/>
                    <a:pt x="2803" y="734"/>
                  </a:cubicBezTo>
                  <a:cubicBezTo>
                    <a:pt x="2462" y="889"/>
                    <a:pt x="2099" y="965"/>
                    <a:pt x="1739" y="965"/>
                  </a:cubicBezTo>
                  <a:cubicBezTo>
                    <a:pt x="1323" y="965"/>
                    <a:pt x="909" y="864"/>
                    <a:pt x="534" y="667"/>
                  </a:cubicBezTo>
                  <a:cubicBezTo>
                    <a:pt x="167" y="467"/>
                    <a:pt x="1" y="234"/>
                    <a:pt x="1" y="0"/>
                  </a:cubicBezTo>
                  <a:close/>
                  <a:moveTo>
                    <a:pt x="2569" y="1535"/>
                  </a:moveTo>
                  <a:lnTo>
                    <a:pt x="2513" y="1591"/>
                  </a:lnTo>
                  <a:lnTo>
                    <a:pt x="2569" y="1535"/>
                  </a:lnTo>
                  <a:close/>
                  <a:moveTo>
                    <a:pt x="2513" y="1591"/>
                  </a:moveTo>
                  <a:lnTo>
                    <a:pt x="2436" y="1668"/>
                  </a:lnTo>
                  <a:lnTo>
                    <a:pt x="2513" y="1591"/>
                  </a:lnTo>
                  <a:close/>
                  <a:moveTo>
                    <a:pt x="2436" y="1668"/>
                  </a:moveTo>
                  <a:lnTo>
                    <a:pt x="2336" y="1768"/>
                  </a:lnTo>
                  <a:lnTo>
                    <a:pt x="2436" y="1668"/>
                  </a:lnTo>
                  <a:close/>
                  <a:moveTo>
                    <a:pt x="6038" y="1535"/>
                  </a:moveTo>
                  <a:lnTo>
                    <a:pt x="5238" y="2002"/>
                  </a:lnTo>
                  <a:lnTo>
                    <a:pt x="4637" y="1668"/>
                  </a:lnTo>
                  <a:cubicBezTo>
                    <a:pt x="4212" y="1857"/>
                    <a:pt x="3753" y="1946"/>
                    <a:pt x="3296" y="1946"/>
                  </a:cubicBezTo>
                  <a:cubicBezTo>
                    <a:pt x="3108" y="1946"/>
                    <a:pt x="2921" y="1931"/>
                    <a:pt x="2736" y="1902"/>
                  </a:cubicBezTo>
                  <a:cubicBezTo>
                    <a:pt x="2602" y="1868"/>
                    <a:pt x="2469" y="1835"/>
                    <a:pt x="2336" y="1768"/>
                  </a:cubicBezTo>
                  <a:lnTo>
                    <a:pt x="2336" y="2402"/>
                  </a:lnTo>
                  <a:cubicBezTo>
                    <a:pt x="2662" y="2520"/>
                    <a:pt x="3008" y="2580"/>
                    <a:pt x="3356" y="2580"/>
                  </a:cubicBezTo>
                  <a:cubicBezTo>
                    <a:pt x="3791" y="2580"/>
                    <a:pt x="4229" y="2487"/>
                    <a:pt x="4637" y="2302"/>
                  </a:cubicBezTo>
                  <a:lnTo>
                    <a:pt x="5238" y="2635"/>
                  </a:lnTo>
                  <a:lnTo>
                    <a:pt x="6038" y="2168"/>
                  </a:lnTo>
                  <a:lnTo>
                    <a:pt x="6038" y="15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8"/>
            <p:cNvSpPr/>
            <p:nvPr/>
          </p:nvSpPr>
          <p:spPr>
            <a:xfrm>
              <a:off x="3725525" y="2856625"/>
              <a:ext cx="14200" cy="19200"/>
            </a:xfrm>
            <a:custGeom>
              <a:avLst/>
              <a:gdLst/>
              <a:ahLst/>
              <a:cxnLst/>
              <a:rect l="l" t="t" r="r" b="b"/>
              <a:pathLst>
                <a:path w="568" h="768" extrusionOk="0">
                  <a:moveTo>
                    <a:pt x="0" y="0"/>
                  </a:moveTo>
                  <a:lnTo>
                    <a:pt x="0" y="634"/>
                  </a:lnTo>
                  <a:lnTo>
                    <a:pt x="200" y="768"/>
                  </a:lnTo>
                  <a:cubicBezTo>
                    <a:pt x="300" y="601"/>
                    <a:pt x="434" y="434"/>
                    <a:pt x="567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8"/>
            <p:cNvSpPr/>
            <p:nvPr/>
          </p:nvSpPr>
          <p:spPr>
            <a:xfrm>
              <a:off x="3864775" y="2896650"/>
              <a:ext cx="11700" cy="20875"/>
            </a:xfrm>
            <a:custGeom>
              <a:avLst/>
              <a:gdLst/>
              <a:ahLst/>
              <a:cxnLst/>
              <a:rect l="l" t="t" r="r" b="b"/>
              <a:pathLst>
                <a:path w="468" h="835" extrusionOk="0">
                  <a:moveTo>
                    <a:pt x="468" y="1"/>
                  </a:moveTo>
                  <a:cubicBezTo>
                    <a:pt x="401" y="267"/>
                    <a:pt x="234" y="501"/>
                    <a:pt x="1" y="601"/>
                  </a:cubicBezTo>
                  <a:lnTo>
                    <a:pt x="401" y="835"/>
                  </a:lnTo>
                  <a:cubicBezTo>
                    <a:pt x="434" y="734"/>
                    <a:pt x="468" y="634"/>
                    <a:pt x="468" y="534"/>
                  </a:cubicBezTo>
                  <a:cubicBezTo>
                    <a:pt x="468" y="534"/>
                    <a:pt x="468" y="167"/>
                    <a:pt x="468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8"/>
            <p:cNvSpPr/>
            <p:nvPr/>
          </p:nvSpPr>
          <p:spPr>
            <a:xfrm>
              <a:off x="3864775" y="2896650"/>
              <a:ext cx="11700" cy="20875"/>
            </a:xfrm>
            <a:custGeom>
              <a:avLst/>
              <a:gdLst/>
              <a:ahLst/>
              <a:cxnLst/>
              <a:rect l="l" t="t" r="r" b="b"/>
              <a:pathLst>
                <a:path w="468" h="835" extrusionOk="0">
                  <a:moveTo>
                    <a:pt x="468" y="1"/>
                  </a:moveTo>
                  <a:cubicBezTo>
                    <a:pt x="401" y="267"/>
                    <a:pt x="234" y="501"/>
                    <a:pt x="1" y="601"/>
                  </a:cubicBezTo>
                  <a:lnTo>
                    <a:pt x="401" y="835"/>
                  </a:lnTo>
                  <a:cubicBezTo>
                    <a:pt x="434" y="734"/>
                    <a:pt x="468" y="634"/>
                    <a:pt x="468" y="534"/>
                  </a:cubicBezTo>
                  <a:cubicBezTo>
                    <a:pt x="468" y="534"/>
                    <a:pt x="468" y="167"/>
                    <a:pt x="4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8"/>
            <p:cNvSpPr/>
            <p:nvPr/>
          </p:nvSpPr>
          <p:spPr>
            <a:xfrm>
              <a:off x="3725525" y="2844125"/>
              <a:ext cx="154300" cy="87575"/>
            </a:xfrm>
            <a:custGeom>
              <a:avLst/>
              <a:gdLst/>
              <a:ahLst/>
              <a:cxnLst/>
              <a:rect l="l" t="t" r="r" b="b"/>
              <a:pathLst>
                <a:path w="6172" h="3503" extrusionOk="0">
                  <a:moveTo>
                    <a:pt x="801" y="0"/>
                  </a:moveTo>
                  <a:lnTo>
                    <a:pt x="0" y="467"/>
                  </a:lnTo>
                  <a:lnTo>
                    <a:pt x="601" y="834"/>
                  </a:lnTo>
                  <a:cubicBezTo>
                    <a:pt x="334" y="967"/>
                    <a:pt x="167" y="1234"/>
                    <a:pt x="134" y="1501"/>
                  </a:cubicBezTo>
                  <a:cubicBezTo>
                    <a:pt x="134" y="1735"/>
                    <a:pt x="334" y="1968"/>
                    <a:pt x="667" y="2168"/>
                  </a:cubicBezTo>
                  <a:cubicBezTo>
                    <a:pt x="1035" y="2361"/>
                    <a:pt x="1440" y="2452"/>
                    <a:pt x="1847" y="2452"/>
                  </a:cubicBezTo>
                  <a:cubicBezTo>
                    <a:pt x="2216" y="2452"/>
                    <a:pt x="2587" y="2378"/>
                    <a:pt x="2936" y="2235"/>
                  </a:cubicBezTo>
                  <a:cubicBezTo>
                    <a:pt x="3418" y="2090"/>
                    <a:pt x="3796" y="1911"/>
                    <a:pt x="4120" y="1911"/>
                  </a:cubicBezTo>
                  <a:cubicBezTo>
                    <a:pt x="4243" y="1911"/>
                    <a:pt x="4359" y="1937"/>
                    <a:pt x="4470" y="2002"/>
                  </a:cubicBezTo>
                  <a:cubicBezTo>
                    <a:pt x="4703" y="2135"/>
                    <a:pt x="4637" y="2302"/>
                    <a:pt x="4370" y="2435"/>
                  </a:cubicBezTo>
                  <a:cubicBezTo>
                    <a:pt x="4162" y="2549"/>
                    <a:pt x="3942" y="2609"/>
                    <a:pt x="3725" y="2609"/>
                  </a:cubicBezTo>
                  <a:cubicBezTo>
                    <a:pt x="3559" y="2609"/>
                    <a:pt x="3394" y="2574"/>
                    <a:pt x="3236" y="2502"/>
                  </a:cubicBezTo>
                  <a:lnTo>
                    <a:pt x="2469" y="3269"/>
                  </a:lnTo>
                  <a:cubicBezTo>
                    <a:pt x="2602" y="3302"/>
                    <a:pt x="2735" y="3369"/>
                    <a:pt x="2902" y="3403"/>
                  </a:cubicBezTo>
                  <a:cubicBezTo>
                    <a:pt x="3067" y="3426"/>
                    <a:pt x="3232" y="3450"/>
                    <a:pt x="3409" y="3450"/>
                  </a:cubicBezTo>
                  <a:cubicBezTo>
                    <a:pt x="3483" y="3450"/>
                    <a:pt x="3558" y="3446"/>
                    <a:pt x="3636" y="3436"/>
                  </a:cubicBezTo>
                  <a:cubicBezTo>
                    <a:pt x="4003" y="3403"/>
                    <a:pt x="4403" y="3336"/>
                    <a:pt x="4770" y="3169"/>
                  </a:cubicBezTo>
                  <a:lnTo>
                    <a:pt x="5371" y="3503"/>
                  </a:lnTo>
                  <a:lnTo>
                    <a:pt x="6171" y="3036"/>
                  </a:lnTo>
                  <a:lnTo>
                    <a:pt x="6038" y="2969"/>
                  </a:lnTo>
                  <a:lnTo>
                    <a:pt x="5571" y="2702"/>
                  </a:lnTo>
                  <a:cubicBezTo>
                    <a:pt x="5838" y="2602"/>
                    <a:pt x="6038" y="2302"/>
                    <a:pt x="6038" y="2002"/>
                  </a:cubicBezTo>
                  <a:lnTo>
                    <a:pt x="6038" y="1935"/>
                  </a:lnTo>
                  <a:cubicBezTo>
                    <a:pt x="5971" y="1668"/>
                    <a:pt x="5771" y="1434"/>
                    <a:pt x="5537" y="1334"/>
                  </a:cubicBezTo>
                  <a:cubicBezTo>
                    <a:pt x="5204" y="1134"/>
                    <a:pt x="4837" y="1034"/>
                    <a:pt x="4437" y="1034"/>
                  </a:cubicBezTo>
                  <a:lnTo>
                    <a:pt x="4070" y="1034"/>
                  </a:lnTo>
                  <a:cubicBezTo>
                    <a:pt x="3903" y="1068"/>
                    <a:pt x="3736" y="1101"/>
                    <a:pt x="3536" y="1168"/>
                  </a:cubicBezTo>
                  <a:lnTo>
                    <a:pt x="3302" y="1234"/>
                  </a:lnTo>
                  <a:lnTo>
                    <a:pt x="2969" y="1334"/>
                  </a:lnTo>
                  <a:lnTo>
                    <a:pt x="2835" y="1368"/>
                  </a:lnTo>
                  <a:cubicBezTo>
                    <a:pt x="2602" y="1468"/>
                    <a:pt x="2368" y="1535"/>
                    <a:pt x="2135" y="1568"/>
                  </a:cubicBezTo>
                  <a:cubicBezTo>
                    <a:pt x="2085" y="1585"/>
                    <a:pt x="2035" y="1593"/>
                    <a:pt x="1985" y="1593"/>
                  </a:cubicBezTo>
                  <a:cubicBezTo>
                    <a:pt x="1935" y="1593"/>
                    <a:pt x="1885" y="1585"/>
                    <a:pt x="1835" y="1568"/>
                  </a:cubicBezTo>
                  <a:cubicBezTo>
                    <a:pt x="1768" y="1568"/>
                    <a:pt x="1735" y="1535"/>
                    <a:pt x="1668" y="1535"/>
                  </a:cubicBezTo>
                  <a:cubicBezTo>
                    <a:pt x="1501" y="1434"/>
                    <a:pt x="1468" y="1268"/>
                    <a:pt x="1801" y="1068"/>
                  </a:cubicBezTo>
                  <a:cubicBezTo>
                    <a:pt x="1982" y="947"/>
                    <a:pt x="2198" y="887"/>
                    <a:pt x="2414" y="887"/>
                  </a:cubicBezTo>
                  <a:cubicBezTo>
                    <a:pt x="2558" y="887"/>
                    <a:pt x="2702" y="914"/>
                    <a:pt x="2835" y="967"/>
                  </a:cubicBezTo>
                  <a:lnTo>
                    <a:pt x="3569" y="234"/>
                  </a:lnTo>
                  <a:cubicBezTo>
                    <a:pt x="3270" y="138"/>
                    <a:pt x="2966" y="93"/>
                    <a:pt x="2665" y="93"/>
                  </a:cubicBezTo>
                  <a:cubicBezTo>
                    <a:pt x="2227" y="93"/>
                    <a:pt x="1797" y="189"/>
                    <a:pt x="1401" y="367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8"/>
            <p:cNvSpPr/>
            <p:nvPr/>
          </p:nvSpPr>
          <p:spPr>
            <a:xfrm>
              <a:off x="3725525" y="2844125"/>
              <a:ext cx="154300" cy="87575"/>
            </a:xfrm>
            <a:custGeom>
              <a:avLst/>
              <a:gdLst/>
              <a:ahLst/>
              <a:cxnLst/>
              <a:rect l="l" t="t" r="r" b="b"/>
              <a:pathLst>
                <a:path w="6172" h="3503" extrusionOk="0">
                  <a:moveTo>
                    <a:pt x="801" y="0"/>
                  </a:moveTo>
                  <a:lnTo>
                    <a:pt x="0" y="467"/>
                  </a:lnTo>
                  <a:lnTo>
                    <a:pt x="601" y="834"/>
                  </a:lnTo>
                  <a:cubicBezTo>
                    <a:pt x="334" y="967"/>
                    <a:pt x="167" y="1234"/>
                    <a:pt x="134" y="1501"/>
                  </a:cubicBezTo>
                  <a:cubicBezTo>
                    <a:pt x="134" y="1735"/>
                    <a:pt x="334" y="1968"/>
                    <a:pt x="667" y="2168"/>
                  </a:cubicBezTo>
                  <a:cubicBezTo>
                    <a:pt x="1035" y="2361"/>
                    <a:pt x="1440" y="2452"/>
                    <a:pt x="1847" y="2452"/>
                  </a:cubicBezTo>
                  <a:cubicBezTo>
                    <a:pt x="2216" y="2452"/>
                    <a:pt x="2587" y="2378"/>
                    <a:pt x="2936" y="2235"/>
                  </a:cubicBezTo>
                  <a:cubicBezTo>
                    <a:pt x="3418" y="2090"/>
                    <a:pt x="3796" y="1911"/>
                    <a:pt x="4120" y="1911"/>
                  </a:cubicBezTo>
                  <a:cubicBezTo>
                    <a:pt x="4243" y="1911"/>
                    <a:pt x="4359" y="1937"/>
                    <a:pt x="4470" y="2002"/>
                  </a:cubicBezTo>
                  <a:cubicBezTo>
                    <a:pt x="4703" y="2135"/>
                    <a:pt x="4637" y="2302"/>
                    <a:pt x="4370" y="2435"/>
                  </a:cubicBezTo>
                  <a:cubicBezTo>
                    <a:pt x="4162" y="2549"/>
                    <a:pt x="3942" y="2609"/>
                    <a:pt x="3725" y="2609"/>
                  </a:cubicBezTo>
                  <a:cubicBezTo>
                    <a:pt x="3559" y="2609"/>
                    <a:pt x="3394" y="2574"/>
                    <a:pt x="3236" y="2502"/>
                  </a:cubicBezTo>
                  <a:lnTo>
                    <a:pt x="2469" y="3269"/>
                  </a:lnTo>
                  <a:cubicBezTo>
                    <a:pt x="2602" y="3302"/>
                    <a:pt x="2735" y="3369"/>
                    <a:pt x="2902" y="3403"/>
                  </a:cubicBezTo>
                  <a:cubicBezTo>
                    <a:pt x="3067" y="3426"/>
                    <a:pt x="3232" y="3450"/>
                    <a:pt x="3409" y="3450"/>
                  </a:cubicBezTo>
                  <a:cubicBezTo>
                    <a:pt x="3483" y="3450"/>
                    <a:pt x="3558" y="3446"/>
                    <a:pt x="3636" y="3436"/>
                  </a:cubicBezTo>
                  <a:cubicBezTo>
                    <a:pt x="4003" y="3403"/>
                    <a:pt x="4403" y="3336"/>
                    <a:pt x="4770" y="3169"/>
                  </a:cubicBezTo>
                  <a:lnTo>
                    <a:pt x="5371" y="3503"/>
                  </a:lnTo>
                  <a:lnTo>
                    <a:pt x="6171" y="3036"/>
                  </a:lnTo>
                  <a:lnTo>
                    <a:pt x="6038" y="2969"/>
                  </a:lnTo>
                  <a:lnTo>
                    <a:pt x="5571" y="2702"/>
                  </a:lnTo>
                  <a:cubicBezTo>
                    <a:pt x="5838" y="2602"/>
                    <a:pt x="6038" y="2302"/>
                    <a:pt x="6038" y="2002"/>
                  </a:cubicBezTo>
                  <a:lnTo>
                    <a:pt x="6038" y="1935"/>
                  </a:lnTo>
                  <a:cubicBezTo>
                    <a:pt x="5971" y="1668"/>
                    <a:pt x="5771" y="1434"/>
                    <a:pt x="5537" y="1334"/>
                  </a:cubicBezTo>
                  <a:cubicBezTo>
                    <a:pt x="5204" y="1134"/>
                    <a:pt x="4837" y="1034"/>
                    <a:pt x="4437" y="1034"/>
                  </a:cubicBezTo>
                  <a:lnTo>
                    <a:pt x="4070" y="1034"/>
                  </a:lnTo>
                  <a:cubicBezTo>
                    <a:pt x="3903" y="1068"/>
                    <a:pt x="3736" y="1101"/>
                    <a:pt x="3536" y="1168"/>
                  </a:cubicBezTo>
                  <a:lnTo>
                    <a:pt x="3302" y="1234"/>
                  </a:lnTo>
                  <a:lnTo>
                    <a:pt x="2969" y="1334"/>
                  </a:lnTo>
                  <a:lnTo>
                    <a:pt x="2835" y="1368"/>
                  </a:lnTo>
                  <a:cubicBezTo>
                    <a:pt x="2602" y="1468"/>
                    <a:pt x="2368" y="1535"/>
                    <a:pt x="2135" y="1568"/>
                  </a:cubicBezTo>
                  <a:cubicBezTo>
                    <a:pt x="2085" y="1585"/>
                    <a:pt x="2035" y="1593"/>
                    <a:pt x="1985" y="1593"/>
                  </a:cubicBezTo>
                  <a:cubicBezTo>
                    <a:pt x="1935" y="1593"/>
                    <a:pt x="1885" y="1585"/>
                    <a:pt x="1835" y="1568"/>
                  </a:cubicBezTo>
                  <a:cubicBezTo>
                    <a:pt x="1768" y="1568"/>
                    <a:pt x="1735" y="1535"/>
                    <a:pt x="1668" y="1535"/>
                  </a:cubicBezTo>
                  <a:cubicBezTo>
                    <a:pt x="1501" y="1434"/>
                    <a:pt x="1468" y="1268"/>
                    <a:pt x="1801" y="1068"/>
                  </a:cubicBezTo>
                  <a:cubicBezTo>
                    <a:pt x="1982" y="947"/>
                    <a:pt x="2198" y="887"/>
                    <a:pt x="2414" y="887"/>
                  </a:cubicBezTo>
                  <a:cubicBezTo>
                    <a:pt x="2558" y="887"/>
                    <a:pt x="2702" y="914"/>
                    <a:pt x="2835" y="967"/>
                  </a:cubicBezTo>
                  <a:lnTo>
                    <a:pt x="3569" y="234"/>
                  </a:lnTo>
                  <a:cubicBezTo>
                    <a:pt x="3270" y="138"/>
                    <a:pt x="2966" y="93"/>
                    <a:pt x="2665" y="93"/>
                  </a:cubicBezTo>
                  <a:cubicBezTo>
                    <a:pt x="2227" y="93"/>
                    <a:pt x="1797" y="189"/>
                    <a:pt x="1401" y="367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8"/>
            <p:cNvSpPr/>
            <p:nvPr/>
          </p:nvSpPr>
          <p:spPr>
            <a:xfrm>
              <a:off x="3844775" y="2923350"/>
              <a:ext cx="15025" cy="25025"/>
            </a:xfrm>
            <a:custGeom>
              <a:avLst/>
              <a:gdLst/>
              <a:ahLst/>
              <a:cxnLst/>
              <a:rect l="l" t="t" r="r" b="b"/>
              <a:pathLst>
                <a:path w="601" h="1001" extrusionOk="0">
                  <a:moveTo>
                    <a:pt x="0" y="0"/>
                  </a:moveTo>
                  <a:lnTo>
                    <a:pt x="0" y="634"/>
                  </a:lnTo>
                  <a:lnTo>
                    <a:pt x="601" y="1001"/>
                  </a:lnTo>
                  <a:lnTo>
                    <a:pt x="601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8"/>
            <p:cNvSpPr/>
            <p:nvPr/>
          </p:nvSpPr>
          <p:spPr>
            <a:xfrm>
              <a:off x="3844775" y="2923350"/>
              <a:ext cx="15025" cy="25025"/>
            </a:xfrm>
            <a:custGeom>
              <a:avLst/>
              <a:gdLst/>
              <a:ahLst/>
              <a:cxnLst/>
              <a:rect l="l" t="t" r="r" b="b"/>
              <a:pathLst>
                <a:path w="601" h="1001" extrusionOk="0">
                  <a:moveTo>
                    <a:pt x="0" y="0"/>
                  </a:moveTo>
                  <a:lnTo>
                    <a:pt x="0" y="634"/>
                  </a:lnTo>
                  <a:lnTo>
                    <a:pt x="601" y="1001"/>
                  </a:lnTo>
                  <a:lnTo>
                    <a:pt x="601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8"/>
            <p:cNvSpPr/>
            <p:nvPr/>
          </p:nvSpPr>
          <p:spPr>
            <a:xfrm>
              <a:off x="3725525" y="284495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801" y="0"/>
                  </a:moveTo>
                  <a:lnTo>
                    <a:pt x="0" y="467"/>
                  </a:lnTo>
                  <a:lnTo>
                    <a:pt x="801" y="101"/>
                  </a:lnTo>
                  <a:lnTo>
                    <a:pt x="1401" y="334"/>
                  </a:lnTo>
                  <a:lnTo>
                    <a:pt x="1401" y="3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8"/>
            <p:cNvSpPr/>
            <p:nvPr/>
          </p:nvSpPr>
          <p:spPr>
            <a:xfrm>
              <a:off x="3770550" y="2849950"/>
              <a:ext cx="44225" cy="20875"/>
            </a:xfrm>
            <a:custGeom>
              <a:avLst/>
              <a:gdLst/>
              <a:ahLst/>
              <a:cxnLst/>
              <a:rect l="l" t="t" r="r" b="b"/>
              <a:pathLst>
                <a:path w="1769" h="835" extrusionOk="0">
                  <a:moveTo>
                    <a:pt x="1768" y="1"/>
                  </a:moveTo>
                  <a:lnTo>
                    <a:pt x="1034" y="668"/>
                  </a:lnTo>
                  <a:cubicBezTo>
                    <a:pt x="920" y="622"/>
                    <a:pt x="798" y="600"/>
                    <a:pt x="674" y="600"/>
                  </a:cubicBezTo>
                  <a:cubicBezTo>
                    <a:pt x="438" y="600"/>
                    <a:pt x="198" y="681"/>
                    <a:pt x="0" y="835"/>
                  </a:cubicBezTo>
                  <a:cubicBezTo>
                    <a:pt x="181" y="714"/>
                    <a:pt x="397" y="654"/>
                    <a:pt x="613" y="654"/>
                  </a:cubicBezTo>
                  <a:cubicBezTo>
                    <a:pt x="757" y="654"/>
                    <a:pt x="901" y="681"/>
                    <a:pt x="1034" y="734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8"/>
            <p:cNvSpPr/>
            <p:nvPr/>
          </p:nvSpPr>
          <p:spPr>
            <a:xfrm>
              <a:off x="3787225" y="2907500"/>
              <a:ext cx="28375" cy="23375"/>
            </a:xfrm>
            <a:custGeom>
              <a:avLst/>
              <a:gdLst/>
              <a:ahLst/>
              <a:cxnLst/>
              <a:rect l="l" t="t" r="r" b="b"/>
              <a:pathLst>
                <a:path w="1135" h="935" extrusionOk="0">
                  <a:moveTo>
                    <a:pt x="734" y="0"/>
                  </a:moveTo>
                  <a:lnTo>
                    <a:pt x="1" y="767"/>
                  </a:lnTo>
                  <a:cubicBezTo>
                    <a:pt x="134" y="801"/>
                    <a:pt x="267" y="834"/>
                    <a:pt x="401" y="868"/>
                  </a:cubicBezTo>
                  <a:cubicBezTo>
                    <a:pt x="668" y="934"/>
                    <a:pt x="901" y="934"/>
                    <a:pt x="1135" y="934"/>
                  </a:cubicBezTo>
                  <a:cubicBezTo>
                    <a:pt x="801" y="934"/>
                    <a:pt x="434" y="868"/>
                    <a:pt x="101" y="734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8"/>
            <p:cNvSpPr/>
            <p:nvPr/>
          </p:nvSpPr>
          <p:spPr>
            <a:xfrm>
              <a:off x="3844775" y="2920825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1401" y="1"/>
                  </a:moveTo>
                  <a:lnTo>
                    <a:pt x="601" y="36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601" y="468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8"/>
            <p:cNvSpPr/>
            <p:nvPr/>
          </p:nvSpPr>
          <p:spPr>
            <a:xfrm>
              <a:off x="3611925" y="2788200"/>
              <a:ext cx="191175" cy="106800"/>
            </a:xfrm>
            <a:custGeom>
              <a:avLst/>
              <a:gdLst/>
              <a:ahLst/>
              <a:cxnLst/>
              <a:rect l="l" t="t" r="r" b="b"/>
              <a:pathLst>
                <a:path w="7647" h="4272" extrusionOk="0">
                  <a:moveTo>
                    <a:pt x="7443" y="0"/>
                  </a:moveTo>
                  <a:cubicBezTo>
                    <a:pt x="5609" y="0"/>
                    <a:pt x="3784" y="435"/>
                    <a:pt x="2176" y="1303"/>
                  </a:cubicBezTo>
                  <a:cubicBezTo>
                    <a:pt x="825" y="2075"/>
                    <a:pt x="63" y="3095"/>
                    <a:pt x="10" y="4154"/>
                  </a:cubicBezTo>
                  <a:lnTo>
                    <a:pt x="10" y="4154"/>
                  </a:lnTo>
                  <a:cubicBezTo>
                    <a:pt x="63" y="3771"/>
                    <a:pt x="426" y="2517"/>
                    <a:pt x="2209" y="1403"/>
                  </a:cubicBezTo>
                  <a:cubicBezTo>
                    <a:pt x="4344" y="136"/>
                    <a:pt x="7646" y="2"/>
                    <a:pt x="7646" y="2"/>
                  </a:cubicBezTo>
                  <a:cubicBezTo>
                    <a:pt x="7578" y="1"/>
                    <a:pt x="7511" y="0"/>
                    <a:pt x="7443" y="0"/>
                  </a:cubicBezTo>
                  <a:close/>
                  <a:moveTo>
                    <a:pt x="10" y="4154"/>
                  </a:moveTo>
                  <a:cubicBezTo>
                    <a:pt x="0" y="4230"/>
                    <a:pt x="2" y="4272"/>
                    <a:pt x="8" y="4272"/>
                  </a:cubicBezTo>
                  <a:cubicBezTo>
                    <a:pt x="8" y="4233"/>
                    <a:pt x="9" y="4194"/>
                    <a:pt x="10" y="4154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8"/>
            <p:cNvSpPr/>
            <p:nvPr/>
          </p:nvSpPr>
          <p:spPr>
            <a:xfrm>
              <a:off x="3787225" y="2881650"/>
              <a:ext cx="221825" cy="129000"/>
            </a:xfrm>
            <a:custGeom>
              <a:avLst/>
              <a:gdLst/>
              <a:ahLst/>
              <a:cxnLst/>
              <a:rect l="l" t="t" r="r" b="b"/>
              <a:pathLst>
                <a:path w="8873" h="5160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1"/>
                    <a:pt x="8873" y="2202"/>
                    <a:pt x="6105" y="3703"/>
                  </a:cubicBezTo>
                  <a:cubicBezTo>
                    <a:pt x="3593" y="5081"/>
                    <a:pt x="546" y="5138"/>
                    <a:pt x="66" y="5138"/>
                  </a:cubicBezTo>
                  <a:cubicBezTo>
                    <a:pt x="23" y="5138"/>
                    <a:pt x="1" y="5137"/>
                    <a:pt x="1" y="5137"/>
                  </a:cubicBezTo>
                  <a:lnTo>
                    <a:pt x="1" y="5137"/>
                  </a:lnTo>
                  <a:cubicBezTo>
                    <a:pt x="243" y="5152"/>
                    <a:pt x="485" y="5160"/>
                    <a:pt x="727" y="5160"/>
                  </a:cubicBezTo>
                  <a:cubicBezTo>
                    <a:pt x="2650" y="5160"/>
                    <a:pt x="4550" y="4692"/>
                    <a:pt x="6238" y="3803"/>
                  </a:cubicBezTo>
                  <a:cubicBezTo>
                    <a:pt x="8040" y="2769"/>
                    <a:pt x="8807" y="1368"/>
                    <a:pt x="8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8"/>
            <p:cNvSpPr/>
            <p:nvPr/>
          </p:nvSpPr>
          <p:spPr>
            <a:xfrm>
              <a:off x="3590425" y="2760300"/>
              <a:ext cx="398625" cy="231025"/>
            </a:xfrm>
            <a:custGeom>
              <a:avLst/>
              <a:gdLst/>
              <a:ahLst/>
              <a:cxnLst/>
              <a:rect l="l" t="t" r="r" b="b"/>
              <a:pathLst>
                <a:path w="15945" h="9241" extrusionOk="0">
                  <a:moveTo>
                    <a:pt x="7956" y="1"/>
                  </a:moveTo>
                  <a:cubicBezTo>
                    <a:pt x="5913" y="1"/>
                    <a:pt x="3870" y="451"/>
                    <a:pt x="2302" y="1352"/>
                  </a:cubicBezTo>
                  <a:cubicBezTo>
                    <a:pt x="1535" y="1785"/>
                    <a:pt x="868" y="2386"/>
                    <a:pt x="401" y="3120"/>
                  </a:cubicBezTo>
                  <a:lnTo>
                    <a:pt x="0" y="3120"/>
                  </a:lnTo>
                  <a:lnTo>
                    <a:pt x="0" y="4754"/>
                  </a:lnTo>
                  <a:cubicBezTo>
                    <a:pt x="34" y="5888"/>
                    <a:pt x="834" y="7022"/>
                    <a:pt x="2335" y="7890"/>
                  </a:cubicBezTo>
                  <a:cubicBezTo>
                    <a:pt x="3886" y="8790"/>
                    <a:pt x="5929" y="9241"/>
                    <a:pt x="7973" y="9241"/>
                  </a:cubicBezTo>
                  <a:cubicBezTo>
                    <a:pt x="10016" y="9241"/>
                    <a:pt x="12059" y="8790"/>
                    <a:pt x="13610" y="7890"/>
                  </a:cubicBezTo>
                  <a:cubicBezTo>
                    <a:pt x="15111" y="7022"/>
                    <a:pt x="15878" y="5888"/>
                    <a:pt x="15945" y="4754"/>
                  </a:cubicBezTo>
                  <a:lnTo>
                    <a:pt x="15945" y="3120"/>
                  </a:lnTo>
                  <a:lnTo>
                    <a:pt x="15511" y="3120"/>
                  </a:lnTo>
                  <a:cubicBezTo>
                    <a:pt x="15044" y="2386"/>
                    <a:pt x="14377" y="1785"/>
                    <a:pt x="13610" y="1352"/>
                  </a:cubicBezTo>
                  <a:cubicBezTo>
                    <a:pt x="12042" y="451"/>
                    <a:pt x="9999" y="1"/>
                    <a:pt x="7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8"/>
            <p:cNvSpPr/>
            <p:nvPr/>
          </p:nvSpPr>
          <p:spPr>
            <a:xfrm>
              <a:off x="3570400" y="2722775"/>
              <a:ext cx="437850" cy="231025"/>
            </a:xfrm>
            <a:custGeom>
              <a:avLst/>
              <a:gdLst/>
              <a:ahLst/>
              <a:cxnLst/>
              <a:rect l="l" t="t" r="r" b="b"/>
              <a:pathLst>
                <a:path w="17514" h="9241" extrusionOk="0">
                  <a:moveTo>
                    <a:pt x="8757" y="1"/>
                  </a:moveTo>
                  <a:cubicBezTo>
                    <a:pt x="6714" y="1"/>
                    <a:pt x="4671" y="451"/>
                    <a:pt x="3103" y="1352"/>
                  </a:cubicBezTo>
                  <a:cubicBezTo>
                    <a:pt x="1" y="3153"/>
                    <a:pt x="1" y="6088"/>
                    <a:pt x="3103" y="7890"/>
                  </a:cubicBezTo>
                  <a:cubicBezTo>
                    <a:pt x="4671" y="8790"/>
                    <a:pt x="6714" y="9241"/>
                    <a:pt x="8757" y="9241"/>
                  </a:cubicBezTo>
                  <a:cubicBezTo>
                    <a:pt x="10800" y="9241"/>
                    <a:pt x="12843" y="8790"/>
                    <a:pt x="14411" y="7890"/>
                  </a:cubicBezTo>
                  <a:cubicBezTo>
                    <a:pt x="17513" y="6088"/>
                    <a:pt x="17513" y="3153"/>
                    <a:pt x="14411" y="1352"/>
                  </a:cubicBezTo>
                  <a:cubicBezTo>
                    <a:pt x="12843" y="451"/>
                    <a:pt x="10800" y="1"/>
                    <a:pt x="875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8"/>
            <p:cNvSpPr/>
            <p:nvPr/>
          </p:nvSpPr>
          <p:spPr>
            <a:xfrm>
              <a:off x="3570400" y="2722775"/>
              <a:ext cx="437850" cy="231025"/>
            </a:xfrm>
            <a:custGeom>
              <a:avLst/>
              <a:gdLst/>
              <a:ahLst/>
              <a:cxnLst/>
              <a:rect l="l" t="t" r="r" b="b"/>
              <a:pathLst>
                <a:path w="17514" h="9241" extrusionOk="0">
                  <a:moveTo>
                    <a:pt x="8757" y="1"/>
                  </a:moveTo>
                  <a:cubicBezTo>
                    <a:pt x="6714" y="1"/>
                    <a:pt x="4671" y="451"/>
                    <a:pt x="3103" y="1352"/>
                  </a:cubicBezTo>
                  <a:cubicBezTo>
                    <a:pt x="1" y="3153"/>
                    <a:pt x="1" y="6088"/>
                    <a:pt x="3103" y="7890"/>
                  </a:cubicBezTo>
                  <a:cubicBezTo>
                    <a:pt x="4671" y="8790"/>
                    <a:pt x="6714" y="9241"/>
                    <a:pt x="8757" y="9241"/>
                  </a:cubicBezTo>
                  <a:cubicBezTo>
                    <a:pt x="10800" y="9241"/>
                    <a:pt x="12843" y="8790"/>
                    <a:pt x="14411" y="7890"/>
                  </a:cubicBezTo>
                  <a:cubicBezTo>
                    <a:pt x="17513" y="6088"/>
                    <a:pt x="17513" y="3153"/>
                    <a:pt x="14411" y="1352"/>
                  </a:cubicBezTo>
                  <a:cubicBezTo>
                    <a:pt x="12843" y="451"/>
                    <a:pt x="10800" y="1"/>
                    <a:pt x="8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8"/>
            <p:cNvSpPr/>
            <p:nvPr/>
          </p:nvSpPr>
          <p:spPr>
            <a:xfrm>
              <a:off x="3657125" y="2767175"/>
              <a:ext cx="264400" cy="143050"/>
            </a:xfrm>
            <a:custGeom>
              <a:avLst/>
              <a:gdLst/>
              <a:ahLst/>
              <a:cxnLst/>
              <a:rect l="l" t="t" r="r" b="b"/>
              <a:pathLst>
                <a:path w="10576" h="5722" extrusionOk="0">
                  <a:moveTo>
                    <a:pt x="5288" y="1"/>
                  </a:moveTo>
                  <a:cubicBezTo>
                    <a:pt x="4029" y="1"/>
                    <a:pt x="2769" y="259"/>
                    <a:pt x="1602" y="776"/>
                  </a:cubicBezTo>
                  <a:cubicBezTo>
                    <a:pt x="568" y="1310"/>
                    <a:pt x="1" y="2044"/>
                    <a:pt x="1" y="2845"/>
                  </a:cubicBezTo>
                  <a:cubicBezTo>
                    <a:pt x="1" y="3645"/>
                    <a:pt x="568" y="4379"/>
                    <a:pt x="1602" y="4946"/>
                  </a:cubicBezTo>
                  <a:cubicBezTo>
                    <a:pt x="2769" y="5463"/>
                    <a:pt x="4029" y="5722"/>
                    <a:pt x="5288" y="5722"/>
                  </a:cubicBezTo>
                  <a:cubicBezTo>
                    <a:pt x="6547" y="5722"/>
                    <a:pt x="7806" y="5463"/>
                    <a:pt x="8974" y="4946"/>
                  </a:cubicBezTo>
                  <a:cubicBezTo>
                    <a:pt x="10008" y="4379"/>
                    <a:pt x="10575" y="3679"/>
                    <a:pt x="10575" y="2845"/>
                  </a:cubicBezTo>
                  <a:cubicBezTo>
                    <a:pt x="10575" y="2011"/>
                    <a:pt x="10008" y="1310"/>
                    <a:pt x="8974" y="776"/>
                  </a:cubicBezTo>
                  <a:cubicBezTo>
                    <a:pt x="7806" y="259"/>
                    <a:pt x="6547" y="1"/>
                    <a:pt x="5288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8"/>
            <p:cNvSpPr/>
            <p:nvPr/>
          </p:nvSpPr>
          <p:spPr>
            <a:xfrm>
              <a:off x="3657125" y="2767175"/>
              <a:ext cx="264400" cy="143050"/>
            </a:xfrm>
            <a:custGeom>
              <a:avLst/>
              <a:gdLst/>
              <a:ahLst/>
              <a:cxnLst/>
              <a:rect l="l" t="t" r="r" b="b"/>
              <a:pathLst>
                <a:path w="10576" h="5722" extrusionOk="0">
                  <a:moveTo>
                    <a:pt x="5288" y="1"/>
                  </a:moveTo>
                  <a:cubicBezTo>
                    <a:pt x="4029" y="1"/>
                    <a:pt x="2769" y="259"/>
                    <a:pt x="1602" y="776"/>
                  </a:cubicBezTo>
                  <a:cubicBezTo>
                    <a:pt x="568" y="1310"/>
                    <a:pt x="1" y="2044"/>
                    <a:pt x="1" y="2845"/>
                  </a:cubicBezTo>
                  <a:cubicBezTo>
                    <a:pt x="1" y="3645"/>
                    <a:pt x="568" y="4379"/>
                    <a:pt x="1602" y="4946"/>
                  </a:cubicBezTo>
                  <a:cubicBezTo>
                    <a:pt x="2769" y="5463"/>
                    <a:pt x="4029" y="5722"/>
                    <a:pt x="5288" y="5722"/>
                  </a:cubicBezTo>
                  <a:cubicBezTo>
                    <a:pt x="6547" y="5722"/>
                    <a:pt x="7806" y="5463"/>
                    <a:pt x="8974" y="4946"/>
                  </a:cubicBezTo>
                  <a:cubicBezTo>
                    <a:pt x="10008" y="4379"/>
                    <a:pt x="10575" y="3679"/>
                    <a:pt x="10575" y="2845"/>
                  </a:cubicBezTo>
                  <a:cubicBezTo>
                    <a:pt x="10575" y="2011"/>
                    <a:pt x="10008" y="1310"/>
                    <a:pt x="8974" y="776"/>
                  </a:cubicBezTo>
                  <a:cubicBezTo>
                    <a:pt x="7806" y="259"/>
                    <a:pt x="6547" y="1"/>
                    <a:pt x="5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8"/>
            <p:cNvSpPr/>
            <p:nvPr/>
          </p:nvSpPr>
          <p:spPr>
            <a:xfrm>
              <a:off x="3598750" y="2731525"/>
              <a:ext cx="381975" cy="213525"/>
            </a:xfrm>
            <a:custGeom>
              <a:avLst/>
              <a:gdLst/>
              <a:ahLst/>
              <a:cxnLst/>
              <a:rect l="l" t="t" r="r" b="b"/>
              <a:pathLst>
                <a:path w="15279" h="8541" extrusionOk="0">
                  <a:moveTo>
                    <a:pt x="7623" y="1402"/>
                  </a:moveTo>
                  <a:cubicBezTo>
                    <a:pt x="8882" y="1402"/>
                    <a:pt x="10141" y="1669"/>
                    <a:pt x="11309" y="2202"/>
                  </a:cubicBezTo>
                  <a:cubicBezTo>
                    <a:pt x="12343" y="2736"/>
                    <a:pt x="12910" y="3437"/>
                    <a:pt x="12910" y="4271"/>
                  </a:cubicBezTo>
                  <a:cubicBezTo>
                    <a:pt x="12910" y="5071"/>
                    <a:pt x="12343" y="5805"/>
                    <a:pt x="11309" y="6339"/>
                  </a:cubicBezTo>
                  <a:cubicBezTo>
                    <a:pt x="10141" y="6856"/>
                    <a:pt x="8882" y="7114"/>
                    <a:pt x="7623" y="7114"/>
                  </a:cubicBezTo>
                  <a:cubicBezTo>
                    <a:pt x="6364" y="7114"/>
                    <a:pt x="5104" y="6856"/>
                    <a:pt x="3937" y="6339"/>
                  </a:cubicBezTo>
                  <a:cubicBezTo>
                    <a:pt x="2903" y="5805"/>
                    <a:pt x="2336" y="5105"/>
                    <a:pt x="2336" y="4271"/>
                  </a:cubicBezTo>
                  <a:cubicBezTo>
                    <a:pt x="2336" y="3437"/>
                    <a:pt x="2903" y="2736"/>
                    <a:pt x="3937" y="2202"/>
                  </a:cubicBezTo>
                  <a:cubicBezTo>
                    <a:pt x="5104" y="1669"/>
                    <a:pt x="6364" y="1402"/>
                    <a:pt x="7623" y="1402"/>
                  </a:cubicBezTo>
                  <a:close/>
                  <a:moveTo>
                    <a:pt x="7627" y="1"/>
                  </a:moveTo>
                  <a:cubicBezTo>
                    <a:pt x="5755" y="1"/>
                    <a:pt x="3887" y="435"/>
                    <a:pt x="2169" y="1302"/>
                  </a:cubicBezTo>
                  <a:cubicBezTo>
                    <a:pt x="768" y="2136"/>
                    <a:pt x="1" y="3170"/>
                    <a:pt x="1" y="4271"/>
                  </a:cubicBezTo>
                  <a:cubicBezTo>
                    <a:pt x="1" y="5371"/>
                    <a:pt x="768" y="6439"/>
                    <a:pt x="2169" y="7239"/>
                  </a:cubicBezTo>
                  <a:cubicBezTo>
                    <a:pt x="3887" y="8107"/>
                    <a:pt x="5755" y="8540"/>
                    <a:pt x="7627" y="8540"/>
                  </a:cubicBezTo>
                  <a:cubicBezTo>
                    <a:pt x="9499" y="8540"/>
                    <a:pt x="11376" y="8107"/>
                    <a:pt x="13110" y="7239"/>
                  </a:cubicBezTo>
                  <a:cubicBezTo>
                    <a:pt x="14511" y="6439"/>
                    <a:pt x="15278" y="5371"/>
                    <a:pt x="15278" y="4271"/>
                  </a:cubicBezTo>
                  <a:cubicBezTo>
                    <a:pt x="15278" y="3170"/>
                    <a:pt x="14511" y="2102"/>
                    <a:pt x="13110" y="1302"/>
                  </a:cubicBezTo>
                  <a:cubicBezTo>
                    <a:pt x="11376" y="435"/>
                    <a:pt x="9499" y="1"/>
                    <a:pt x="762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8"/>
            <p:cNvSpPr/>
            <p:nvPr/>
          </p:nvSpPr>
          <p:spPr>
            <a:xfrm>
              <a:off x="3598750" y="2731525"/>
              <a:ext cx="381975" cy="213525"/>
            </a:xfrm>
            <a:custGeom>
              <a:avLst/>
              <a:gdLst/>
              <a:ahLst/>
              <a:cxnLst/>
              <a:rect l="l" t="t" r="r" b="b"/>
              <a:pathLst>
                <a:path w="15279" h="8541" extrusionOk="0">
                  <a:moveTo>
                    <a:pt x="7623" y="1402"/>
                  </a:moveTo>
                  <a:cubicBezTo>
                    <a:pt x="8882" y="1402"/>
                    <a:pt x="10141" y="1669"/>
                    <a:pt x="11309" y="2202"/>
                  </a:cubicBezTo>
                  <a:cubicBezTo>
                    <a:pt x="12343" y="2736"/>
                    <a:pt x="12910" y="3437"/>
                    <a:pt x="12910" y="4271"/>
                  </a:cubicBezTo>
                  <a:cubicBezTo>
                    <a:pt x="12910" y="5071"/>
                    <a:pt x="12343" y="5805"/>
                    <a:pt x="11309" y="6339"/>
                  </a:cubicBezTo>
                  <a:cubicBezTo>
                    <a:pt x="10141" y="6856"/>
                    <a:pt x="8882" y="7114"/>
                    <a:pt x="7623" y="7114"/>
                  </a:cubicBezTo>
                  <a:cubicBezTo>
                    <a:pt x="6364" y="7114"/>
                    <a:pt x="5104" y="6856"/>
                    <a:pt x="3937" y="6339"/>
                  </a:cubicBezTo>
                  <a:cubicBezTo>
                    <a:pt x="2903" y="5805"/>
                    <a:pt x="2336" y="5105"/>
                    <a:pt x="2336" y="4271"/>
                  </a:cubicBezTo>
                  <a:cubicBezTo>
                    <a:pt x="2336" y="3437"/>
                    <a:pt x="2903" y="2736"/>
                    <a:pt x="3937" y="2202"/>
                  </a:cubicBezTo>
                  <a:cubicBezTo>
                    <a:pt x="5104" y="1669"/>
                    <a:pt x="6364" y="1402"/>
                    <a:pt x="7623" y="1402"/>
                  </a:cubicBezTo>
                  <a:close/>
                  <a:moveTo>
                    <a:pt x="7627" y="1"/>
                  </a:moveTo>
                  <a:cubicBezTo>
                    <a:pt x="5755" y="1"/>
                    <a:pt x="3887" y="435"/>
                    <a:pt x="2169" y="1302"/>
                  </a:cubicBezTo>
                  <a:cubicBezTo>
                    <a:pt x="768" y="2136"/>
                    <a:pt x="1" y="3170"/>
                    <a:pt x="1" y="4271"/>
                  </a:cubicBezTo>
                  <a:cubicBezTo>
                    <a:pt x="1" y="5371"/>
                    <a:pt x="768" y="6439"/>
                    <a:pt x="2169" y="7239"/>
                  </a:cubicBezTo>
                  <a:cubicBezTo>
                    <a:pt x="3887" y="8107"/>
                    <a:pt x="5755" y="8540"/>
                    <a:pt x="7627" y="8540"/>
                  </a:cubicBezTo>
                  <a:cubicBezTo>
                    <a:pt x="9499" y="8540"/>
                    <a:pt x="11376" y="8107"/>
                    <a:pt x="13110" y="7239"/>
                  </a:cubicBezTo>
                  <a:cubicBezTo>
                    <a:pt x="14511" y="6439"/>
                    <a:pt x="15278" y="5371"/>
                    <a:pt x="15278" y="4271"/>
                  </a:cubicBezTo>
                  <a:cubicBezTo>
                    <a:pt x="15278" y="3170"/>
                    <a:pt x="14511" y="2102"/>
                    <a:pt x="13110" y="1302"/>
                  </a:cubicBezTo>
                  <a:cubicBezTo>
                    <a:pt x="11376" y="435"/>
                    <a:pt x="9499" y="1"/>
                    <a:pt x="7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8"/>
            <p:cNvSpPr/>
            <p:nvPr/>
          </p:nvSpPr>
          <p:spPr>
            <a:xfrm>
              <a:off x="3651300" y="2773650"/>
              <a:ext cx="275225" cy="129275"/>
            </a:xfrm>
            <a:custGeom>
              <a:avLst/>
              <a:gdLst/>
              <a:ahLst/>
              <a:cxnLst/>
              <a:rect l="l" t="t" r="r" b="b"/>
              <a:pathLst>
                <a:path w="11009" h="5171" extrusionOk="0">
                  <a:moveTo>
                    <a:pt x="5508" y="0"/>
                  </a:moveTo>
                  <a:cubicBezTo>
                    <a:pt x="4220" y="0"/>
                    <a:pt x="2936" y="251"/>
                    <a:pt x="1968" y="751"/>
                  </a:cubicBezTo>
                  <a:cubicBezTo>
                    <a:pt x="34" y="1785"/>
                    <a:pt x="0" y="3386"/>
                    <a:pt x="1968" y="4420"/>
                  </a:cubicBezTo>
                  <a:cubicBezTo>
                    <a:pt x="2952" y="4921"/>
                    <a:pt x="4237" y="5171"/>
                    <a:pt x="5521" y="5171"/>
                  </a:cubicBezTo>
                  <a:cubicBezTo>
                    <a:pt x="6805" y="5171"/>
                    <a:pt x="8089" y="4921"/>
                    <a:pt x="9073" y="4420"/>
                  </a:cubicBezTo>
                  <a:cubicBezTo>
                    <a:pt x="11008" y="3386"/>
                    <a:pt x="11008" y="1785"/>
                    <a:pt x="9073" y="751"/>
                  </a:cubicBezTo>
                  <a:cubicBezTo>
                    <a:pt x="8089" y="251"/>
                    <a:pt x="6797" y="0"/>
                    <a:pt x="55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8"/>
            <p:cNvSpPr/>
            <p:nvPr/>
          </p:nvSpPr>
          <p:spPr>
            <a:xfrm>
              <a:off x="3651300" y="2773650"/>
              <a:ext cx="275225" cy="129275"/>
            </a:xfrm>
            <a:custGeom>
              <a:avLst/>
              <a:gdLst/>
              <a:ahLst/>
              <a:cxnLst/>
              <a:rect l="l" t="t" r="r" b="b"/>
              <a:pathLst>
                <a:path w="11009" h="5171" extrusionOk="0">
                  <a:moveTo>
                    <a:pt x="5508" y="0"/>
                  </a:moveTo>
                  <a:cubicBezTo>
                    <a:pt x="4220" y="0"/>
                    <a:pt x="2936" y="251"/>
                    <a:pt x="1968" y="751"/>
                  </a:cubicBezTo>
                  <a:cubicBezTo>
                    <a:pt x="34" y="1785"/>
                    <a:pt x="0" y="3386"/>
                    <a:pt x="1968" y="4420"/>
                  </a:cubicBezTo>
                  <a:cubicBezTo>
                    <a:pt x="2952" y="4921"/>
                    <a:pt x="4237" y="5171"/>
                    <a:pt x="5521" y="5171"/>
                  </a:cubicBezTo>
                  <a:cubicBezTo>
                    <a:pt x="6805" y="5171"/>
                    <a:pt x="8089" y="4921"/>
                    <a:pt x="9073" y="4420"/>
                  </a:cubicBezTo>
                  <a:cubicBezTo>
                    <a:pt x="11008" y="3386"/>
                    <a:pt x="11008" y="1785"/>
                    <a:pt x="9073" y="751"/>
                  </a:cubicBezTo>
                  <a:cubicBezTo>
                    <a:pt x="8089" y="251"/>
                    <a:pt x="6797" y="0"/>
                    <a:pt x="5508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8"/>
            <p:cNvSpPr/>
            <p:nvPr/>
          </p:nvSpPr>
          <p:spPr>
            <a:xfrm>
              <a:off x="3651300" y="2773650"/>
              <a:ext cx="275225" cy="129275"/>
            </a:xfrm>
            <a:custGeom>
              <a:avLst/>
              <a:gdLst/>
              <a:ahLst/>
              <a:cxnLst/>
              <a:rect l="l" t="t" r="r" b="b"/>
              <a:pathLst>
                <a:path w="11009" h="5171" extrusionOk="0">
                  <a:moveTo>
                    <a:pt x="5508" y="0"/>
                  </a:moveTo>
                  <a:cubicBezTo>
                    <a:pt x="4220" y="0"/>
                    <a:pt x="2936" y="251"/>
                    <a:pt x="1968" y="751"/>
                  </a:cubicBezTo>
                  <a:cubicBezTo>
                    <a:pt x="34" y="1785"/>
                    <a:pt x="0" y="3386"/>
                    <a:pt x="1968" y="4420"/>
                  </a:cubicBezTo>
                  <a:cubicBezTo>
                    <a:pt x="2952" y="4921"/>
                    <a:pt x="4237" y="5171"/>
                    <a:pt x="5521" y="5171"/>
                  </a:cubicBezTo>
                  <a:cubicBezTo>
                    <a:pt x="6805" y="5171"/>
                    <a:pt x="8089" y="4921"/>
                    <a:pt x="9073" y="4420"/>
                  </a:cubicBezTo>
                  <a:cubicBezTo>
                    <a:pt x="11008" y="3386"/>
                    <a:pt x="11008" y="1785"/>
                    <a:pt x="9073" y="751"/>
                  </a:cubicBezTo>
                  <a:cubicBezTo>
                    <a:pt x="8089" y="251"/>
                    <a:pt x="6797" y="0"/>
                    <a:pt x="55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8"/>
            <p:cNvSpPr/>
            <p:nvPr/>
          </p:nvSpPr>
          <p:spPr>
            <a:xfrm>
              <a:off x="3664650" y="2791150"/>
              <a:ext cx="248525" cy="111775"/>
            </a:xfrm>
            <a:custGeom>
              <a:avLst/>
              <a:gdLst/>
              <a:ahLst/>
              <a:cxnLst/>
              <a:rect l="l" t="t" r="r" b="b"/>
              <a:pathLst>
                <a:path w="9941" h="4471" extrusionOk="0">
                  <a:moveTo>
                    <a:pt x="4974" y="1"/>
                  </a:moveTo>
                  <a:cubicBezTo>
                    <a:pt x="3686" y="1"/>
                    <a:pt x="2402" y="251"/>
                    <a:pt x="1434" y="751"/>
                  </a:cubicBezTo>
                  <a:cubicBezTo>
                    <a:pt x="634" y="1152"/>
                    <a:pt x="167" y="1685"/>
                    <a:pt x="0" y="2219"/>
                  </a:cubicBezTo>
                  <a:cubicBezTo>
                    <a:pt x="267" y="2886"/>
                    <a:pt x="767" y="3453"/>
                    <a:pt x="1434" y="3720"/>
                  </a:cubicBezTo>
                  <a:cubicBezTo>
                    <a:pt x="2418" y="4221"/>
                    <a:pt x="3703" y="4471"/>
                    <a:pt x="4987" y="4471"/>
                  </a:cubicBezTo>
                  <a:cubicBezTo>
                    <a:pt x="6271" y="4471"/>
                    <a:pt x="7555" y="4221"/>
                    <a:pt x="8539" y="3720"/>
                  </a:cubicBezTo>
                  <a:cubicBezTo>
                    <a:pt x="9173" y="3453"/>
                    <a:pt x="9707" y="2886"/>
                    <a:pt x="9940" y="2219"/>
                  </a:cubicBezTo>
                  <a:cubicBezTo>
                    <a:pt x="9840" y="1685"/>
                    <a:pt x="9373" y="1152"/>
                    <a:pt x="8539" y="751"/>
                  </a:cubicBezTo>
                  <a:cubicBezTo>
                    <a:pt x="7555" y="251"/>
                    <a:pt x="6263" y="1"/>
                    <a:pt x="497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8"/>
            <p:cNvSpPr/>
            <p:nvPr/>
          </p:nvSpPr>
          <p:spPr>
            <a:xfrm>
              <a:off x="3664650" y="2791150"/>
              <a:ext cx="248525" cy="111775"/>
            </a:xfrm>
            <a:custGeom>
              <a:avLst/>
              <a:gdLst/>
              <a:ahLst/>
              <a:cxnLst/>
              <a:rect l="l" t="t" r="r" b="b"/>
              <a:pathLst>
                <a:path w="9941" h="4471" extrusionOk="0">
                  <a:moveTo>
                    <a:pt x="4974" y="1"/>
                  </a:moveTo>
                  <a:cubicBezTo>
                    <a:pt x="3686" y="1"/>
                    <a:pt x="2402" y="251"/>
                    <a:pt x="1434" y="751"/>
                  </a:cubicBezTo>
                  <a:cubicBezTo>
                    <a:pt x="634" y="1152"/>
                    <a:pt x="167" y="1685"/>
                    <a:pt x="0" y="2219"/>
                  </a:cubicBezTo>
                  <a:cubicBezTo>
                    <a:pt x="267" y="2886"/>
                    <a:pt x="767" y="3453"/>
                    <a:pt x="1434" y="3720"/>
                  </a:cubicBezTo>
                  <a:cubicBezTo>
                    <a:pt x="2418" y="4221"/>
                    <a:pt x="3703" y="4471"/>
                    <a:pt x="4987" y="4471"/>
                  </a:cubicBezTo>
                  <a:cubicBezTo>
                    <a:pt x="6271" y="4471"/>
                    <a:pt x="7555" y="4221"/>
                    <a:pt x="8539" y="3720"/>
                  </a:cubicBezTo>
                  <a:cubicBezTo>
                    <a:pt x="9173" y="3453"/>
                    <a:pt x="9707" y="2886"/>
                    <a:pt x="9940" y="2219"/>
                  </a:cubicBezTo>
                  <a:cubicBezTo>
                    <a:pt x="9840" y="1685"/>
                    <a:pt x="9373" y="1152"/>
                    <a:pt x="8539" y="751"/>
                  </a:cubicBezTo>
                  <a:cubicBezTo>
                    <a:pt x="7555" y="251"/>
                    <a:pt x="6263" y="1"/>
                    <a:pt x="49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8"/>
            <p:cNvSpPr/>
            <p:nvPr/>
          </p:nvSpPr>
          <p:spPr>
            <a:xfrm>
              <a:off x="3783050" y="2794075"/>
              <a:ext cx="18375" cy="36725"/>
            </a:xfrm>
            <a:custGeom>
              <a:avLst/>
              <a:gdLst/>
              <a:ahLst/>
              <a:cxnLst/>
              <a:rect l="l" t="t" r="r" b="b"/>
              <a:pathLst>
                <a:path w="735" h="1469" extrusionOk="0">
                  <a:moveTo>
                    <a:pt x="735" y="1"/>
                  </a:moveTo>
                  <a:lnTo>
                    <a:pt x="1" y="701"/>
                  </a:lnTo>
                  <a:lnTo>
                    <a:pt x="1" y="1468"/>
                  </a:lnTo>
                  <a:lnTo>
                    <a:pt x="468" y="1001"/>
                  </a:lnTo>
                  <a:lnTo>
                    <a:pt x="735" y="7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8"/>
            <p:cNvSpPr/>
            <p:nvPr/>
          </p:nvSpPr>
          <p:spPr>
            <a:xfrm>
              <a:off x="3783050" y="2794075"/>
              <a:ext cx="18375" cy="36725"/>
            </a:xfrm>
            <a:custGeom>
              <a:avLst/>
              <a:gdLst/>
              <a:ahLst/>
              <a:cxnLst/>
              <a:rect l="l" t="t" r="r" b="b"/>
              <a:pathLst>
                <a:path w="735" h="1469" extrusionOk="0">
                  <a:moveTo>
                    <a:pt x="735" y="1"/>
                  </a:moveTo>
                  <a:lnTo>
                    <a:pt x="1" y="701"/>
                  </a:lnTo>
                  <a:lnTo>
                    <a:pt x="1" y="1468"/>
                  </a:lnTo>
                  <a:lnTo>
                    <a:pt x="468" y="1001"/>
                  </a:lnTo>
                  <a:lnTo>
                    <a:pt x="735" y="7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8"/>
            <p:cNvSpPr/>
            <p:nvPr/>
          </p:nvSpPr>
          <p:spPr>
            <a:xfrm>
              <a:off x="3749700" y="2809825"/>
              <a:ext cx="34225" cy="17625"/>
            </a:xfrm>
            <a:custGeom>
              <a:avLst/>
              <a:gdLst/>
              <a:ahLst/>
              <a:cxnLst/>
              <a:rect l="l" t="t" r="r" b="b"/>
              <a:pathLst>
                <a:path w="1369" h="705" extrusionOk="0">
                  <a:moveTo>
                    <a:pt x="982" y="0"/>
                  </a:moveTo>
                  <a:cubicBezTo>
                    <a:pt x="754" y="0"/>
                    <a:pt x="524" y="66"/>
                    <a:pt x="334" y="171"/>
                  </a:cubicBezTo>
                  <a:cubicBezTo>
                    <a:pt x="0" y="371"/>
                    <a:pt x="34" y="538"/>
                    <a:pt x="201" y="638"/>
                  </a:cubicBezTo>
                  <a:cubicBezTo>
                    <a:pt x="234" y="672"/>
                    <a:pt x="301" y="672"/>
                    <a:pt x="334" y="705"/>
                  </a:cubicBezTo>
                  <a:lnTo>
                    <a:pt x="668" y="705"/>
                  </a:lnTo>
                  <a:cubicBezTo>
                    <a:pt x="901" y="638"/>
                    <a:pt x="1135" y="572"/>
                    <a:pt x="1368" y="505"/>
                  </a:cubicBezTo>
                  <a:lnTo>
                    <a:pt x="1368" y="71"/>
                  </a:lnTo>
                  <a:cubicBezTo>
                    <a:pt x="1246" y="22"/>
                    <a:pt x="1114" y="0"/>
                    <a:pt x="98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8"/>
            <p:cNvSpPr/>
            <p:nvPr/>
          </p:nvSpPr>
          <p:spPr>
            <a:xfrm>
              <a:off x="3749700" y="2809825"/>
              <a:ext cx="34225" cy="17625"/>
            </a:xfrm>
            <a:custGeom>
              <a:avLst/>
              <a:gdLst/>
              <a:ahLst/>
              <a:cxnLst/>
              <a:rect l="l" t="t" r="r" b="b"/>
              <a:pathLst>
                <a:path w="1369" h="705" extrusionOk="0">
                  <a:moveTo>
                    <a:pt x="982" y="0"/>
                  </a:moveTo>
                  <a:cubicBezTo>
                    <a:pt x="754" y="0"/>
                    <a:pt x="524" y="66"/>
                    <a:pt x="334" y="171"/>
                  </a:cubicBezTo>
                  <a:cubicBezTo>
                    <a:pt x="0" y="371"/>
                    <a:pt x="34" y="538"/>
                    <a:pt x="201" y="638"/>
                  </a:cubicBezTo>
                  <a:cubicBezTo>
                    <a:pt x="234" y="672"/>
                    <a:pt x="301" y="672"/>
                    <a:pt x="334" y="705"/>
                  </a:cubicBezTo>
                  <a:lnTo>
                    <a:pt x="668" y="705"/>
                  </a:lnTo>
                  <a:cubicBezTo>
                    <a:pt x="901" y="638"/>
                    <a:pt x="1135" y="572"/>
                    <a:pt x="1368" y="505"/>
                  </a:cubicBezTo>
                  <a:lnTo>
                    <a:pt x="1368" y="71"/>
                  </a:lnTo>
                  <a:cubicBezTo>
                    <a:pt x="1246" y="22"/>
                    <a:pt x="1114" y="0"/>
                    <a:pt x="9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8"/>
            <p:cNvSpPr/>
            <p:nvPr/>
          </p:nvSpPr>
          <p:spPr>
            <a:xfrm>
              <a:off x="3712175" y="2799925"/>
              <a:ext cx="154300" cy="91750"/>
            </a:xfrm>
            <a:custGeom>
              <a:avLst/>
              <a:gdLst/>
              <a:ahLst/>
              <a:cxnLst/>
              <a:rect l="l" t="t" r="r" b="b"/>
              <a:pathLst>
                <a:path w="6172" h="3670" extrusionOk="0">
                  <a:moveTo>
                    <a:pt x="0" y="0"/>
                  </a:moveTo>
                  <a:lnTo>
                    <a:pt x="0" y="634"/>
                  </a:lnTo>
                  <a:lnTo>
                    <a:pt x="201" y="767"/>
                  </a:lnTo>
                  <a:lnTo>
                    <a:pt x="194" y="795"/>
                  </a:lnTo>
                  <a:lnTo>
                    <a:pt x="194" y="795"/>
                  </a:lnTo>
                  <a:cubicBezTo>
                    <a:pt x="270" y="607"/>
                    <a:pt x="410" y="453"/>
                    <a:pt x="601" y="334"/>
                  </a:cubicBezTo>
                  <a:lnTo>
                    <a:pt x="0" y="0"/>
                  </a:lnTo>
                  <a:close/>
                  <a:moveTo>
                    <a:pt x="194" y="795"/>
                  </a:moveTo>
                  <a:cubicBezTo>
                    <a:pt x="163" y="869"/>
                    <a:pt x="143" y="949"/>
                    <a:pt x="134" y="1034"/>
                  </a:cubicBezTo>
                  <a:lnTo>
                    <a:pt x="194" y="795"/>
                  </a:lnTo>
                  <a:close/>
                  <a:moveTo>
                    <a:pt x="134" y="1034"/>
                  </a:moveTo>
                  <a:lnTo>
                    <a:pt x="134" y="1668"/>
                  </a:lnTo>
                  <a:cubicBezTo>
                    <a:pt x="134" y="1902"/>
                    <a:pt x="301" y="2102"/>
                    <a:pt x="668" y="2335"/>
                  </a:cubicBezTo>
                  <a:cubicBezTo>
                    <a:pt x="1032" y="2528"/>
                    <a:pt x="1424" y="2625"/>
                    <a:pt x="1817" y="2625"/>
                  </a:cubicBezTo>
                  <a:cubicBezTo>
                    <a:pt x="2036" y="2625"/>
                    <a:pt x="2254" y="2595"/>
                    <a:pt x="2469" y="2535"/>
                  </a:cubicBezTo>
                  <a:lnTo>
                    <a:pt x="2810" y="2442"/>
                  </a:lnTo>
                  <a:lnTo>
                    <a:pt x="2810" y="2442"/>
                  </a:lnTo>
                  <a:lnTo>
                    <a:pt x="3236" y="2035"/>
                  </a:lnTo>
                  <a:cubicBezTo>
                    <a:pt x="3401" y="2095"/>
                    <a:pt x="3573" y="2128"/>
                    <a:pt x="3745" y="2128"/>
                  </a:cubicBezTo>
                  <a:cubicBezTo>
                    <a:pt x="3956" y="2128"/>
                    <a:pt x="4168" y="2078"/>
                    <a:pt x="4370" y="1968"/>
                  </a:cubicBezTo>
                  <a:cubicBezTo>
                    <a:pt x="4637" y="1801"/>
                    <a:pt x="4704" y="1635"/>
                    <a:pt x="4470" y="1501"/>
                  </a:cubicBezTo>
                  <a:cubicBezTo>
                    <a:pt x="4373" y="1448"/>
                    <a:pt x="4270" y="1425"/>
                    <a:pt x="4159" y="1425"/>
                  </a:cubicBezTo>
                  <a:cubicBezTo>
                    <a:pt x="3851" y="1425"/>
                    <a:pt x="3474" y="1597"/>
                    <a:pt x="2936" y="1768"/>
                  </a:cubicBezTo>
                  <a:cubicBezTo>
                    <a:pt x="2568" y="1873"/>
                    <a:pt x="2183" y="1969"/>
                    <a:pt x="1783" y="1969"/>
                  </a:cubicBezTo>
                  <a:cubicBezTo>
                    <a:pt x="1421" y="1969"/>
                    <a:pt x="1048" y="1890"/>
                    <a:pt x="668" y="1668"/>
                  </a:cubicBezTo>
                  <a:cubicBezTo>
                    <a:pt x="334" y="1468"/>
                    <a:pt x="134" y="1268"/>
                    <a:pt x="134" y="1034"/>
                  </a:cubicBezTo>
                  <a:close/>
                  <a:moveTo>
                    <a:pt x="2836" y="2435"/>
                  </a:moveTo>
                  <a:lnTo>
                    <a:pt x="2810" y="2442"/>
                  </a:lnTo>
                  <a:lnTo>
                    <a:pt x="2810" y="2442"/>
                  </a:lnTo>
                  <a:lnTo>
                    <a:pt x="2469" y="2769"/>
                  </a:lnTo>
                  <a:cubicBezTo>
                    <a:pt x="2476" y="2773"/>
                    <a:pt x="2484" y="2776"/>
                    <a:pt x="2491" y="2780"/>
                  </a:cubicBezTo>
                  <a:lnTo>
                    <a:pt x="2491" y="2780"/>
                  </a:lnTo>
                  <a:lnTo>
                    <a:pt x="2836" y="2435"/>
                  </a:lnTo>
                  <a:close/>
                  <a:moveTo>
                    <a:pt x="6171" y="2569"/>
                  </a:moveTo>
                  <a:lnTo>
                    <a:pt x="5371" y="3036"/>
                  </a:lnTo>
                  <a:lnTo>
                    <a:pt x="4770" y="2669"/>
                  </a:lnTo>
                  <a:cubicBezTo>
                    <a:pt x="4349" y="2856"/>
                    <a:pt x="3912" y="2961"/>
                    <a:pt x="3458" y="2961"/>
                  </a:cubicBezTo>
                  <a:cubicBezTo>
                    <a:pt x="3264" y="2961"/>
                    <a:pt x="3068" y="2942"/>
                    <a:pt x="2869" y="2902"/>
                  </a:cubicBezTo>
                  <a:cubicBezTo>
                    <a:pt x="2743" y="2871"/>
                    <a:pt x="2617" y="2839"/>
                    <a:pt x="2491" y="2780"/>
                  </a:cubicBezTo>
                  <a:lnTo>
                    <a:pt x="2491" y="2780"/>
                  </a:lnTo>
                  <a:lnTo>
                    <a:pt x="2469" y="2802"/>
                  </a:lnTo>
                  <a:lnTo>
                    <a:pt x="2469" y="3436"/>
                  </a:lnTo>
                  <a:cubicBezTo>
                    <a:pt x="2810" y="3555"/>
                    <a:pt x="3157" y="3614"/>
                    <a:pt x="3503" y="3614"/>
                  </a:cubicBezTo>
                  <a:cubicBezTo>
                    <a:pt x="3934" y="3614"/>
                    <a:pt x="4363" y="3521"/>
                    <a:pt x="4770" y="3336"/>
                  </a:cubicBezTo>
                  <a:lnTo>
                    <a:pt x="5371" y="3669"/>
                  </a:lnTo>
                  <a:lnTo>
                    <a:pt x="6171" y="3202"/>
                  </a:lnTo>
                  <a:lnTo>
                    <a:pt x="6171" y="2569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8"/>
            <p:cNvSpPr/>
            <p:nvPr/>
          </p:nvSpPr>
          <p:spPr>
            <a:xfrm>
              <a:off x="3715500" y="2819100"/>
              <a:ext cx="150975" cy="72575"/>
            </a:xfrm>
            <a:custGeom>
              <a:avLst/>
              <a:gdLst/>
              <a:ahLst/>
              <a:cxnLst/>
              <a:rect l="l" t="t" r="r" b="b"/>
              <a:pathLst>
                <a:path w="6039" h="2903" extrusionOk="0">
                  <a:moveTo>
                    <a:pt x="68" y="0"/>
                  </a:moveTo>
                  <a:lnTo>
                    <a:pt x="1" y="267"/>
                  </a:lnTo>
                  <a:lnTo>
                    <a:pt x="1" y="901"/>
                  </a:lnTo>
                  <a:cubicBezTo>
                    <a:pt x="1" y="1135"/>
                    <a:pt x="168" y="1335"/>
                    <a:pt x="535" y="1568"/>
                  </a:cubicBezTo>
                  <a:cubicBezTo>
                    <a:pt x="899" y="1761"/>
                    <a:pt x="1291" y="1858"/>
                    <a:pt x="1684" y="1858"/>
                  </a:cubicBezTo>
                  <a:cubicBezTo>
                    <a:pt x="1903" y="1858"/>
                    <a:pt x="2121" y="1828"/>
                    <a:pt x="2336" y="1768"/>
                  </a:cubicBezTo>
                  <a:lnTo>
                    <a:pt x="2703" y="1668"/>
                  </a:lnTo>
                  <a:lnTo>
                    <a:pt x="2603" y="1768"/>
                  </a:lnTo>
                  <a:lnTo>
                    <a:pt x="3103" y="1268"/>
                  </a:lnTo>
                  <a:cubicBezTo>
                    <a:pt x="3262" y="1340"/>
                    <a:pt x="3433" y="1375"/>
                    <a:pt x="3603" y="1375"/>
                  </a:cubicBezTo>
                  <a:cubicBezTo>
                    <a:pt x="3826" y="1375"/>
                    <a:pt x="4048" y="1315"/>
                    <a:pt x="4237" y="1201"/>
                  </a:cubicBezTo>
                  <a:cubicBezTo>
                    <a:pt x="4504" y="1034"/>
                    <a:pt x="4571" y="868"/>
                    <a:pt x="4337" y="734"/>
                  </a:cubicBezTo>
                  <a:cubicBezTo>
                    <a:pt x="4240" y="681"/>
                    <a:pt x="4137" y="658"/>
                    <a:pt x="4026" y="658"/>
                  </a:cubicBezTo>
                  <a:cubicBezTo>
                    <a:pt x="3718" y="658"/>
                    <a:pt x="3341" y="830"/>
                    <a:pt x="2803" y="1001"/>
                  </a:cubicBezTo>
                  <a:cubicBezTo>
                    <a:pt x="2435" y="1124"/>
                    <a:pt x="2050" y="1219"/>
                    <a:pt x="1650" y="1219"/>
                  </a:cubicBezTo>
                  <a:cubicBezTo>
                    <a:pt x="1288" y="1219"/>
                    <a:pt x="915" y="1141"/>
                    <a:pt x="535" y="934"/>
                  </a:cubicBezTo>
                  <a:cubicBezTo>
                    <a:pt x="201" y="734"/>
                    <a:pt x="34" y="501"/>
                    <a:pt x="34" y="267"/>
                  </a:cubicBezTo>
                  <a:lnTo>
                    <a:pt x="68" y="0"/>
                  </a:lnTo>
                  <a:close/>
                  <a:moveTo>
                    <a:pt x="2603" y="1768"/>
                  </a:moveTo>
                  <a:lnTo>
                    <a:pt x="2436" y="1935"/>
                  </a:lnTo>
                  <a:lnTo>
                    <a:pt x="2603" y="1768"/>
                  </a:lnTo>
                  <a:close/>
                  <a:moveTo>
                    <a:pt x="2436" y="1935"/>
                  </a:moveTo>
                  <a:lnTo>
                    <a:pt x="2336" y="2035"/>
                  </a:lnTo>
                  <a:lnTo>
                    <a:pt x="2436" y="1935"/>
                  </a:lnTo>
                  <a:close/>
                  <a:moveTo>
                    <a:pt x="6038" y="1802"/>
                  </a:moveTo>
                  <a:lnTo>
                    <a:pt x="5238" y="2269"/>
                  </a:lnTo>
                  <a:lnTo>
                    <a:pt x="4637" y="1935"/>
                  </a:lnTo>
                  <a:cubicBezTo>
                    <a:pt x="4237" y="2113"/>
                    <a:pt x="3822" y="2202"/>
                    <a:pt x="3402" y="2202"/>
                  </a:cubicBezTo>
                  <a:cubicBezTo>
                    <a:pt x="3192" y="2202"/>
                    <a:pt x="2981" y="2180"/>
                    <a:pt x="2769" y="2135"/>
                  </a:cubicBezTo>
                  <a:cubicBezTo>
                    <a:pt x="2603" y="2102"/>
                    <a:pt x="2469" y="2069"/>
                    <a:pt x="2336" y="2035"/>
                  </a:cubicBezTo>
                  <a:lnTo>
                    <a:pt x="2336" y="2669"/>
                  </a:lnTo>
                  <a:cubicBezTo>
                    <a:pt x="2677" y="2788"/>
                    <a:pt x="3024" y="2847"/>
                    <a:pt x="3370" y="2847"/>
                  </a:cubicBezTo>
                  <a:cubicBezTo>
                    <a:pt x="3801" y="2847"/>
                    <a:pt x="4230" y="2754"/>
                    <a:pt x="4637" y="2569"/>
                  </a:cubicBezTo>
                  <a:lnTo>
                    <a:pt x="5238" y="2902"/>
                  </a:lnTo>
                  <a:lnTo>
                    <a:pt x="6038" y="2435"/>
                  </a:lnTo>
                  <a:lnTo>
                    <a:pt x="6038" y="18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8"/>
            <p:cNvSpPr/>
            <p:nvPr/>
          </p:nvSpPr>
          <p:spPr>
            <a:xfrm>
              <a:off x="3712175" y="2799925"/>
              <a:ext cx="15025" cy="18375"/>
            </a:xfrm>
            <a:custGeom>
              <a:avLst/>
              <a:gdLst/>
              <a:ahLst/>
              <a:cxnLst/>
              <a:rect l="l" t="t" r="r" b="b"/>
              <a:pathLst>
                <a:path w="601" h="735" extrusionOk="0">
                  <a:moveTo>
                    <a:pt x="0" y="0"/>
                  </a:moveTo>
                  <a:lnTo>
                    <a:pt x="0" y="634"/>
                  </a:lnTo>
                  <a:lnTo>
                    <a:pt x="201" y="734"/>
                  </a:lnTo>
                  <a:cubicBezTo>
                    <a:pt x="301" y="567"/>
                    <a:pt x="434" y="434"/>
                    <a:pt x="601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8"/>
            <p:cNvSpPr/>
            <p:nvPr/>
          </p:nvSpPr>
          <p:spPr>
            <a:xfrm>
              <a:off x="3851450" y="2839950"/>
              <a:ext cx="11700" cy="21700"/>
            </a:xfrm>
            <a:custGeom>
              <a:avLst/>
              <a:gdLst/>
              <a:ahLst/>
              <a:cxnLst/>
              <a:rect l="l" t="t" r="r" b="b"/>
              <a:pathLst>
                <a:path w="468" h="868" extrusionOk="0">
                  <a:moveTo>
                    <a:pt x="467" y="0"/>
                  </a:moveTo>
                  <a:cubicBezTo>
                    <a:pt x="434" y="267"/>
                    <a:pt x="234" y="501"/>
                    <a:pt x="0" y="634"/>
                  </a:cubicBezTo>
                  <a:lnTo>
                    <a:pt x="434" y="868"/>
                  </a:lnTo>
                  <a:cubicBezTo>
                    <a:pt x="467" y="768"/>
                    <a:pt x="467" y="667"/>
                    <a:pt x="467" y="567"/>
                  </a:cubicBezTo>
                  <a:cubicBezTo>
                    <a:pt x="467" y="534"/>
                    <a:pt x="467" y="200"/>
                    <a:pt x="467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8"/>
            <p:cNvSpPr/>
            <p:nvPr/>
          </p:nvSpPr>
          <p:spPr>
            <a:xfrm>
              <a:off x="3851450" y="2839950"/>
              <a:ext cx="11700" cy="21700"/>
            </a:xfrm>
            <a:custGeom>
              <a:avLst/>
              <a:gdLst/>
              <a:ahLst/>
              <a:cxnLst/>
              <a:rect l="l" t="t" r="r" b="b"/>
              <a:pathLst>
                <a:path w="468" h="868" extrusionOk="0">
                  <a:moveTo>
                    <a:pt x="467" y="0"/>
                  </a:moveTo>
                  <a:cubicBezTo>
                    <a:pt x="434" y="267"/>
                    <a:pt x="234" y="501"/>
                    <a:pt x="0" y="634"/>
                  </a:cubicBezTo>
                  <a:lnTo>
                    <a:pt x="434" y="868"/>
                  </a:lnTo>
                  <a:cubicBezTo>
                    <a:pt x="467" y="768"/>
                    <a:pt x="467" y="667"/>
                    <a:pt x="467" y="567"/>
                  </a:cubicBezTo>
                  <a:cubicBezTo>
                    <a:pt x="467" y="534"/>
                    <a:pt x="467" y="200"/>
                    <a:pt x="4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8"/>
            <p:cNvSpPr/>
            <p:nvPr/>
          </p:nvSpPr>
          <p:spPr>
            <a:xfrm>
              <a:off x="3711350" y="2788250"/>
              <a:ext cx="155125" cy="86750"/>
            </a:xfrm>
            <a:custGeom>
              <a:avLst/>
              <a:gdLst/>
              <a:ahLst/>
              <a:cxnLst/>
              <a:rect l="l" t="t" r="r" b="b"/>
              <a:pathLst>
                <a:path w="6205" h="3470" extrusionOk="0">
                  <a:moveTo>
                    <a:pt x="834" y="0"/>
                  </a:moveTo>
                  <a:lnTo>
                    <a:pt x="0" y="467"/>
                  </a:lnTo>
                  <a:lnTo>
                    <a:pt x="600" y="801"/>
                  </a:lnTo>
                  <a:cubicBezTo>
                    <a:pt x="367" y="934"/>
                    <a:pt x="200" y="1201"/>
                    <a:pt x="167" y="1468"/>
                  </a:cubicBezTo>
                  <a:cubicBezTo>
                    <a:pt x="167" y="1701"/>
                    <a:pt x="334" y="1935"/>
                    <a:pt x="701" y="2135"/>
                  </a:cubicBezTo>
                  <a:cubicBezTo>
                    <a:pt x="1057" y="2352"/>
                    <a:pt x="1422" y="2432"/>
                    <a:pt x="1780" y="2432"/>
                  </a:cubicBezTo>
                  <a:cubicBezTo>
                    <a:pt x="2191" y="2432"/>
                    <a:pt x="2594" y="2327"/>
                    <a:pt x="2969" y="2202"/>
                  </a:cubicBezTo>
                  <a:cubicBezTo>
                    <a:pt x="3464" y="2037"/>
                    <a:pt x="3826" y="1872"/>
                    <a:pt x="4137" y="1872"/>
                  </a:cubicBezTo>
                  <a:cubicBezTo>
                    <a:pt x="4266" y="1872"/>
                    <a:pt x="4386" y="1900"/>
                    <a:pt x="4503" y="1968"/>
                  </a:cubicBezTo>
                  <a:cubicBezTo>
                    <a:pt x="4737" y="2102"/>
                    <a:pt x="4670" y="2268"/>
                    <a:pt x="4370" y="2435"/>
                  </a:cubicBezTo>
                  <a:cubicBezTo>
                    <a:pt x="4175" y="2532"/>
                    <a:pt x="3959" y="2584"/>
                    <a:pt x="3732" y="2584"/>
                  </a:cubicBezTo>
                  <a:cubicBezTo>
                    <a:pt x="3570" y="2584"/>
                    <a:pt x="3403" y="2558"/>
                    <a:pt x="3236" y="2502"/>
                  </a:cubicBezTo>
                  <a:lnTo>
                    <a:pt x="2502" y="3236"/>
                  </a:lnTo>
                  <a:cubicBezTo>
                    <a:pt x="2635" y="3303"/>
                    <a:pt x="2769" y="3336"/>
                    <a:pt x="2902" y="3369"/>
                  </a:cubicBezTo>
                  <a:cubicBezTo>
                    <a:pt x="3136" y="3403"/>
                    <a:pt x="3402" y="3436"/>
                    <a:pt x="3636" y="3436"/>
                  </a:cubicBezTo>
                  <a:cubicBezTo>
                    <a:pt x="4036" y="3403"/>
                    <a:pt x="4437" y="3303"/>
                    <a:pt x="4803" y="3136"/>
                  </a:cubicBezTo>
                  <a:lnTo>
                    <a:pt x="5371" y="3469"/>
                  </a:lnTo>
                  <a:lnTo>
                    <a:pt x="6204" y="3002"/>
                  </a:lnTo>
                  <a:lnTo>
                    <a:pt x="6071" y="2969"/>
                  </a:lnTo>
                  <a:lnTo>
                    <a:pt x="5604" y="2702"/>
                  </a:lnTo>
                  <a:cubicBezTo>
                    <a:pt x="5904" y="2569"/>
                    <a:pt x="6071" y="2302"/>
                    <a:pt x="6071" y="1968"/>
                  </a:cubicBezTo>
                  <a:lnTo>
                    <a:pt x="6071" y="1935"/>
                  </a:lnTo>
                  <a:cubicBezTo>
                    <a:pt x="6071" y="1701"/>
                    <a:pt x="5904" y="1501"/>
                    <a:pt x="5571" y="1301"/>
                  </a:cubicBezTo>
                  <a:cubicBezTo>
                    <a:pt x="5279" y="1126"/>
                    <a:pt x="4963" y="1028"/>
                    <a:pt x="4643" y="1028"/>
                  </a:cubicBezTo>
                  <a:cubicBezTo>
                    <a:pt x="4596" y="1028"/>
                    <a:pt x="4550" y="1030"/>
                    <a:pt x="4503" y="1034"/>
                  </a:cubicBezTo>
                  <a:lnTo>
                    <a:pt x="4103" y="1034"/>
                  </a:lnTo>
                  <a:cubicBezTo>
                    <a:pt x="3936" y="1034"/>
                    <a:pt x="3769" y="1068"/>
                    <a:pt x="3603" y="1134"/>
                  </a:cubicBezTo>
                  <a:lnTo>
                    <a:pt x="3336" y="1201"/>
                  </a:lnTo>
                  <a:lnTo>
                    <a:pt x="3002" y="1301"/>
                  </a:lnTo>
                  <a:lnTo>
                    <a:pt x="2869" y="1368"/>
                  </a:lnTo>
                  <a:cubicBezTo>
                    <a:pt x="2669" y="1435"/>
                    <a:pt x="2402" y="1501"/>
                    <a:pt x="2168" y="1568"/>
                  </a:cubicBezTo>
                  <a:lnTo>
                    <a:pt x="1868" y="1568"/>
                  </a:lnTo>
                  <a:cubicBezTo>
                    <a:pt x="1801" y="1535"/>
                    <a:pt x="1768" y="1535"/>
                    <a:pt x="1701" y="1501"/>
                  </a:cubicBezTo>
                  <a:cubicBezTo>
                    <a:pt x="1534" y="1401"/>
                    <a:pt x="1501" y="1234"/>
                    <a:pt x="1835" y="1034"/>
                  </a:cubicBezTo>
                  <a:cubicBezTo>
                    <a:pt x="2035" y="914"/>
                    <a:pt x="2247" y="854"/>
                    <a:pt x="2457" y="854"/>
                  </a:cubicBezTo>
                  <a:cubicBezTo>
                    <a:pt x="2597" y="854"/>
                    <a:pt x="2735" y="881"/>
                    <a:pt x="2869" y="934"/>
                  </a:cubicBezTo>
                  <a:lnTo>
                    <a:pt x="3603" y="200"/>
                  </a:lnTo>
                  <a:cubicBezTo>
                    <a:pt x="3317" y="105"/>
                    <a:pt x="3021" y="60"/>
                    <a:pt x="2722" y="60"/>
                  </a:cubicBezTo>
                  <a:cubicBezTo>
                    <a:pt x="2288" y="60"/>
                    <a:pt x="1850" y="156"/>
                    <a:pt x="1434" y="334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8"/>
            <p:cNvSpPr/>
            <p:nvPr/>
          </p:nvSpPr>
          <p:spPr>
            <a:xfrm>
              <a:off x="3711350" y="2788250"/>
              <a:ext cx="155125" cy="86750"/>
            </a:xfrm>
            <a:custGeom>
              <a:avLst/>
              <a:gdLst/>
              <a:ahLst/>
              <a:cxnLst/>
              <a:rect l="l" t="t" r="r" b="b"/>
              <a:pathLst>
                <a:path w="6205" h="3470" extrusionOk="0">
                  <a:moveTo>
                    <a:pt x="834" y="0"/>
                  </a:moveTo>
                  <a:lnTo>
                    <a:pt x="0" y="467"/>
                  </a:lnTo>
                  <a:lnTo>
                    <a:pt x="600" y="801"/>
                  </a:lnTo>
                  <a:cubicBezTo>
                    <a:pt x="367" y="934"/>
                    <a:pt x="200" y="1201"/>
                    <a:pt x="167" y="1468"/>
                  </a:cubicBezTo>
                  <a:cubicBezTo>
                    <a:pt x="167" y="1701"/>
                    <a:pt x="334" y="1935"/>
                    <a:pt x="701" y="2135"/>
                  </a:cubicBezTo>
                  <a:cubicBezTo>
                    <a:pt x="1057" y="2352"/>
                    <a:pt x="1422" y="2432"/>
                    <a:pt x="1780" y="2432"/>
                  </a:cubicBezTo>
                  <a:cubicBezTo>
                    <a:pt x="2191" y="2432"/>
                    <a:pt x="2594" y="2327"/>
                    <a:pt x="2969" y="2202"/>
                  </a:cubicBezTo>
                  <a:cubicBezTo>
                    <a:pt x="3464" y="2037"/>
                    <a:pt x="3826" y="1872"/>
                    <a:pt x="4137" y="1872"/>
                  </a:cubicBezTo>
                  <a:cubicBezTo>
                    <a:pt x="4266" y="1872"/>
                    <a:pt x="4386" y="1900"/>
                    <a:pt x="4503" y="1968"/>
                  </a:cubicBezTo>
                  <a:cubicBezTo>
                    <a:pt x="4737" y="2102"/>
                    <a:pt x="4670" y="2268"/>
                    <a:pt x="4370" y="2435"/>
                  </a:cubicBezTo>
                  <a:cubicBezTo>
                    <a:pt x="4175" y="2532"/>
                    <a:pt x="3959" y="2584"/>
                    <a:pt x="3732" y="2584"/>
                  </a:cubicBezTo>
                  <a:cubicBezTo>
                    <a:pt x="3570" y="2584"/>
                    <a:pt x="3403" y="2558"/>
                    <a:pt x="3236" y="2502"/>
                  </a:cubicBezTo>
                  <a:lnTo>
                    <a:pt x="2502" y="3236"/>
                  </a:lnTo>
                  <a:cubicBezTo>
                    <a:pt x="2635" y="3303"/>
                    <a:pt x="2769" y="3336"/>
                    <a:pt x="2902" y="3369"/>
                  </a:cubicBezTo>
                  <a:cubicBezTo>
                    <a:pt x="3136" y="3403"/>
                    <a:pt x="3402" y="3436"/>
                    <a:pt x="3636" y="3436"/>
                  </a:cubicBezTo>
                  <a:cubicBezTo>
                    <a:pt x="4036" y="3403"/>
                    <a:pt x="4437" y="3303"/>
                    <a:pt x="4803" y="3136"/>
                  </a:cubicBezTo>
                  <a:lnTo>
                    <a:pt x="5371" y="3469"/>
                  </a:lnTo>
                  <a:lnTo>
                    <a:pt x="6204" y="3002"/>
                  </a:lnTo>
                  <a:lnTo>
                    <a:pt x="6071" y="2969"/>
                  </a:lnTo>
                  <a:lnTo>
                    <a:pt x="5604" y="2702"/>
                  </a:lnTo>
                  <a:cubicBezTo>
                    <a:pt x="5904" y="2569"/>
                    <a:pt x="6071" y="2302"/>
                    <a:pt x="6071" y="1968"/>
                  </a:cubicBezTo>
                  <a:lnTo>
                    <a:pt x="6071" y="1935"/>
                  </a:lnTo>
                  <a:cubicBezTo>
                    <a:pt x="6071" y="1701"/>
                    <a:pt x="5904" y="1501"/>
                    <a:pt x="5571" y="1301"/>
                  </a:cubicBezTo>
                  <a:cubicBezTo>
                    <a:pt x="5279" y="1126"/>
                    <a:pt x="4963" y="1028"/>
                    <a:pt x="4643" y="1028"/>
                  </a:cubicBezTo>
                  <a:cubicBezTo>
                    <a:pt x="4596" y="1028"/>
                    <a:pt x="4550" y="1030"/>
                    <a:pt x="4503" y="1034"/>
                  </a:cubicBezTo>
                  <a:lnTo>
                    <a:pt x="4103" y="1034"/>
                  </a:lnTo>
                  <a:cubicBezTo>
                    <a:pt x="3936" y="1034"/>
                    <a:pt x="3769" y="1068"/>
                    <a:pt x="3603" y="1134"/>
                  </a:cubicBezTo>
                  <a:lnTo>
                    <a:pt x="3336" y="1201"/>
                  </a:lnTo>
                  <a:lnTo>
                    <a:pt x="3002" y="1301"/>
                  </a:lnTo>
                  <a:lnTo>
                    <a:pt x="2869" y="1368"/>
                  </a:lnTo>
                  <a:cubicBezTo>
                    <a:pt x="2669" y="1435"/>
                    <a:pt x="2402" y="1501"/>
                    <a:pt x="2168" y="1568"/>
                  </a:cubicBezTo>
                  <a:lnTo>
                    <a:pt x="1868" y="1568"/>
                  </a:lnTo>
                  <a:cubicBezTo>
                    <a:pt x="1801" y="1535"/>
                    <a:pt x="1768" y="1535"/>
                    <a:pt x="1701" y="1501"/>
                  </a:cubicBezTo>
                  <a:cubicBezTo>
                    <a:pt x="1534" y="1401"/>
                    <a:pt x="1501" y="1234"/>
                    <a:pt x="1835" y="1034"/>
                  </a:cubicBezTo>
                  <a:cubicBezTo>
                    <a:pt x="2035" y="914"/>
                    <a:pt x="2247" y="854"/>
                    <a:pt x="2457" y="854"/>
                  </a:cubicBezTo>
                  <a:cubicBezTo>
                    <a:pt x="2597" y="854"/>
                    <a:pt x="2735" y="881"/>
                    <a:pt x="2869" y="934"/>
                  </a:cubicBezTo>
                  <a:lnTo>
                    <a:pt x="3603" y="200"/>
                  </a:lnTo>
                  <a:cubicBezTo>
                    <a:pt x="3317" y="105"/>
                    <a:pt x="3021" y="60"/>
                    <a:pt x="2722" y="60"/>
                  </a:cubicBezTo>
                  <a:cubicBezTo>
                    <a:pt x="2288" y="60"/>
                    <a:pt x="1850" y="156"/>
                    <a:pt x="1434" y="334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8"/>
            <p:cNvSpPr/>
            <p:nvPr/>
          </p:nvSpPr>
          <p:spPr>
            <a:xfrm>
              <a:off x="3831425" y="2866625"/>
              <a:ext cx="15025" cy="25050"/>
            </a:xfrm>
            <a:custGeom>
              <a:avLst/>
              <a:gdLst/>
              <a:ahLst/>
              <a:cxnLst/>
              <a:rect l="l" t="t" r="r" b="b"/>
              <a:pathLst>
                <a:path w="601" h="1002" extrusionOk="0">
                  <a:moveTo>
                    <a:pt x="0" y="1"/>
                  </a:moveTo>
                  <a:lnTo>
                    <a:pt x="0" y="668"/>
                  </a:lnTo>
                  <a:lnTo>
                    <a:pt x="601" y="1001"/>
                  </a:lnTo>
                  <a:lnTo>
                    <a:pt x="601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8"/>
            <p:cNvSpPr/>
            <p:nvPr/>
          </p:nvSpPr>
          <p:spPr>
            <a:xfrm>
              <a:off x="3831425" y="2866625"/>
              <a:ext cx="15025" cy="25050"/>
            </a:xfrm>
            <a:custGeom>
              <a:avLst/>
              <a:gdLst/>
              <a:ahLst/>
              <a:cxnLst/>
              <a:rect l="l" t="t" r="r" b="b"/>
              <a:pathLst>
                <a:path w="601" h="1002" extrusionOk="0">
                  <a:moveTo>
                    <a:pt x="0" y="1"/>
                  </a:moveTo>
                  <a:lnTo>
                    <a:pt x="0" y="668"/>
                  </a:lnTo>
                  <a:lnTo>
                    <a:pt x="601" y="1001"/>
                  </a:lnTo>
                  <a:lnTo>
                    <a:pt x="601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8"/>
            <p:cNvSpPr/>
            <p:nvPr/>
          </p:nvSpPr>
          <p:spPr>
            <a:xfrm>
              <a:off x="3712175" y="278825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801" y="0"/>
                  </a:moveTo>
                  <a:lnTo>
                    <a:pt x="0" y="467"/>
                  </a:lnTo>
                  <a:lnTo>
                    <a:pt x="801" y="100"/>
                  </a:lnTo>
                  <a:lnTo>
                    <a:pt x="1401" y="3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8"/>
            <p:cNvSpPr/>
            <p:nvPr/>
          </p:nvSpPr>
          <p:spPr>
            <a:xfrm>
              <a:off x="3757200" y="2794075"/>
              <a:ext cx="44225" cy="20875"/>
            </a:xfrm>
            <a:custGeom>
              <a:avLst/>
              <a:gdLst/>
              <a:ahLst/>
              <a:cxnLst/>
              <a:rect l="l" t="t" r="r" b="b"/>
              <a:pathLst>
                <a:path w="1769" h="835" extrusionOk="0">
                  <a:moveTo>
                    <a:pt x="1769" y="1"/>
                  </a:moveTo>
                  <a:lnTo>
                    <a:pt x="1068" y="634"/>
                  </a:lnTo>
                  <a:cubicBezTo>
                    <a:pt x="946" y="590"/>
                    <a:pt x="820" y="568"/>
                    <a:pt x="695" y="568"/>
                  </a:cubicBezTo>
                  <a:cubicBezTo>
                    <a:pt x="445" y="568"/>
                    <a:pt x="201" y="657"/>
                    <a:pt x="1" y="835"/>
                  </a:cubicBezTo>
                  <a:cubicBezTo>
                    <a:pt x="216" y="705"/>
                    <a:pt x="445" y="632"/>
                    <a:pt x="671" y="632"/>
                  </a:cubicBezTo>
                  <a:cubicBezTo>
                    <a:pt x="794" y="632"/>
                    <a:pt x="917" y="654"/>
                    <a:pt x="1035" y="701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8"/>
            <p:cNvSpPr/>
            <p:nvPr/>
          </p:nvSpPr>
          <p:spPr>
            <a:xfrm>
              <a:off x="3773875" y="2850775"/>
              <a:ext cx="29225" cy="2337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768" y="1"/>
                  </a:moveTo>
                  <a:lnTo>
                    <a:pt x="1" y="768"/>
                  </a:lnTo>
                  <a:cubicBezTo>
                    <a:pt x="134" y="802"/>
                    <a:pt x="268" y="835"/>
                    <a:pt x="434" y="868"/>
                  </a:cubicBezTo>
                  <a:cubicBezTo>
                    <a:pt x="668" y="935"/>
                    <a:pt x="901" y="935"/>
                    <a:pt x="1168" y="935"/>
                  </a:cubicBezTo>
                  <a:cubicBezTo>
                    <a:pt x="801" y="935"/>
                    <a:pt x="434" y="868"/>
                    <a:pt x="134" y="735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8"/>
            <p:cNvSpPr/>
            <p:nvPr/>
          </p:nvSpPr>
          <p:spPr>
            <a:xfrm>
              <a:off x="3831425" y="2864125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1401" y="1"/>
                  </a:moveTo>
                  <a:lnTo>
                    <a:pt x="601" y="401"/>
                  </a:lnTo>
                  <a:lnTo>
                    <a:pt x="0" y="101"/>
                  </a:lnTo>
                  <a:lnTo>
                    <a:pt x="601" y="468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8"/>
            <p:cNvSpPr/>
            <p:nvPr/>
          </p:nvSpPr>
          <p:spPr>
            <a:xfrm>
              <a:off x="3598750" y="2731500"/>
              <a:ext cx="191000" cy="106800"/>
            </a:xfrm>
            <a:custGeom>
              <a:avLst/>
              <a:gdLst/>
              <a:ahLst/>
              <a:cxnLst/>
              <a:rect l="l" t="t" r="r" b="b"/>
              <a:pathLst>
                <a:path w="7640" h="4272" extrusionOk="0">
                  <a:moveTo>
                    <a:pt x="7436" y="0"/>
                  </a:moveTo>
                  <a:cubicBezTo>
                    <a:pt x="5603" y="0"/>
                    <a:pt x="3777" y="434"/>
                    <a:pt x="2169" y="1303"/>
                  </a:cubicBezTo>
                  <a:cubicBezTo>
                    <a:pt x="768" y="2137"/>
                    <a:pt x="1" y="3171"/>
                    <a:pt x="1" y="4272"/>
                  </a:cubicBezTo>
                  <a:cubicBezTo>
                    <a:pt x="1" y="4272"/>
                    <a:pt x="68" y="2737"/>
                    <a:pt x="2202" y="1436"/>
                  </a:cubicBezTo>
                  <a:cubicBezTo>
                    <a:pt x="4337" y="135"/>
                    <a:pt x="7640" y="2"/>
                    <a:pt x="7640" y="2"/>
                  </a:cubicBezTo>
                  <a:cubicBezTo>
                    <a:pt x="7572" y="1"/>
                    <a:pt x="7504" y="0"/>
                    <a:pt x="7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8"/>
            <p:cNvSpPr/>
            <p:nvPr/>
          </p:nvSpPr>
          <p:spPr>
            <a:xfrm>
              <a:off x="3773875" y="2825775"/>
              <a:ext cx="221850" cy="128175"/>
            </a:xfrm>
            <a:custGeom>
              <a:avLst/>
              <a:gdLst/>
              <a:ahLst/>
              <a:cxnLst/>
              <a:rect l="l" t="t" r="r" b="b"/>
              <a:pathLst>
                <a:path w="8874" h="5127" extrusionOk="0">
                  <a:moveTo>
                    <a:pt x="8540" y="0"/>
                  </a:moveTo>
                  <a:cubicBezTo>
                    <a:pt x="8540" y="1"/>
                    <a:pt x="8873" y="2202"/>
                    <a:pt x="6139" y="3703"/>
                  </a:cubicBezTo>
                  <a:cubicBezTo>
                    <a:pt x="3696" y="5027"/>
                    <a:pt x="785" y="5105"/>
                    <a:pt x="134" y="5105"/>
                  </a:cubicBezTo>
                  <a:cubicBezTo>
                    <a:pt x="47" y="5105"/>
                    <a:pt x="1" y="5104"/>
                    <a:pt x="1" y="5104"/>
                  </a:cubicBezTo>
                  <a:lnTo>
                    <a:pt x="1" y="5104"/>
                  </a:lnTo>
                  <a:cubicBezTo>
                    <a:pt x="243" y="5119"/>
                    <a:pt x="486" y="5126"/>
                    <a:pt x="728" y="5126"/>
                  </a:cubicBezTo>
                  <a:cubicBezTo>
                    <a:pt x="2651" y="5126"/>
                    <a:pt x="4554" y="4658"/>
                    <a:pt x="6272" y="3770"/>
                  </a:cubicBezTo>
                  <a:cubicBezTo>
                    <a:pt x="8040" y="2736"/>
                    <a:pt x="8807" y="1335"/>
                    <a:pt x="8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8"/>
            <p:cNvSpPr/>
            <p:nvPr/>
          </p:nvSpPr>
          <p:spPr>
            <a:xfrm>
              <a:off x="3618775" y="2703600"/>
              <a:ext cx="398650" cy="230175"/>
            </a:xfrm>
            <a:custGeom>
              <a:avLst/>
              <a:gdLst/>
              <a:ahLst/>
              <a:cxnLst/>
              <a:rect l="l" t="t" r="r" b="b"/>
              <a:pathLst>
                <a:path w="15946" h="9207" extrusionOk="0">
                  <a:moveTo>
                    <a:pt x="7973" y="0"/>
                  </a:moveTo>
                  <a:cubicBezTo>
                    <a:pt x="5930" y="0"/>
                    <a:pt x="3887" y="451"/>
                    <a:pt x="2335" y="1351"/>
                  </a:cubicBezTo>
                  <a:cubicBezTo>
                    <a:pt x="1535" y="1752"/>
                    <a:pt x="901" y="2352"/>
                    <a:pt x="401" y="3119"/>
                  </a:cubicBezTo>
                  <a:lnTo>
                    <a:pt x="0" y="3119"/>
                  </a:lnTo>
                  <a:lnTo>
                    <a:pt x="0" y="4720"/>
                  </a:lnTo>
                  <a:cubicBezTo>
                    <a:pt x="67" y="5855"/>
                    <a:pt x="834" y="6989"/>
                    <a:pt x="2335" y="7856"/>
                  </a:cubicBezTo>
                  <a:cubicBezTo>
                    <a:pt x="3887" y="8757"/>
                    <a:pt x="5930" y="9207"/>
                    <a:pt x="7973" y="9207"/>
                  </a:cubicBezTo>
                  <a:cubicBezTo>
                    <a:pt x="10016" y="9207"/>
                    <a:pt x="12059" y="8757"/>
                    <a:pt x="13610" y="7856"/>
                  </a:cubicBezTo>
                  <a:cubicBezTo>
                    <a:pt x="15111" y="6989"/>
                    <a:pt x="15912" y="5855"/>
                    <a:pt x="15945" y="4720"/>
                  </a:cubicBezTo>
                  <a:lnTo>
                    <a:pt x="15945" y="3119"/>
                  </a:lnTo>
                  <a:lnTo>
                    <a:pt x="15511" y="3119"/>
                  </a:lnTo>
                  <a:cubicBezTo>
                    <a:pt x="15044" y="2352"/>
                    <a:pt x="14377" y="1752"/>
                    <a:pt x="13610" y="1351"/>
                  </a:cubicBezTo>
                  <a:cubicBezTo>
                    <a:pt x="12059" y="451"/>
                    <a:pt x="10016" y="0"/>
                    <a:pt x="7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8"/>
            <p:cNvSpPr/>
            <p:nvPr/>
          </p:nvSpPr>
          <p:spPr>
            <a:xfrm>
              <a:off x="3598750" y="2666075"/>
              <a:ext cx="438675" cy="230175"/>
            </a:xfrm>
            <a:custGeom>
              <a:avLst/>
              <a:gdLst/>
              <a:ahLst/>
              <a:cxnLst/>
              <a:rect l="l" t="t" r="r" b="b"/>
              <a:pathLst>
                <a:path w="17547" h="9207" extrusionOk="0">
                  <a:moveTo>
                    <a:pt x="8774" y="0"/>
                  </a:moveTo>
                  <a:cubicBezTo>
                    <a:pt x="6731" y="0"/>
                    <a:pt x="4688" y="451"/>
                    <a:pt x="3136" y="1351"/>
                  </a:cubicBezTo>
                  <a:cubicBezTo>
                    <a:pt x="1" y="3153"/>
                    <a:pt x="1" y="6055"/>
                    <a:pt x="3136" y="7856"/>
                  </a:cubicBezTo>
                  <a:cubicBezTo>
                    <a:pt x="4688" y="8757"/>
                    <a:pt x="6731" y="9207"/>
                    <a:pt x="8774" y="9207"/>
                  </a:cubicBezTo>
                  <a:cubicBezTo>
                    <a:pt x="10817" y="9207"/>
                    <a:pt x="12860" y="8757"/>
                    <a:pt x="14411" y="7856"/>
                  </a:cubicBezTo>
                  <a:cubicBezTo>
                    <a:pt x="17547" y="6055"/>
                    <a:pt x="17547" y="3153"/>
                    <a:pt x="14411" y="1351"/>
                  </a:cubicBezTo>
                  <a:cubicBezTo>
                    <a:pt x="12860" y="451"/>
                    <a:pt x="10817" y="0"/>
                    <a:pt x="8774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8"/>
            <p:cNvSpPr/>
            <p:nvPr/>
          </p:nvSpPr>
          <p:spPr>
            <a:xfrm>
              <a:off x="3598750" y="2666075"/>
              <a:ext cx="438675" cy="230175"/>
            </a:xfrm>
            <a:custGeom>
              <a:avLst/>
              <a:gdLst/>
              <a:ahLst/>
              <a:cxnLst/>
              <a:rect l="l" t="t" r="r" b="b"/>
              <a:pathLst>
                <a:path w="17547" h="9207" extrusionOk="0">
                  <a:moveTo>
                    <a:pt x="8774" y="0"/>
                  </a:moveTo>
                  <a:cubicBezTo>
                    <a:pt x="6731" y="0"/>
                    <a:pt x="4688" y="451"/>
                    <a:pt x="3136" y="1351"/>
                  </a:cubicBezTo>
                  <a:cubicBezTo>
                    <a:pt x="1" y="3153"/>
                    <a:pt x="1" y="6055"/>
                    <a:pt x="3136" y="7856"/>
                  </a:cubicBezTo>
                  <a:cubicBezTo>
                    <a:pt x="4688" y="8757"/>
                    <a:pt x="6731" y="9207"/>
                    <a:pt x="8774" y="9207"/>
                  </a:cubicBezTo>
                  <a:cubicBezTo>
                    <a:pt x="10817" y="9207"/>
                    <a:pt x="12860" y="8757"/>
                    <a:pt x="14411" y="7856"/>
                  </a:cubicBezTo>
                  <a:cubicBezTo>
                    <a:pt x="17547" y="6055"/>
                    <a:pt x="17547" y="3153"/>
                    <a:pt x="14411" y="1351"/>
                  </a:cubicBezTo>
                  <a:cubicBezTo>
                    <a:pt x="12860" y="451"/>
                    <a:pt x="10817" y="0"/>
                    <a:pt x="8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8"/>
            <p:cNvSpPr/>
            <p:nvPr/>
          </p:nvSpPr>
          <p:spPr>
            <a:xfrm>
              <a:off x="3685475" y="2709850"/>
              <a:ext cx="265225" cy="143675"/>
            </a:xfrm>
            <a:custGeom>
              <a:avLst/>
              <a:gdLst/>
              <a:ahLst/>
              <a:cxnLst/>
              <a:rect l="l" t="t" r="r" b="b"/>
              <a:pathLst>
                <a:path w="10609" h="5747" extrusionOk="0">
                  <a:moveTo>
                    <a:pt x="5305" y="1"/>
                  </a:moveTo>
                  <a:cubicBezTo>
                    <a:pt x="4054" y="1"/>
                    <a:pt x="2803" y="267"/>
                    <a:pt x="1635" y="801"/>
                  </a:cubicBezTo>
                  <a:cubicBezTo>
                    <a:pt x="568" y="1335"/>
                    <a:pt x="1" y="2035"/>
                    <a:pt x="1" y="2869"/>
                  </a:cubicBezTo>
                  <a:cubicBezTo>
                    <a:pt x="1" y="3703"/>
                    <a:pt x="568" y="4404"/>
                    <a:pt x="1635" y="4971"/>
                  </a:cubicBezTo>
                  <a:cubicBezTo>
                    <a:pt x="2803" y="5488"/>
                    <a:pt x="4054" y="5746"/>
                    <a:pt x="5305" y="5746"/>
                  </a:cubicBezTo>
                  <a:cubicBezTo>
                    <a:pt x="6556" y="5746"/>
                    <a:pt x="7807" y="5488"/>
                    <a:pt x="8974" y="4971"/>
                  </a:cubicBezTo>
                  <a:cubicBezTo>
                    <a:pt x="10008" y="4404"/>
                    <a:pt x="10609" y="3670"/>
                    <a:pt x="10609" y="2869"/>
                  </a:cubicBezTo>
                  <a:cubicBezTo>
                    <a:pt x="10609" y="2069"/>
                    <a:pt x="10008" y="1335"/>
                    <a:pt x="8974" y="801"/>
                  </a:cubicBezTo>
                  <a:cubicBezTo>
                    <a:pt x="7807" y="267"/>
                    <a:pt x="6556" y="1"/>
                    <a:pt x="530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8"/>
            <p:cNvSpPr/>
            <p:nvPr/>
          </p:nvSpPr>
          <p:spPr>
            <a:xfrm>
              <a:off x="3685475" y="2709850"/>
              <a:ext cx="265225" cy="143675"/>
            </a:xfrm>
            <a:custGeom>
              <a:avLst/>
              <a:gdLst/>
              <a:ahLst/>
              <a:cxnLst/>
              <a:rect l="l" t="t" r="r" b="b"/>
              <a:pathLst>
                <a:path w="10609" h="5747" extrusionOk="0">
                  <a:moveTo>
                    <a:pt x="5305" y="1"/>
                  </a:moveTo>
                  <a:cubicBezTo>
                    <a:pt x="4054" y="1"/>
                    <a:pt x="2803" y="267"/>
                    <a:pt x="1635" y="801"/>
                  </a:cubicBezTo>
                  <a:cubicBezTo>
                    <a:pt x="568" y="1335"/>
                    <a:pt x="1" y="2035"/>
                    <a:pt x="1" y="2869"/>
                  </a:cubicBezTo>
                  <a:cubicBezTo>
                    <a:pt x="1" y="3703"/>
                    <a:pt x="568" y="4404"/>
                    <a:pt x="1635" y="4971"/>
                  </a:cubicBezTo>
                  <a:cubicBezTo>
                    <a:pt x="2803" y="5488"/>
                    <a:pt x="4054" y="5746"/>
                    <a:pt x="5305" y="5746"/>
                  </a:cubicBezTo>
                  <a:cubicBezTo>
                    <a:pt x="6556" y="5746"/>
                    <a:pt x="7807" y="5488"/>
                    <a:pt x="8974" y="4971"/>
                  </a:cubicBezTo>
                  <a:cubicBezTo>
                    <a:pt x="10008" y="4404"/>
                    <a:pt x="10609" y="3670"/>
                    <a:pt x="10609" y="2869"/>
                  </a:cubicBezTo>
                  <a:cubicBezTo>
                    <a:pt x="10609" y="2069"/>
                    <a:pt x="10008" y="1335"/>
                    <a:pt x="8974" y="801"/>
                  </a:cubicBezTo>
                  <a:cubicBezTo>
                    <a:pt x="7807" y="267"/>
                    <a:pt x="6556" y="1"/>
                    <a:pt x="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8"/>
            <p:cNvSpPr/>
            <p:nvPr/>
          </p:nvSpPr>
          <p:spPr>
            <a:xfrm>
              <a:off x="3627100" y="2674825"/>
              <a:ext cx="381975" cy="212675"/>
            </a:xfrm>
            <a:custGeom>
              <a:avLst/>
              <a:gdLst/>
              <a:ahLst/>
              <a:cxnLst/>
              <a:rect l="l" t="t" r="r" b="b"/>
              <a:pathLst>
                <a:path w="15279" h="8507" extrusionOk="0">
                  <a:moveTo>
                    <a:pt x="7640" y="1368"/>
                  </a:moveTo>
                  <a:cubicBezTo>
                    <a:pt x="8891" y="1368"/>
                    <a:pt x="10142" y="1635"/>
                    <a:pt x="11309" y="2169"/>
                  </a:cubicBezTo>
                  <a:cubicBezTo>
                    <a:pt x="12343" y="2669"/>
                    <a:pt x="12944" y="3403"/>
                    <a:pt x="12944" y="4237"/>
                  </a:cubicBezTo>
                  <a:cubicBezTo>
                    <a:pt x="12944" y="5071"/>
                    <a:pt x="12343" y="5771"/>
                    <a:pt x="11309" y="6338"/>
                  </a:cubicBezTo>
                  <a:cubicBezTo>
                    <a:pt x="10142" y="6855"/>
                    <a:pt x="8891" y="7114"/>
                    <a:pt x="7640" y="7114"/>
                  </a:cubicBezTo>
                  <a:cubicBezTo>
                    <a:pt x="6389" y="7114"/>
                    <a:pt x="5138" y="6855"/>
                    <a:pt x="3970" y="6338"/>
                  </a:cubicBezTo>
                  <a:cubicBezTo>
                    <a:pt x="2903" y="5771"/>
                    <a:pt x="2336" y="5038"/>
                    <a:pt x="2336" y="4237"/>
                  </a:cubicBezTo>
                  <a:cubicBezTo>
                    <a:pt x="2336" y="3436"/>
                    <a:pt x="2903" y="2703"/>
                    <a:pt x="3970" y="2169"/>
                  </a:cubicBezTo>
                  <a:cubicBezTo>
                    <a:pt x="5138" y="1635"/>
                    <a:pt x="6389" y="1368"/>
                    <a:pt x="7640" y="1368"/>
                  </a:cubicBezTo>
                  <a:close/>
                  <a:moveTo>
                    <a:pt x="7640" y="1"/>
                  </a:moveTo>
                  <a:cubicBezTo>
                    <a:pt x="5763" y="1"/>
                    <a:pt x="3887" y="434"/>
                    <a:pt x="2169" y="1302"/>
                  </a:cubicBezTo>
                  <a:cubicBezTo>
                    <a:pt x="768" y="2102"/>
                    <a:pt x="1" y="3170"/>
                    <a:pt x="1" y="4237"/>
                  </a:cubicBezTo>
                  <a:cubicBezTo>
                    <a:pt x="1" y="5338"/>
                    <a:pt x="768" y="6405"/>
                    <a:pt x="2169" y="7206"/>
                  </a:cubicBezTo>
                  <a:cubicBezTo>
                    <a:pt x="3887" y="8073"/>
                    <a:pt x="5763" y="8507"/>
                    <a:pt x="7640" y="8507"/>
                  </a:cubicBezTo>
                  <a:cubicBezTo>
                    <a:pt x="9516" y="8507"/>
                    <a:pt x="11392" y="8073"/>
                    <a:pt x="13110" y="7206"/>
                  </a:cubicBezTo>
                  <a:cubicBezTo>
                    <a:pt x="14511" y="6405"/>
                    <a:pt x="15279" y="5371"/>
                    <a:pt x="15279" y="4237"/>
                  </a:cubicBezTo>
                  <a:cubicBezTo>
                    <a:pt x="15279" y="3136"/>
                    <a:pt x="14511" y="2102"/>
                    <a:pt x="13110" y="1302"/>
                  </a:cubicBezTo>
                  <a:cubicBezTo>
                    <a:pt x="11392" y="434"/>
                    <a:pt x="9516" y="1"/>
                    <a:pt x="7640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8"/>
            <p:cNvSpPr/>
            <p:nvPr/>
          </p:nvSpPr>
          <p:spPr>
            <a:xfrm>
              <a:off x="3627100" y="2674825"/>
              <a:ext cx="381975" cy="212675"/>
            </a:xfrm>
            <a:custGeom>
              <a:avLst/>
              <a:gdLst/>
              <a:ahLst/>
              <a:cxnLst/>
              <a:rect l="l" t="t" r="r" b="b"/>
              <a:pathLst>
                <a:path w="15279" h="8507" extrusionOk="0">
                  <a:moveTo>
                    <a:pt x="7640" y="1368"/>
                  </a:moveTo>
                  <a:cubicBezTo>
                    <a:pt x="8891" y="1368"/>
                    <a:pt x="10142" y="1635"/>
                    <a:pt x="11309" y="2169"/>
                  </a:cubicBezTo>
                  <a:cubicBezTo>
                    <a:pt x="12343" y="2669"/>
                    <a:pt x="12944" y="3403"/>
                    <a:pt x="12944" y="4237"/>
                  </a:cubicBezTo>
                  <a:cubicBezTo>
                    <a:pt x="12944" y="5071"/>
                    <a:pt x="12343" y="5771"/>
                    <a:pt x="11309" y="6338"/>
                  </a:cubicBezTo>
                  <a:cubicBezTo>
                    <a:pt x="10142" y="6855"/>
                    <a:pt x="8891" y="7114"/>
                    <a:pt x="7640" y="7114"/>
                  </a:cubicBezTo>
                  <a:cubicBezTo>
                    <a:pt x="6389" y="7114"/>
                    <a:pt x="5138" y="6855"/>
                    <a:pt x="3970" y="6338"/>
                  </a:cubicBezTo>
                  <a:cubicBezTo>
                    <a:pt x="2903" y="5771"/>
                    <a:pt x="2336" y="5038"/>
                    <a:pt x="2336" y="4237"/>
                  </a:cubicBezTo>
                  <a:cubicBezTo>
                    <a:pt x="2336" y="3436"/>
                    <a:pt x="2903" y="2703"/>
                    <a:pt x="3970" y="2169"/>
                  </a:cubicBezTo>
                  <a:cubicBezTo>
                    <a:pt x="5138" y="1635"/>
                    <a:pt x="6389" y="1368"/>
                    <a:pt x="7640" y="1368"/>
                  </a:cubicBezTo>
                  <a:close/>
                  <a:moveTo>
                    <a:pt x="7640" y="1"/>
                  </a:moveTo>
                  <a:cubicBezTo>
                    <a:pt x="5763" y="1"/>
                    <a:pt x="3887" y="434"/>
                    <a:pt x="2169" y="1302"/>
                  </a:cubicBezTo>
                  <a:cubicBezTo>
                    <a:pt x="768" y="2102"/>
                    <a:pt x="1" y="3170"/>
                    <a:pt x="1" y="4237"/>
                  </a:cubicBezTo>
                  <a:cubicBezTo>
                    <a:pt x="1" y="5338"/>
                    <a:pt x="768" y="6405"/>
                    <a:pt x="2169" y="7206"/>
                  </a:cubicBezTo>
                  <a:cubicBezTo>
                    <a:pt x="3887" y="8073"/>
                    <a:pt x="5763" y="8507"/>
                    <a:pt x="7640" y="8507"/>
                  </a:cubicBezTo>
                  <a:cubicBezTo>
                    <a:pt x="9516" y="8507"/>
                    <a:pt x="11392" y="8073"/>
                    <a:pt x="13110" y="7206"/>
                  </a:cubicBezTo>
                  <a:cubicBezTo>
                    <a:pt x="14511" y="6405"/>
                    <a:pt x="15279" y="5371"/>
                    <a:pt x="15279" y="4237"/>
                  </a:cubicBezTo>
                  <a:cubicBezTo>
                    <a:pt x="15279" y="3136"/>
                    <a:pt x="14511" y="2102"/>
                    <a:pt x="13110" y="1302"/>
                  </a:cubicBezTo>
                  <a:cubicBezTo>
                    <a:pt x="11392" y="434"/>
                    <a:pt x="9516" y="1"/>
                    <a:pt x="7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8"/>
            <p:cNvSpPr/>
            <p:nvPr/>
          </p:nvSpPr>
          <p:spPr>
            <a:xfrm>
              <a:off x="3680475" y="2716950"/>
              <a:ext cx="275225" cy="128450"/>
            </a:xfrm>
            <a:custGeom>
              <a:avLst/>
              <a:gdLst/>
              <a:ahLst/>
              <a:cxnLst/>
              <a:rect l="l" t="t" r="r" b="b"/>
              <a:pathLst>
                <a:path w="11009" h="5138" extrusionOk="0">
                  <a:moveTo>
                    <a:pt x="5492" y="0"/>
                  </a:moveTo>
                  <a:cubicBezTo>
                    <a:pt x="4212" y="0"/>
                    <a:pt x="2936" y="250"/>
                    <a:pt x="1969" y="751"/>
                  </a:cubicBezTo>
                  <a:cubicBezTo>
                    <a:pt x="1" y="1751"/>
                    <a:pt x="1" y="3386"/>
                    <a:pt x="1969" y="4387"/>
                  </a:cubicBezTo>
                  <a:cubicBezTo>
                    <a:pt x="2953" y="4887"/>
                    <a:pt x="4237" y="5137"/>
                    <a:pt x="5517" y="5137"/>
                  </a:cubicBezTo>
                  <a:cubicBezTo>
                    <a:pt x="6797" y="5137"/>
                    <a:pt x="8073" y="4887"/>
                    <a:pt x="9041" y="4387"/>
                  </a:cubicBezTo>
                  <a:cubicBezTo>
                    <a:pt x="11009" y="3386"/>
                    <a:pt x="11009" y="1751"/>
                    <a:pt x="9041" y="751"/>
                  </a:cubicBezTo>
                  <a:cubicBezTo>
                    <a:pt x="8057" y="250"/>
                    <a:pt x="6772" y="0"/>
                    <a:pt x="5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8"/>
            <p:cNvSpPr/>
            <p:nvPr/>
          </p:nvSpPr>
          <p:spPr>
            <a:xfrm>
              <a:off x="3680475" y="2716950"/>
              <a:ext cx="275225" cy="128450"/>
            </a:xfrm>
            <a:custGeom>
              <a:avLst/>
              <a:gdLst/>
              <a:ahLst/>
              <a:cxnLst/>
              <a:rect l="l" t="t" r="r" b="b"/>
              <a:pathLst>
                <a:path w="11009" h="5138" extrusionOk="0">
                  <a:moveTo>
                    <a:pt x="5492" y="0"/>
                  </a:moveTo>
                  <a:cubicBezTo>
                    <a:pt x="4212" y="0"/>
                    <a:pt x="2936" y="250"/>
                    <a:pt x="1969" y="751"/>
                  </a:cubicBezTo>
                  <a:cubicBezTo>
                    <a:pt x="1" y="1751"/>
                    <a:pt x="1" y="3386"/>
                    <a:pt x="1969" y="4387"/>
                  </a:cubicBezTo>
                  <a:cubicBezTo>
                    <a:pt x="2953" y="4887"/>
                    <a:pt x="4237" y="5137"/>
                    <a:pt x="5517" y="5137"/>
                  </a:cubicBezTo>
                  <a:cubicBezTo>
                    <a:pt x="6797" y="5137"/>
                    <a:pt x="8073" y="4887"/>
                    <a:pt x="9041" y="4387"/>
                  </a:cubicBezTo>
                  <a:cubicBezTo>
                    <a:pt x="11009" y="3386"/>
                    <a:pt x="11009" y="1751"/>
                    <a:pt x="9041" y="751"/>
                  </a:cubicBezTo>
                  <a:cubicBezTo>
                    <a:pt x="8057" y="250"/>
                    <a:pt x="6772" y="0"/>
                    <a:pt x="54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8"/>
            <p:cNvSpPr/>
            <p:nvPr/>
          </p:nvSpPr>
          <p:spPr>
            <a:xfrm>
              <a:off x="3680475" y="2716950"/>
              <a:ext cx="275225" cy="128450"/>
            </a:xfrm>
            <a:custGeom>
              <a:avLst/>
              <a:gdLst/>
              <a:ahLst/>
              <a:cxnLst/>
              <a:rect l="l" t="t" r="r" b="b"/>
              <a:pathLst>
                <a:path w="11009" h="5138" extrusionOk="0">
                  <a:moveTo>
                    <a:pt x="5492" y="0"/>
                  </a:moveTo>
                  <a:cubicBezTo>
                    <a:pt x="4212" y="0"/>
                    <a:pt x="2936" y="250"/>
                    <a:pt x="1969" y="751"/>
                  </a:cubicBezTo>
                  <a:cubicBezTo>
                    <a:pt x="1" y="1751"/>
                    <a:pt x="1" y="3386"/>
                    <a:pt x="1969" y="4387"/>
                  </a:cubicBezTo>
                  <a:cubicBezTo>
                    <a:pt x="2953" y="4887"/>
                    <a:pt x="4237" y="5137"/>
                    <a:pt x="5517" y="5137"/>
                  </a:cubicBezTo>
                  <a:cubicBezTo>
                    <a:pt x="6797" y="5137"/>
                    <a:pt x="8073" y="4887"/>
                    <a:pt x="9041" y="4387"/>
                  </a:cubicBezTo>
                  <a:cubicBezTo>
                    <a:pt x="11009" y="3386"/>
                    <a:pt x="11009" y="1751"/>
                    <a:pt x="9041" y="751"/>
                  </a:cubicBezTo>
                  <a:cubicBezTo>
                    <a:pt x="8057" y="250"/>
                    <a:pt x="6772" y="0"/>
                    <a:pt x="5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8"/>
            <p:cNvSpPr/>
            <p:nvPr/>
          </p:nvSpPr>
          <p:spPr>
            <a:xfrm>
              <a:off x="3693825" y="2733825"/>
              <a:ext cx="248525" cy="112200"/>
            </a:xfrm>
            <a:custGeom>
              <a:avLst/>
              <a:gdLst/>
              <a:ahLst/>
              <a:cxnLst/>
              <a:rect l="l" t="t" r="r" b="b"/>
              <a:pathLst>
                <a:path w="9941" h="4488" extrusionOk="0">
                  <a:moveTo>
                    <a:pt x="4971" y="1"/>
                  </a:moveTo>
                  <a:cubicBezTo>
                    <a:pt x="3687" y="1"/>
                    <a:pt x="2402" y="259"/>
                    <a:pt x="1435" y="776"/>
                  </a:cubicBezTo>
                  <a:cubicBezTo>
                    <a:pt x="601" y="1176"/>
                    <a:pt x="134" y="1710"/>
                    <a:pt x="1" y="2244"/>
                  </a:cubicBezTo>
                  <a:cubicBezTo>
                    <a:pt x="134" y="2778"/>
                    <a:pt x="601" y="3311"/>
                    <a:pt x="1435" y="3712"/>
                  </a:cubicBezTo>
                  <a:cubicBezTo>
                    <a:pt x="2419" y="4229"/>
                    <a:pt x="3703" y="4487"/>
                    <a:pt x="4983" y="4487"/>
                  </a:cubicBezTo>
                  <a:cubicBezTo>
                    <a:pt x="6263" y="4487"/>
                    <a:pt x="7539" y="4229"/>
                    <a:pt x="8507" y="3712"/>
                  </a:cubicBezTo>
                  <a:cubicBezTo>
                    <a:pt x="9341" y="3311"/>
                    <a:pt x="9808" y="2778"/>
                    <a:pt x="9941" y="2244"/>
                  </a:cubicBezTo>
                  <a:cubicBezTo>
                    <a:pt x="9808" y="1710"/>
                    <a:pt x="9341" y="1176"/>
                    <a:pt x="8507" y="776"/>
                  </a:cubicBezTo>
                  <a:cubicBezTo>
                    <a:pt x="7539" y="259"/>
                    <a:pt x="6255" y="1"/>
                    <a:pt x="497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8"/>
            <p:cNvSpPr/>
            <p:nvPr/>
          </p:nvSpPr>
          <p:spPr>
            <a:xfrm>
              <a:off x="3693825" y="2733825"/>
              <a:ext cx="248525" cy="112200"/>
            </a:xfrm>
            <a:custGeom>
              <a:avLst/>
              <a:gdLst/>
              <a:ahLst/>
              <a:cxnLst/>
              <a:rect l="l" t="t" r="r" b="b"/>
              <a:pathLst>
                <a:path w="9941" h="4488" extrusionOk="0">
                  <a:moveTo>
                    <a:pt x="4971" y="1"/>
                  </a:moveTo>
                  <a:cubicBezTo>
                    <a:pt x="3687" y="1"/>
                    <a:pt x="2402" y="259"/>
                    <a:pt x="1435" y="776"/>
                  </a:cubicBezTo>
                  <a:cubicBezTo>
                    <a:pt x="601" y="1176"/>
                    <a:pt x="134" y="1710"/>
                    <a:pt x="1" y="2244"/>
                  </a:cubicBezTo>
                  <a:cubicBezTo>
                    <a:pt x="134" y="2778"/>
                    <a:pt x="601" y="3311"/>
                    <a:pt x="1435" y="3712"/>
                  </a:cubicBezTo>
                  <a:cubicBezTo>
                    <a:pt x="2419" y="4229"/>
                    <a:pt x="3703" y="4487"/>
                    <a:pt x="4983" y="4487"/>
                  </a:cubicBezTo>
                  <a:cubicBezTo>
                    <a:pt x="6263" y="4487"/>
                    <a:pt x="7539" y="4229"/>
                    <a:pt x="8507" y="3712"/>
                  </a:cubicBezTo>
                  <a:cubicBezTo>
                    <a:pt x="9341" y="3311"/>
                    <a:pt x="9808" y="2778"/>
                    <a:pt x="9941" y="2244"/>
                  </a:cubicBezTo>
                  <a:cubicBezTo>
                    <a:pt x="9808" y="1710"/>
                    <a:pt x="9341" y="1176"/>
                    <a:pt x="8507" y="776"/>
                  </a:cubicBezTo>
                  <a:cubicBezTo>
                    <a:pt x="7539" y="259"/>
                    <a:pt x="6255" y="1"/>
                    <a:pt x="4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8"/>
            <p:cNvSpPr/>
            <p:nvPr/>
          </p:nvSpPr>
          <p:spPr>
            <a:xfrm>
              <a:off x="3812250" y="2736550"/>
              <a:ext cx="17525" cy="37550"/>
            </a:xfrm>
            <a:custGeom>
              <a:avLst/>
              <a:gdLst/>
              <a:ahLst/>
              <a:cxnLst/>
              <a:rect l="l" t="t" r="r" b="b"/>
              <a:pathLst>
                <a:path w="701" h="1502" extrusionOk="0">
                  <a:moveTo>
                    <a:pt x="701" y="0"/>
                  </a:moveTo>
                  <a:lnTo>
                    <a:pt x="0" y="734"/>
                  </a:lnTo>
                  <a:lnTo>
                    <a:pt x="0" y="1501"/>
                  </a:lnTo>
                  <a:lnTo>
                    <a:pt x="467" y="1001"/>
                  </a:lnTo>
                  <a:lnTo>
                    <a:pt x="701" y="73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8"/>
            <p:cNvSpPr/>
            <p:nvPr/>
          </p:nvSpPr>
          <p:spPr>
            <a:xfrm>
              <a:off x="3812250" y="2736550"/>
              <a:ext cx="17525" cy="37550"/>
            </a:xfrm>
            <a:custGeom>
              <a:avLst/>
              <a:gdLst/>
              <a:ahLst/>
              <a:cxnLst/>
              <a:rect l="l" t="t" r="r" b="b"/>
              <a:pathLst>
                <a:path w="701" h="1502" extrusionOk="0">
                  <a:moveTo>
                    <a:pt x="701" y="0"/>
                  </a:moveTo>
                  <a:lnTo>
                    <a:pt x="0" y="734"/>
                  </a:lnTo>
                  <a:lnTo>
                    <a:pt x="0" y="1501"/>
                  </a:lnTo>
                  <a:lnTo>
                    <a:pt x="467" y="1001"/>
                  </a:lnTo>
                  <a:lnTo>
                    <a:pt x="701" y="73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8"/>
            <p:cNvSpPr/>
            <p:nvPr/>
          </p:nvSpPr>
          <p:spPr>
            <a:xfrm>
              <a:off x="3778050" y="2752875"/>
              <a:ext cx="34225" cy="17675"/>
            </a:xfrm>
            <a:custGeom>
              <a:avLst/>
              <a:gdLst/>
              <a:ahLst/>
              <a:cxnLst/>
              <a:rect l="l" t="t" r="r" b="b"/>
              <a:pathLst>
                <a:path w="1369" h="707" extrusionOk="0">
                  <a:moveTo>
                    <a:pt x="932" y="1"/>
                  </a:moveTo>
                  <a:cubicBezTo>
                    <a:pt x="718" y="1"/>
                    <a:pt x="514" y="61"/>
                    <a:pt x="334" y="181"/>
                  </a:cubicBezTo>
                  <a:cubicBezTo>
                    <a:pt x="1" y="381"/>
                    <a:pt x="1" y="515"/>
                    <a:pt x="201" y="648"/>
                  </a:cubicBezTo>
                  <a:cubicBezTo>
                    <a:pt x="234" y="648"/>
                    <a:pt x="267" y="681"/>
                    <a:pt x="334" y="681"/>
                  </a:cubicBezTo>
                  <a:cubicBezTo>
                    <a:pt x="384" y="698"/>
                    <a:pt x="434" y="706"/>
                    <a:pt x="484" y="706"/>
                  </a:cubicBezTo>
                  <a:cubicBezTo>
                    <a:pt x="534" y="706"/>
                    <a:pt x="584" y="698"/>
                    <a:pt x="634" y="681"/>
                  </a:cubicBezTo>
                  <a:cubicBezTo>
                    <a:pt x="868" y="648"/>
                    <a:pt x="1135" y="581"/>
                    <a:pt x="1368" y="481"/>
                  </a:cubicBezTo>
                  <a:lnTo>
                    <a:pt x="1368" y="81"/>
                  </a:lnTo>
                  <a:cubicBezTo>
                    <a:pt x="1221" y="28"/>
                    <a:pt x="1075" y="1"/>
                    <a:pt x="93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3778050" y="2752875"/>
              <a:ext cx="34225" cy="17675"/>
            </a:xfrm>
            <a:custGeom>
              <a:avLst/>
              <a:gdLst/>
              <a:ahLst/>
              <a:cxnLst/>
              <a:rect l="l" t="t" r="r" b="b"/>
              <a:pathLst>
                <a:path w="1369" h="707" extrusionOk="0">
                  <a:moveTo>
                    <a:pt x="932" y="1"/>
                  </a:moveTo>
                  <a:cubicBezTo>
                    <a:pt x="718" y="1"/>
                    <a:pt x="514" y="61"/>
                    <a:pt x="334" y="181"/>
                  </a:cubicBezTo>
                  <a:cubicBezTo>
                    <a:pt x="1" y="381"/>
                    <a:pt x="1" y="515"/>
                    <a:pt x="201" y="648"/>
                  </a:cubicBezTo>
                  <a:cubicBezTo>
                    <a:pt x="234" y="648"/>
                    <a:pt x="267" y="681"/>
                    <a:pt x="334" y="681"/>
                  </a:cubicBezTo>
                  <a:cubicBezTo>
                    <a:pt x="384" y="698"/>
                    <a:pt x="434" y="706"/>
                    <a:pt x="484" y="706"/>
                  </a:cubicBezTo>
                  <a:cubicBezTo>
                    <a:pt x="534" y="706"/>
                    <a:pt x="584" y="698"/>
                    <a:pt x="634" y="681"/>
                  </a:cubicBezTo>
                  <a:cubicBezTo>
                    <a:pt x="868" y="648"/>
                    <a:pt x="1135" y="581"/>
                    <a:pt x="1368" y="481"/>
                  </a:cubicBezTo>
                  <a:lnTo>
                    <a:pt x="1368" y="81"/>
                  </a:lnTo>
                  <a:cubicBezTo>
                    <a:pt x="1221" y="28"/>
                    <a:pt x="1075" y="1"/>
                    <a:pt x="9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8"/>
            <p:cNvSpPr/>
            <p:nvPr/>
          </p:nvSpPr>
          <p:spPr>
            <a:xfrm>
              <a:off x="3740525" y="2742375"/>
              <a:ext cx="155125" cy="91750"/>
            </a:xfrm>
            <a:custGeom>
              <a:avLst/>
              <a:gdLst/>
              <a:ahLst/>
              <a:cxnLst/>
              <a:rect l="l" t="t" r="r" b="b"/>
              <a:pathLst>
                <a:path w="6205" h="3670" extrusionOk="0">
                  <a:moveTo>
                    <a:pt x="1" y="1"/>
                  </a:moveTo>
                  <a:lnTo>
                    <a:pt x="1" y="668"/>
                  </a:lnTo>
                  <a:lnTo>
                    <a:pt x="234" y="768"/>
                  </a:lnTo>
                  <a:lnTo>
                    <a:pt x="228" y="790"/>
                  </a:lnTo>
                  <a:lnTo>
                    <a:pt x="228" y="790"/>
                  </a:lnTo>
                  <a:cubicBezTo>
                    <a:pt x="303" y="604"/>
                    <a:pt x="435" y="452"/>
                    <a:pt x="601" y="334"/>
                  </a:cubicBezTo>
                  <a:lnTo>
                    <a:pt x="1" y="1"/>
                  </a:lnTo>
                  <a:close/>
                  <a:moveTo>
                    <a:pt x="228" y="790"/>
                  </a:moveTo>
                  <a:lnTo>
                    <a:pt x="228" y="790"/>
                  </a:lnTo>
                  <a:cubicBezTo>
                    <a:pt x="198" y="866"/>
                    <a:pt x="177" y="947"/>
                    <a:pt x="167" y="1035"/>
                  </a:cubicBezTo>
                  <a:lnTo>
                    <a:pt x="228" y="790"/>
                  </a:lnTo>
                  <a:close/>
                  <a:moveTo>
                    <a:pt x="167" y="1035"/>
                  </a:moveTo>
                  <a:lnTo>
                    <a:pt x="167" y="1668"/>
                  </a:lnTo>
                  <a:cubicBezTo>
                    <a:pt x="167" y="1902"/>
                    <a:pt x="334" y="2135"/>
                    <a:pt x="701" y="2336"/>
                  </a:cubicBezTo>
                  <a:cubicBezTo>
                    <a:pt x="1044" y="2529"/>
                    <a:pt x="1429" y="2625"/>
                    <a:pt x="1819" y="2625"/>
                  </a:cubicBezTo>
                  <a:cubicBezTo>
                    <a:pt x="2036" y="2625"/>
                    <a:pt x="2255" y="2595"/>
                    <a:pt x="2469" y="2536"/>
                  </a:cubicBezTo>
                  <a:lnTo>
                    <a:pt x="2836" y="2436"/>
                  </a:lnTo>
                  <a:lnTo>
                    <a:pt x="3236" y="2035"/>
                  </a:lnTo>
                  <a:cubicBezTo>
                    <a:pt x="3395" y="2107"/>
                    <a:pt x="3566" y="2142"/>
                    <a:pt x="3736" y="2142"/>
                  </a:cubicBezTo>
                  <a:cubicBezTo>
                    <a:pt x="3959" y="2142"/>
                    <a:pt x="4181" y="2082"/>
                    <a:pt x="4370" y="1969"/>
                  </a:cubicBezTo>
                  <a:cubicBezTo>
                    <a:pt x="4637" y="1802"/>
                    <a:pt x="4704" y="1635"/>
                    <a:pt x="4470" y="1502"/>
                  </a:cubicBezTo>
                  <a:cubicBezTo>
                    <a:pt x="4373" y="1448"/>
                    <a:pt x="4270" y="1426"/>
                    <a:pt x="4159" y="1426"/>
                  </a:cubicBezTo>
                  <a:cubicBezTo>
                    <a:pt x="3854" y="1426"/>
                    <a:pt x="3483" y="1597"/>
                    <a:pt x="2969" y="1768"/>
                  </a:cubicBezTo>
                  <a:cubicBezTo>
                    <a:pt x="2594" y="1888"/>
                    <a:pt x="2209" y="1981"/>
                    <a:pt x="1816" y="1981"/>
                  </a:cubicBezTo>
                  <a:cubicBezTo>
                    <a:pt x="1441" y="1981"/>
                    <a:pt x="1059" y="1896"/>
                    <a:pt x="668" y="1668"/>
                  </a:cubicBezTo>
                  <a:cubicBezTo>
                    <a:pt x="334" y="1468"/>
                    <a:pt x="167" y="1268"/>
                    <a:pt x="167" y="1035"/>
                  </a:cubicBezTo>
                  <a:close/>
                  <a:moveTo>
                    <a:pt x="6205" y="2569"/>
                  </a:moveTo>
                  <a:lnTo>
                    <a:pt x="5371" y="3036"/>
                  </a:lnTo>
                  <a:lnTo>
                    <a:pt x="4771" y="2702"/>
                  </a:lnTo>
                  <a:cubicBezTo>
                    <a:pt x="4393" y="2880"/>
                    <a:pt x="3970" y="2969"/>
                    <a:pt x="3543" y="2969"/>
                  </a:cubicBezTo>
                  <a:cubicBezTo>
                    <a:pt x="3329" y="2969"/>
                    <a:pt x="3114" y="2947"/>
                    <a:pt x="2903" y="2903"/>
                  </a:cubicBezTo>
                  <a:cubicBezTo>
                    <a:pt x="2769" y="2869"/>
                    <a:pt x="2602" y="2836"/>
                    <a:pt x="2469" y="2803"/>
                  </a:cubicBezTo>
                  <a:lnTo>
                    <a:pt x="2469" y="3436"/>
                  </a:lnTo>
                  <a:cubicBezTo>
                    <a:pt x="2810" y="3555"/>
                    <a:pt x="3164" y="3614"/>
                    <a:pt x="3517" y="3614"/>
                  </a:cubicBezTo>
                  <a:cubicBezTo>
                    <a:pt x="3958" y="3614"/>
                    <a:pt x="4396" y="3522"/>
                    <a:pt x="4804" y="3336"/>
                  </a:cubicBezTo>
                  <a:lnTo>
                    <a:pt x="5371" y="3670"/>
                  </a:lnTo>
                  <a:lnTo>
                    <a:pt x="6205" y="3203"/>
                  </a:lnTo>
                  <a:lnTo>
                    <a:pt x="6205" y="2569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3743850" y="2768225"/>
              <a:ext cx="150975" cy="65900"/>
            </a:xfrm>
            <a:custGeom>
              <a:avLst/>
              <a:gdLst/>
              <a:ahLst/>
              <a:cxnLst/>
              <a:rect l="l" t="t" r="r" b="b"/>
              <a:pathLst>
                <a:path w="6039" h="2636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868"/>
                    <a:pt x="201" y="1101"/>
                    <a:pt x="535" y="1302"/>
                  </a:cubicBezTo>
                  <a:cubicBezTo>
                    <a:pt x="899" y="1495"/>
                    <a:pt x="1291" y="1591"/>
                    <a:pt x="1684" y="1591"/>
                  </a:cubicBezTo>
                  <a:cubicBezTo>
                    <a:pt x="1903" y="1591"/>
                    <a:pt x="2122" y="1561"/>
                    <a:pt x="2336" y="1502"/>
                  </a:cubicBezTo>
                  <a:lnTo>
                    <a:pt x="2703" y="1402"/>
                  </a:lnTo>
                  <a:lnTo>
                    <a:pt x="3103" y="1001"/>
                  </a:lnTo>
                  <a:cubicBezTo>
                    <a:pt x="3262" y="1073"/>
                    <a:pt x="3433" y="1108"/>
                    <a:pt x="3603" y="1108"/>
                  </a:cubicBezTo>
                  <a:cubicBezTo>
                    <a:pt x="3826" y="1108"/>
                    <a:pt x="4048" y="1048"/>
                    <a:pt x="4237" y="935"/>
                  </a:cubicBezTo>
                  <a:cubicBezTo>
                    <a:pt x="4504" y="801"/>
                    <a:pt x="4571" y="634"/>
                    <a:pt x="4337" y="501"/>
                  </a:cubicBezTo>
                  <a:cubicBezTo>
                    <a:pt x="4230" y="433"/>
                    <a:pt x="4117" y="404"/>
                    <a:pt x="3993" y="404"/>
                  </a:cubicBezTo>
                  <a:cubicBezTo>
                    <a:pt x="3694" y="404"/>
                    <a:pt x="3332" y="569"/>
                    <a:pt x="2836" y="734"/>
                  </a:cubicBezTo>
                  <a:cubicBezTo>
                    <a:pt x="2451" y="857"/>
                    <a:pt x="2057" y="952"/>
                    <a:pt x="1659" y="952"/>
                  </a:cubicBezTo>
                  <a:cubicBezTo>
                    <a:pt x="1298" y="952"/>
                    <a:pt x="933" y="874"/>
                    <a:pt x="568" y="668"/>
                  </a:cubicBezTo>
                  <a:cubicBezTo>
                    <a:pt x="201" y="468"/>
                    <a:pt x="34" y="234"/>
                    <a:pt x="34" y="1"/>
                  </a:cubicBezTo>
                  <a:close/>
                  <a:moveTo>
                    <a:pt x="6039" y="1535"/>
                  </a:moveTo>
                  <a:lnTo>
                    <a:pt x="5238" y="2002"/>
                  </a:lnTo>
                  <a:lnTo>
                    <a:pt x="4638" y="1668"/>
                  </a:lnTo>
                  <a:cubicBezTo>
                    <a:pt x="4236" y="1858"/>
                    <a:pt x="3784" y="1946"/>
                    <a:pt x="3329" y="1946"/>
                  </a:cubicBezTo>
                  <a:cubicBezTo>
                    <a:pt x="3142" y="1946"/>
                    <a:pt x="2954" y="1931"/>
                    <a:pt x="2770" y="1902"/>
                  </a:cubicBezTo>
                  <a:cubicBezTo>
                    <a:pt x="2636" y="1869"/>
                    <a:pt x="2469" y="1835"/>
                    <a:pt x="2336" y="1769"/>
                  </a:cubicBezTo>
                  <a:lnTo>
                    <a:pt x="2336" y="2402"/>
                  </a:lnTo>
                  <a:cubicBezTo>
                    <a:pt x="2677" y="2521"/>
                    <a:pt x="3031" y="2580"/>
                    <a:pt x="3381" y="2580"/>
                  </a:cubicBezTo>
                  <a:cubicBezTo>
                    <a:pt x="3818" y="2580"/>
                    <a:pt x="4248" y="2488"/>
                    <a:pt x="4638" y="2302"/>
                  </a:cubicBezTo>
                  <a:lnTo>
                    <a:pt x="5238" y="2636"/>
                  </a:lnTo>
                  <a:lnTo>
                    <a:pt x="6039" y="2169"/>
                  </a:lnTo>
                  <a:lnTo>
                    <a:pt x="6039" y="15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8"/>
            <p:cNvSpPr/>
            <p:nvPr/>
          </p:nvSpPr>
          <p:spPr>
            <a:xfrm>
              <a:off x="3740525" y="2742375"/>
              <a:ext cx="15025" cy="19200"/>
            </a:xfrm>
            <a:custGeom>
              <a:avLst/>
              <a:gdLst/>
              <a:ahLst/>
              <a:cxnLst/>
              <a:rect l="l" t="t" r="r" b="b"/>
              <a:pathLst>
                <a:path w="601" h="768" extrusionOk="0">
                  <a:moveTo>
                    <a:pt x="1" y="1"/>
                  </a:moveTo>
                  <a:lnTo>
                    <a:pt x="1" y="634"/>
                  </a:lnTo>
                  <a:lnTo>
                    <a:pt x="234" y="768"/>
                  </a:lnTo>
                  <a:cubicBezTo>
                    <a:pt x="301" y="601"/>
                    <a:pt x="434" y="468"/>
                    <a:pt x="601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3879800" y="2783250"/>
              <a:ext cx="12525" cy="20850"/>
            </a:xfrm>
            <a:custGeom>
              <a:avLst/>
              <a:gdLst/>
              <a:ahLst/>
              <a:cxnLst/>
              <a:rect l="l" t="t" r="r" b="b"/>
              <a:pathLst>
                <a:path w="501" h="834" extrusionOk="0">
                  <a:moveTo>
                    <a:pt x="467" y="0"/>
                  </a:moveTo>
                  <a:cubicBezTo>
                    <a:pt x="434" y="267"/>
                    <a:pt x="267" y="500"/>
                    <a:pt x="0" y="600"/>
                  </a:cubicBezTo>
                  <a:lnTo>
                    <a:pt x="434" y="834"/>
                  </a:lnTo>
                  <a:cubicBezTo>
                    <a:pt x="467" y="734"/>
                    <a:pt x="501" y="634"/>
                    <a:pt x="501" y="534"/>
                  </a:cubicBezTo>
                  <a:cubicBezTo>
                    <a:pt x="501" y="500"/>
                    <a:pt x="501" y="167"/>
                    <a:pt x="467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8"/>
            <p:cNvSpPr/>
            <p:nvPr/>
          </p:nvSpPr>
          <p:spPr>
            <a:xfrm>
              <a:off x="3879800" y="2783250"/>
              <a:ext cx="12525" cy="20850"/>
            </a:xfrm>
            <a:custGeom>
              <a:avLst/>
              <a:gdLst/>
              <a:ahLst/>
              <a:cxnLst/>
              <a:rect l="l" t="t" r="r" b="b"/>
              <a:pathLst>
                <a:path w="501" h="834" extrusionOk="0">
                  <a:moveTo>
                    <a:pt x="467" y="0"/>
                  </a:moveTo>
                  <a:cubicBezTo>
                    <a:pt x="434" y="267"/>
                    <a:pt x="267" y="500"/>
                    <a:pt x="0" y="600"/>
                  </a:cubicBezTo>
                  <a:lnTo>
                    <a:pt x="434" y="834"/>
                  </a:lnTo>
                  <a:cubicBezTo>
                    <a:pt x="467" y="734"/>
                    <a:pt x="501" y="634"/>
                    <a:pt x="501" y="534"/>
                  </a:cubicBezTo>
                  <a:cubicBezTo>
                    <a:pt x="501" y="500"/>
                    <a:pt x="501" y="167"/>
                    <a:pt x="4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8"/>
            <p:cNvSpPr/>
            <p:nvPr/>
          </p:nvSpPr>
          <p:spPr>
            <a:xfrm>
              <a:off x="3740525" y="2730700"/>
              <a:ext cx="154300" cy="87600"/>
            </a:xfrm>
            <a:custGeom>
              <a:avLst/>
              <a:gdLst/>
              <a:ahLst/>
              <a:cxnLst/>
              <a:rect l="l" t="t" r="r" b="b"/>
              <a:pathLst>
                <a:path w="6172" h="3504" extrusionOk="0">
                  <a:moveTo>
                    <a:pt x="834" y="1"/>
                  </a:moveTo>
                  <a:lnTo>
                    <a:pt x="1" y="468"/>
                  </a:lnTo>
                  <a:lnTo>
                    <a:pt x="601" y="801"/>
                  </a:lnTo>
                  <a:cubicBezTo>
                    <a:pt x="367" y="968"/>
                    <a:pt x="201" y="1201"/>
                    <a:pt x="167" y="1502"/>
                  </a:cubicBezTo>
                  <a:cubicBezTo>
                    <a:pt x="167" y="1735"/>
                    <a:pt x="334" y="1935"/>
                    <a:pt x="701" y="2135"/>
                  </a:cubicBezTo>
                  <a:cubicBezTo>
                    <a:pt x="1076" y="2363"/>
                    <a:pt x="1450" y="2448"/>
                    <a:pt x="1821" y="2448"/>
                  </a:cubicBezTo>
                  <a:cubicBezTo>
                    <a:pt x="2209" y="2448"/>
                    <a:pt x="2594" y="2355"/>
                    <a:pt x="2969" y="2235"/>
                  </a:cubicBezTo>
                  <a:cubicBezTo>
                    <a:pt x="3483" y="2064"/>
                    <a:pt x="3854" y="1893"/>
                    <a:pt x="4159" y="1893"/>
                  </a:cubicBezTo>
                  <a:cubicBezTo>
                    <a:pt x="4270" y="1893"/>
                    <a:pt x="4373" y="1915"/>
                    <a:pt x="4470" y="1969"/>
                  </a:cubicBezTo>
                  <a:cubicBezTo>
                    <a:pt x="4704" y="2102"/>
                    <a:pt x="4637" y="2269"/>
                    <a:pt x="4370" y="2436"/>
                  </a:cubicBezTo>
                  <a:cubicBezTo>
                    <a:pt x="4181" y="2549"/>
                    <a:pt x="3959" y="2609"/>
                    <a:pt x="3736" y="2609"/>
                  </a:cubicBezTo>
                  <a:cubicBezTo>
                    <a:pt x="3566" y="2609"/>
                    <a:pt x="3395" y="2574"/>
                    <a:pt x="3236" y="2502"/>
                  </a:cubicBezTo>
                  <a:lnTo>
                    <a:pt x="2469" y="3270"/>
                  </a:lnTo>
                  <a:cubicBezTo>
                    <a:pt x="2602" y="3303"/>
                    <a:pt x="2769" y="3336"/>
                    <a:pt x="2903" y="3370"/>
                  </a:cubicBezTo>
                  <a:cubicBezTo>
                    <a:pt x="3136" y="3436"/>
                    <a:pt x="3403" y="3436"/>
                    <a:pt x="3636" y="3436"/>
                  </a:cubicBezTo>
                  <a:cubicBezTo>
                    <a:pt x="4037" y="3403"/>
                    <a:pt x="4404" y="3303"/>
                    <a:pt x="4771" y="3169"/>
                  </a:cubicBezTo>
                  <a:lnTo>
                    <a:pt x="5371" y="3503"/>
                  </a:lnTo>
                  <a:lnTo>
                    <a:pt x="6172" y="3036"/>
                  </a:lnTo>
                  <a:lnTo>
                    <a:pt x="6072" y="2969"/>
                  </a:lnTo>
                  <a:lnTo>
                    <a:pt x="5605" y="2702"/>
                  </a:lnTo>
                  <a:cubicBezTo>
                    <a:pt x="5871" y="2569"/>
                    <a:pt x="6038" y="2302"/>
                    <a:pt x="6072" y="2002"/>
                  </a:cubicBezTo>
                  <a:lnTo>
                    <a:pt x="6072" y="1935"/>
                  </a:lnTo>
                  <a:cubicBezTo>
                    <a:pt x="6005" y="1635"/>
                    <a:pt x="5805" y="1435"/>
                    <a:pt x="5538" y="1301"/>
                  </a:cubicBezTo>
                  <a:cubicBezTo>
                    <a:pt x="5204" y="1135"/>
                    <a:pt x="4837" y="1035"/>
                    <a:pt x="4470" y="1035"/>
                  </a:cubicBezTo>
                  <a:lnTo>
                    <a:pt x="4103" y="1035"/>
                  </a:lnTo>
                  <a:cubicBezTo>
                    <a:pt x="3903" y="1068"/>
                    <a:pt x="3737" y="1101"/>
                    <a:pt x="3570" y="1135"/>
                  </a:cubicBezTo>
                  <a:lnTo>
                    <a:pt x="3336" y="1201"/>
                  </a:lnTo>
                  <a:lnTo>
                    <a:pt x="3003" y="1335"/>
                  </a:lnTo>
                  <a:lnTo>
                    <a:pt x="2869" y="1368"/>
                  </a:lnTo>
                  <a:cubicBezTo>
                    <a:pt x="2636" y="1468"/>
                    <a:pt x="2402" y="1535"/>
                    <a:pt x="2135" y="1568"/>
                  </a:cubicBezTo>
                  <a:cubicBezTo>
                    <a:pt x="2085" y="1585"/>
                    <a:pt x="2035" y="1593"/>
                    <a:pt x="1985" y="1593"/>
                  </a:cubicBezTo>
                  <a:cubicBezTo>
                    <a:pt x="1935" y="1593"/>
                    <a:pt x="1885" y="1585"/>
                    <a:pt x="1835" y="1568"/>
                  </a:cubicBezTo>
                  <a:cubicBezTo>
                    <a:pt x="1802" y="1535"/>
                    <a:pt x="1735" y="1535"/>
                    <a:pt x="1702" y="1502"/>
                  </a:cubicBezTo>
                  <a:cubicBezTo>
                    <a:pt x="1502" y="1402"/>
                    <a:pt x="1502" y="1235"/>
                    <a:pt x="1835" y="1035"/>
                  </a:cubicBezTo>
                  <a:cubicBezTo>
                    <a:pt x="2025" y="929"/>
                    <a:pt x="2242" y="864"/>
                    <a:pt x="2469" y="864"/>
                  </a:cubicBezTo>
                  <a:cubicBezTo>
                    <a:pt x="2600" y="864"/>
                    <a:pt x="2735" y="886"/>
                    <a:pt x="2869" y="935"/>
                  </a:cubicBezTo>
                  <a:lnTo>
                    <a:pt x="3570" y="234"/>
                  </a:lnTo>
                  <a:cubicBezTo>
                    <a:pt x="3263" y="132"/>
                    <a:pt x="2944" y="81"/>
                    <a:pt x="2623" y="81"/>
                  </a:cubicBezTo>
                  <a:cubicBezTo>
                    <a:pt x="2211" y="81"/>
                    <a:pt x="1796" y="165"/>
                    <a:pt x="1402" y="334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8"/>
            <p:cNvSpPr/>
            <p:nvPr/>
          </p:nvSpPr>
          <p:spPr>
            <a:xfrm>
              <a:off x="3740525" y="2730700"/>
              <a:ext cx="154300" cy="87600"/>
            </a:xfrm>
            <a:custGeom>
              <a:avLst/>
              <a:gdLst/>
              <a:ahLst/>
              <a:cxnLst/>
              <a:rect l="l" t="t" r="r" b="b"/>
              <a:pathLst>
                <a:path w="6172" h="3504" extrusionOk="0">
                  <a:moveTo>
                    <a:pt x="834" y="1"/>
                  </a:moveTo>
                  <a:lnTo>
                    <a:pt x="1" y="468"/>
                  </a:lnTo>
                  <a:lnTo>
                    <a:pt x="601" y="801"/>
                  </a:lnTo>
                  <a:cubicBezTo>
                    <a:pt x="367" y="968"/>
                    <a:pt x="201" y="1201"/>
                    <a:pt x="167" y="1502"/>
                  </a:cubicBezTo>
                  <a:cubicBezTo>
                    <a:pt x="167" y="1735"/>
                    <a:pt x="334" y="1935"/>
                    <a:pt x="701" y="2135"/>
                  </a:cubicBezTo>
                  <a:cubicBezTo>
                    <a:pt x="1076" y="2363"/>
                    <a:pt x="1450" y="2448"/>
                    <a:pt x="1821" y="2448"/>
                  </a:cubicBezTo>
                  <a:cubicBezTo>
                    <a:pt x="2209" y="2448"/>
                    <a:pt x="2594" y="2355"/>
                    <a:pt x="2969" y="2235"/>
                  </a:cubicBezTo>
                  <a:cubicBezTo>
                    <a:pt x="3483" y="2064"/>
                    <a:pt x="3854" y="1893"/>
                    <a:pt x="4159" y="1893"/>
                  </a:cubicBezTo>
                  <a:cubicBezTo>
                    <a:pt x="4270" y="1893"/>
                    <a:pt x="4373" y="1915"/>
                    <a:pt x="4470" y="1969"/>
                  </a:cubicBezTo>
                  <a:cubicBezTo>
                    <a:pt x="4704" y="2102"/>
                    <a:pt x="4637" y="2269"/>
                    <a:pt x="4370" y="2436"/>
                  </a:cubicBezTo>
                  <a:cubicBezTo>
                    <a:pt x="4181" y="2549"/>
                    <a:pt x="3959" y="2609"/>
                    <a:pt x="3736" y="2609"/>
                  </a:cubicBezTo>
                  <a:cubicBezTo>
                    <a:pt x="3566" y="2609"/>
                    <a:pt x="3395" y="2574"/>
                    <a:pt x="3236" y="2502"/>
                  </a:cubicBezTo>
                  <a:lnTo>
                    <a:pt x="2469" y="3270"/>
                  </a:lnTo>
                  <a:cubicBezTo>
                    <a:pt x="2602" y="3303"/>
                    <a:pt x="2769" y="3336"/>
                    <a:pt x="2903" y="3370"/>
                  </a:cubicBezTo>
                  <a:cubicBezTo>
                    <a:pt x="3136" y="3436"/>
                    <a:pt x="3403" y="3436"/>
                    <a:pt x="3636" y="3436"/>
                  </a:cubicBezTo>
                  <a:cubicBezTo>
                    <a:pt x="4037" y="3403"/>
                    <a:pt x="4404" y="3303"/>
                    <a:pt x="4771" y="3169"/>
                  </a:cubicBezTo>
                  <a:lnTo>
                    <a:pt x="5371" y="3503"/>
                  </a:lnTo>
                  <a:lnTo>
                    <a:pt x="6172" y="3036"/>
                  </a:lnTo>
                  <a:lnTo>
                    <a:pt x="6072" y="2969"/>
                  </a:lnTo>
                  <a:lnTo>
                    <a:pt x="5605" y="2702"/>
                  </a:lnTo>
                  <a:cubicBezTo>
                    <a:pt x="5871" y="2569"/>
                    <a:pt x="6038" y="2302"/>
                    <a:pt x="6072" y="2002"/>
                  </a:cubicBezTo>
                  <a:lnTo>
                    <a:pt x="6072" y="1935"/>
                  </a:lnTo>
                  <a:cubicBezTo>
                    <a:pt x="6005" y="1635"/>
                    <a:pt x="5805" y="1435"/>
                    <a:pt x="5538" y="1301"/>
                  </a:cubicBezTo>
                  <a:cubicBezTo>
                    <a:pt x="5204" y="1135"/>
                    <a:pt x="4837" y="1035"/>
                    <a:pt x="4470" y="1035"/>
                  </a:cubicBezTo>
                  <a:lnTo>
                    <a:pt x="4103" y="1035"/>
                  </a:lnTo>
                  <a:cubicBezTo>
                    <a:pt x="3903" y="1068"/>
                    <a:pt x="3737" y="1101"/>
                    <a:pt x="3570" y="1135"/>
                  </a:cubicBezTo>
                  <a:lnTo>
                    <a:pt x="3336" y="1201"/>
                  </a:lnTo>
                  <a:lnTo>
                    <a:pt x="3003" y="1335"/>
                  </a:lnTo>
                  <a:lnTo>
                    <a:pt x="2869" y="1368"/>
                  </a:lnTo>
                  <a:cubicBezTo>
                    <a:pt x="2636" y="1468"/>
                    <a:pt x="2402" y="1535"/>
                    <a:pt x="2135" y="1568"/>
                  </a:cubicBezTo>
                  <a:cubicBezTo>
                    <a:pt x="2085" y="1585"/>
                    <a:pt x="2035" y="1593"/>
                    <a:pt x="1985" y="1593"/>
                  </a:cubicBezTo>
                  <a:cubicBezTo>
                    <a:pt x="1935" y="1593"/>
                    <a:pt x="1885" y="1585"/>
                    <a:pt x="1835" y="1568"/>
                  </a:cubicBezTo>
                  <a:cubicBezTo>
                    <a:pt x="1802" y="1535"/>
                    <a:pt x="1735" y="1535"/>
                    <a:pt x="1702" y="1502"/>
                  </a:cubicBezTo>
                  <a:cubicBezTo>
                    <a:pt x="1502" y="1402"/>
                    <a:pt x="1502" y="1235"/>
                    <a:pt x="1835" y="1035"/>
                  </a:cubicBezTo>
                  <a:cubicBezTo>
                    <a:pt x="2025" y="929"/>
                    <a:pt x="2242" y="864"/>
                    <a:pt x="2469" y="864"/>
                  </a:cubicBezTo>
                  <a:cubicBezTo>
                    <a:pt x="2600" y="864"/>
                    <a:pt x="2735" y="886"/>
                    <a:pt x="2869" y="935"/>
                  </a:cubicBezTo>
                  <a:lnTo>
                    <a:pt x="3570" y="234"/>
                  </a:lnTo>
                  <a:cubicBezTo>
                    <a:pt x="3263" y="132"/>
                    <a:pt x="2944" y="81"/>
                    <a:pt x="2623" y="81"/>
                  </a:cubicBezTo>
                  <a:cubicBezTo>
                    <a:pt x="2211" y="81"/>
                    <a:pt x="1796" y="165"/>
                    <a:pt x="1402" y="334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8"/>
            <p:cNvSpPr/>
            <p:nvPr/>
          </p:nvSpPr>
          <p:spPr>
            <a:xfrm>
              <a:off x="3860600" y="2809925"/>
              <a:ext cx="14225" cy="24200"/>
            </a:xfrm>
            <a:custGeom>
              <a:avLst/>
              <a:gdLst/>
              <a:ahLst/>
              <a:cxnLst/>
              <a:rect l="l" t="t" r="r" b="b"/>
              <a:pathLst>
                <a:path w="569" h="968" extrusionOk="0">
                  <a:moveTo>
                    <a:pt x="1" y="0"/>
                  </a:moveTo>
                  <a:lnTo>
                    <a:pt x="1" y="634"/>
                  </a:lnTo>
                  <a:lnTo>
                    <a:pt x="568" y="968"/>
                  </a:lnTo>
                  <a:lnTo>
                    <a:pt x="568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8"/>
            <p:cNvSpPr/>
            <p:nvPr/>
          </p:nvSpPr>
          <p:spPr>
            <a:xfrm>
              <a:off x="3860600" y="2809925"/>
              <a:ext cx="14225" cy="24200"/>
            </a:xfrm>
            <a:custGeom>
              <a:avLst/>
              <a:gdLst/>
              <a:ahLst/>
              <a:cxnLst/>
              <a:rect l="l" t="t" r="r" b="b"/>
              <a:pathLst>
                <a:path w="569" h="968" extrusionOk="0">
                  <a:moveTo>
                    <a:pt x="1" y="0"/>
                  </a:moveTo>
                  <a:lnTo>
                    <a:pt x="1" y="634"/>
                  </a:lnTo>
                  <a:lnTo>
                    <a:pt x="568" y="968"/>
                  </a:lnTo>
                  <a:lnTo>
                    <a:pt x="568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8"/>
            <p:cNvSpPr/>
            <p:nvPr/>
          </p:nvSpPr>
          <p:spPr>
            <a:xfrm>
              <a:off x="3740525" y="2730700"/>
              <a:ext cx="35050" cy="12525"/>
            </a:xfrm>
            <a:custGeom>
              <a:avLst/>
              <a:gdLst/>
              <a:ahLst/>
              <a:cxnLst/>
              <a:rect l="l" t="t" r="r" b="b"/>
              <a:pathLst>
                <a:path w="1402" h="501" extrusionOk="0">
                  <a:moveTo>
                    <a:pt x="801" y="1"/>
                  </a:moveTo>
                  <a:lnTo>
                    <a:pt x="1" y="501"/>
                  </a:lnTo>
                  <a:lnTo>
                    <a:pt x="834" y="101"/>
                  </a:lnTo>
                  <a:lnTo>
                    <a:pt x="1402" y="367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8"/>
            <p:cNvSpPr/>
            <p:nvPr/>
          </p:nvSpPr>
          <p:spPr>
            <a:xfrm>
              <a:off x="3786400" y="2736550"/>
              <a:ext cx="43375" cy="20850"/>
            </a:xfrm>
            <a:custGeom>
              <a:avLst/>
              <a:gdLst/>
              <a:ahLst/>
              <a:cxnLst/>
              <a:rect l="l" t="t" r="r" b="b"/>
              <a:pathLst>
                <a:path w="1735" h="834" extrusionOk="0">
                  <a:moveTo>
                    <a:pt x="1735" y="0"/>
                  </a:moveTo>
                  <a:lnTo>
                    <a:pt x="1034" y="667"/>
                  </a:lnTo>
                  <a:cubicBezTo>
                    <a:pt x="908" y="621"/>
                    <a:pt x="779" y="599"/>
                    <a:pt x="651" y="599"/>
                  </a:cubicBezTo>
                  <a:cubicBezTo>
                    <a:pt x="408" y="599"/>
                    <a:pt x="175" y="681"/>
                    <a:pt x="0" y="834"/>
                  </a:cubicBezTo>
                  <a:cubicBezTo>
                    <a:pt x="180" y="714"/>
                    <a:pt x="384" y="654"/>
                    <a:pt x="598" y="654"/>
                  </a:cubicBezTo>
                  <a:cubicBezTo>
                    <a:pt x="741" y="654"/>
                    <a:pt x="887" y="681"/>
                    <a:pt x="1034" y="734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8"/>
            <p:cNvSpPr/>
            <p:nvPr/>
          </p:nvSpPr>
          <p:spPr>
            <a:xfrm>
              <a:off x="3802225" y="2794075"/>
              <a:ext cx="29225" cy="22900"/>
            </a:xfrm>
            <a:custGeom>
              <a:avLst/>
              <a:gdLst/>
              <a:ahLst/>
              <a:cxnLst/>
              <a:rect l="l" t="t" r="r" b="b"/>
              <a:pathLst>
                <a:path w="1169" h="916" extrusionOk="0">
                  <a:moveTo>
                    <a:pt x="768" y="1"/>
                  </a:moveTo>
                  <a:lnTo>
                    <a:pt x="1" y="735"/>
                  </a:lnTo>
                  <a:cubicBezTo>
                    <a:pt x="134" y="801"/>
                    <a:pt x="301" y="835"/>
                    <a:pt x="435" y="868"/>
                  </a:cubicBezTo>
                  <a:cubicBezTo>
                    <a:pt x="600" y="892"/>
                    <a:pt x="782" y="915"/>
                    <a:pt x="956" y="915"/>
                  </a:cubicBezTo>
                  <a:cubicBezTo>
                    <a:pt x="1029" y="915"/>
                    <a:pt x="1100" y="911"/>
                    <a:pt x="1168" y="901"/>
                  </a:cubicBezTo>
                  <a:cubicBezTo>
                    <a:pt x="802" y="901"/>
                    <a:pt x="468" y="835"/>
                    <a:pt x="134" y="7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8"/>
            <p:cNvSpPr/>
            <p:nvPr/>
          </p:nvSpPr>
          <p:spPr>
            <a:xfrm>
              <a:off x="3860600" y="280660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1402" y="0"/>
                  </a:moveTo>
                  <a:lnTo>
                    <a:pt x="568" y="400"/>
                  </a:lnTo>
                  <a:lnTo>
                    <a:pt x="1" y="133"/>
                  </a:lnTo>
                  <a:lnTo>
                    <a:pt x="568" y="46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8"/>
            <p:cNvSpPr/>
            <p:nvPr/>
          </p:nvSpPr>
          <p:spPr>
            <a:xfrm>
              <a:off x="3627100" y="2674775"/>
              <a:ext cx="191000" cy="106000"/>
            </a:xfrm>
            <a:custGeom>
              <a:avLst/>
              <a:gdLst/>
              <a:ahLst/>
              <a:cxnLst/>
              <a:rect l="l" t="t" r="r" b="b"/>
              <a:pathLst>
                <a:path w="7640" h="4240" extrusionOk="0">
                  <a:moveTo>
                    <a:pt x="7436" y="1"/>
                  </a:moveTo>
                  <a:cubicBezTo>
                    <a:pt x="5605" y="1"/>
                    <a:pt x="3810" y="435"/>
                    <a:pt x="2169" y="1304"/>
                  </a:cubicBezTo>
                  <a:cubicBezTo>
                    <a:pt x="768" y="2104"/>
                    <a:pt x="1" y="3172"/>
                    <a:pt x="1" y="4239"/>
                  </a:cubicBezTo>
                  <a:cubicBezTo>
                    <a:pt x="1" y="4239"/>
                    <a:pt x="2" y="4239"/>
                    <a:pt x="2" y="4239"/>
                  </a:cubicBezTo>
                  <a:cubicBezTo>
                    <a:pt x="35" y="4239"/>
                    <a:pt x="90" y="2691"/>
                    <a:pt x="2236" y="1404"/>
                  </a:cubicBezTo>
                  <a:cubicBezTo>
                    <a:pt x="4337" y="136"/>
                    <a:pt x="7640" y="3"/>
                    <a:pt x="7640" y="3"/>
                  </a:cubicBezTo>
                  <a:cubicBezTo>
                    <a:pt x="7572" y="1"/>
                    <a:pt x="7504" y="1"/>
                    <a:pt x="74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8"/>
            <p:cNvSpPr/>
            <p:nvPr/>
          </p:nvSpPr>
          <p:spPr>
            <a:xfrm>
              <a:off x="3802225" y="2769050"/>
              <a:ext cx="222675" cy="127150"/>
            </a:xfrm>
            <a:custGeom>
              <a:avLst/>
              <a:gdLst/>
              <a:ahLst/>
              <a:cxnLst/>
              <a:rect l="l" t="t" r="r" b="b"/>
              <a:pathLst>
                <a:path w="8907" h="5086" extrusionOk="0">
                  <a:moveTo>
                    <a:pt x="8574" y="1"/>
                  </a:moveTo>
                  <a:lnTo>
                    <a:pt x="8574" y="1"/>
                  </a:lnTo>
                  <a:cubicBezTo>
                    <a:pt x="8574" y="2"/>
                    <a:pt x="8906" y="2170"/>
                    <a:pt x="6139" y="3670"/>
                  </a:cubicBezTo>
                  <a:cubicBezTo>
                    <a:pt x="3696" y="4995"/>
                    <a:pt x="785" y="5073"/>
                    <a:pt x="134" y="5073"/>
                  </a:cubicBezTo>
                  <a:cubicBezTo>
                    <a:pt x="48" y="5073"/>
                    <a:pt x="1" y="5071"/>
                    <a:pt x="1" y="5071"/>
                  </a:cubicBezTo>
                  <a:lnTo>
                    <a:pt x="1" y="5071"/>
                  </a:lnTo>
                  <a:cubicBezTo>
                    <a:pt x="213" y="5081"/>
                    <a:pt x="425" y="5085"/>
                    <a:pt x="637" y="5085"/>
                  </a:cubicBezTo>
                  <a:cubicBezTo>
                    <a:pt x="2694" y="5085"/>
                    <a:pt x="4730" y="4644"/>
                    <a:pt x="6272" y="3737"/>
                  </a:cubicBezTo>
                  <a:cubicBezTo>
                    <a:pt x="8040" y="2703"/>
                    <a:pt x="8807" y="1335"/>
                    <a:pt x="8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8"/>
            <p:cNvSpPr/>
            <p:nvPr/>
          </p:nvSpPr>
          <p:spPr>
            <a:xfrm>
              <a:off x="3598750" y="2647725"/>
              <a:ext cx="399475" cy="230200"/>
            </a:xfrm>
            <a:custGeom>
              <a:avLst/>
              <a:gdLst/>
              <a:ahLst/>
              <a:cxnLst/>
              <a:rect l="l" t="t" r="r" b="b"/>
              <a:pathLst>
                <a:path w="15979" h="9208" extrusionOk="0">
                  <a:moveTo>
                    <a:pt x="7990" y="0"/>
                  </a:moveTo>
                  <a:cubicBezTo>
                    <a:pt x="5947" y="0"/>
                    <a:pt x="3904" y="451"/>
                    <a:pt x="2336" y="1351"/>
                  </a:cubicBezTo>
                  <a:cubicBezTo>
                    <a:pt x="1569" y="1752"/>
                    <a:pt x="901" y="2352"/>
                    <a:pt x="434" y="3119"/>
                  </a:cubicBezTo>
                  <a:lnTo>
                    <a:pt x="1" y="3119"/>
                  </a:lnTo>
                  <a:lnTo>
                    <a:pt x="1" y="4754"/>
                  </a:lnTo>
                  <a:cubicBezTo>
                    <a:pt x="68" y="5888"/>
                    <a:pt x="835" y="6989"/>
                    <a:pt x="2336" y="7856"/>
                  </a:cubicBezTo>
                  <a:cubicBezTo>
                    <a:pt x="3904" y="8757"/>
                    <a:pt x="5947" y="9207"/>
                    <a:pt x="7990" y="9207"/>
                  </a:cubicBezTo>
                  <a:cubicBezTo>
                    <a:pt x="10033" y="9207"/>
                    <a:pt x="12076" y="8757"/>
                    <a:pt x="13644" y="7856"/>
                  </a:cubicBezTo>
                  <a:cubicBezTo>
                    <a:pt x="15145" y="6989"/>
                    <a:pt x="15912" y="5888"/>
                    <a:pt x="15979" y="4754"/>
                  </a:cubicBezTo>
                  <a:lnTo>
                    <a:pt x="15979" y="3119"/>
                  </a:lnTo>
                  <a:lnTo>
                    <a:pt x="15545" y="3119"/>
                  </a:lnTo>
                  <a:cubicBezTo>
                    <a:pt x="15078" y="2352"/>
                    <a:pt x="14411" y="1752"/>
                    <a:pt x="13644" y="1351"/>
                  </a:cubicBezTo>
                  <a:cubicBezTo>
                    <a:pt x="12076" y="451"/>
                    <a:pt x="10033" y="0"/>
                    <a:pt x="7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8"/>
            <p:cNvSpPr/>
            <p:nvPr/>
          </p:nvSpPr>
          <p:spPr>
            <a:xfrm>
              <a:off x="3579575" y="2610200"/>
              <a:ext cx="437850" cy="230175"/>
            </a:xfrm>
            <a:custGeom>
              <a:avLst/>
              <a:gdLst/>
              <a:ahLst/>
              <a:cxnLst/>
              <a:rect l="l" t="t" r="r" b="b"/>
              <a:pathLst>
                <a:path w="17514" h="9207" extrusionOk="0">
                  <a:moveTo>
                    <a:pt x="8757" y="0"/>
                  </a:moveTo>
                  <a:cubicBezTo>
                    <a:pt x="6714" y="0"/>
                    <a:pt x="4671" y="451"/>
                    <a:pt x="3103" y="1351"/>
                  </a:cubicBezTo>
                  <a:cubicBezTo>
                    <a:pt x="1" y="3153"/>
                    <a:pt x="1" y="6055"/>
                    <a:pt x="3103" y="7856"/>
                  </a:cubicBezTo>
                  <a:cubicBezTo>
                    <a:pt x="4671" y="8757"/>
                    <a:pt x="6714" y="9207"/>
                    <a:pt x="8757" y="9207"/>
                  </a:cubicBezTo>
                  <a:cubicBezTo>
                    <a:pt x="10800" y="9207"/>
                    <a:pt x="12843" y="8757"/>
                    <a:pt x="14411" y="7856"/>
                  </a:cubicBezTo>
                  <a:cubicBezTo>
                    <a:pt x="17513" y="6088"/>
                    <a:pt x="17513" y="3153"/>
                    <a:pt x="14411" y="1351"/>
                  </a:cubicBezTo>
                  <a:cubicBezTo>
                    <a:pt x="12843" y="451"/>
                    <a:pt x="10800" y="0"/>
                    <a:pt x="8757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8"/>
            <p:cNvSpPr/>
            <p:nvPr/>
          </p:nvSpPr>
          <p:spPr>
            <a:xfrm>
              <a:off x="3579575" y="2610200"/>
              <a:ext cx="437850" cy="230175"/>
            </a:xfrm>
            <a:custGeom>
              <a:avLst/>
              <a:gdLst/>
              <a:ahLst/>
              <a:cxnLst/>
              <a:rect l="l" t="t" r="r" b="b"/>
              <a:pathLst>
                <a:path w="17514" h="9207" extrusionOk="0">
                  <a:moveTo>
                    <a:pt x="8757" y="0"/>
                  </a:moveTo>
                  <a:cubicBezTo>
                    <a:pt x="6714" y="0"/>
                    <a:pt x="4671" y="451"/>
                    <a:pt x="3103" y="1351"/>
                  </a:cubicBezTo>
                  <a:cubicBezTo>
                    <a:pt x="1" y="3153"/>
                    <a:pt x="1" y="6055"/>
                    <a:pt x="3103" y="7856"/>
                  </a:cubicBezTo>
                  <a:cubicBezTo>
                    <a:pt x="4671" y="8757"/>
                    <a:pt x="6714" y="9207"/>
                    <a:pt x="8757" y="9207"/>
                  </a:cubicBezTo>
                  <a:cubicBezTo>
                    <a:pt x="10800" y="9207"/>
                    <a:pt x="12843" y="8757"/>
                    <a:pt x="14411" y="7856"/>
                  </a:cubicBezTo>
                  <a:cubicBezTo>
                    <a:pt x="17513" y="6088"/>
                    <a:pt x="17513" y="3153"/>
                    <a:pt x="14411" y="1351"/>
                  </a:cubicBezTo>
                  <a:cubicBezTo>
                    <a:pt x="12843" y="451"/>
                    <a:pt x="10800" y="0"/>
                    <a:pt x="8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8"/>
            <p:cNvSpPr/>
            <p:nvPr/>
          </p:nvSpPr>
          <p:spPr>
            <a:xfrm>
              <a:off x="3607925" y="2618950"/>
              <a:ext cx="381125" cy="212675"/>
            </a:xfrm>
            <a:custGeom>
              <a:avLst/>
              <a:gdLst/>
              <a:ahLst/>
              <a:cxnLst/>
              <a:rect l="l" t="t" r="r" b="b"/>
              <a:pathLst>
                <a:path w="15245" h="8507" extrusionOk="0">
                  <a:moveTo>
                    <a:pt x="7610" y="1393"/>
                  </a:moveTo>
                  <a:cubicBezTo>
                    <a:pt x="8865" y="1393"/>
                    <a:pt x="10125" y="1652"/>
                    <a:pt x="11309" y="2169"/>
                  </a:cubicBezTo>
                  <a:cubicBezTo>
                    <a:pt x="12343" y="2703"/>
                    <a:pt x="12910" y="3436"/>
                    <a:pt x="12910" y="4270"/>
                  </a:cubicBezTo>
                  <a:cubicBezTo>
                    <a:pt x="12910" y="5104"/>
                    <a:pt x="12343" y="5771"/>
                    <a:pt x="11309" y="6339"/>
                  </a:cubicBezTo>
                  <a:cubicBezTo>
                    <a:pt x="10125" y="6856"/>
                    <a:pt x="8865" y="7114"/>
                    <a:pt x="7610" y="7114"/>
                  </a:cubicBezTo>
                  <a:cubicBezTo>
                    <a:pt x="6355" y="7114"/>
                    <a:pt x="5104" y="6856"/>
                    <a:pt x="3937" y="6339"/>
                  </a:cubicBezTo>
                  <a:cubicBezTo>
                    <a:pt x="2903" y="5805"/>
                    <a:pt x="2336" y="5071"/>
                    <a:pt x="2336" y="4270"/>
                  </a:cubicBezTo>
                  <a:cubicBezTo>
                    <a:pt x="2336" y="3436"/>
                    <a:pt x="2903" y="2736"/>
                    <a:pt x="3937" y="2169"/>
                  </a:cubicBezTo>
                  <a:cubicBezTo>
                    <a:pt x="5104" y="1652"/>
                    <a:pt x="6355" y="1393"/>
                    <a:pt x="7610" y="1393"/>
                  </a:cubicBezTo>
                  <a:close/>
                  <a:moveTo>
                    <a:pt x="7623" y="1"/>
                  </a:moveTo>
                  <a:cubicBezTo>
                    <a:pt x="5747" y="1"/>
                    <a:pt x="3870" y="434"/>
                    <a:pt x="2136" y="1302"/>
                  </a:cubicBezTo>
                  <a:cubicBezTo>
                    <a:pt x="768" y="2102"/>
                    <a:pt x="1" y="3136"/>
                    <a:pt x="1" y="4270"/>
                  </a:cubicBezTo>
                  <a:cubicBezTo>
                    <a:pt x="1" y="5371"/>
                    <a:pt x="768" y="6405"/>
                    <a:pt x="2136" y="7206"/>
                  </a:cubicBezTo>
                  <a:cubicBezTo>
                    <a:pt x="3870" y="8073"/>
                    <a:pt x="5747" y="8507"/>
                    <a:pt x="7623" y="8507"/>
                  </a:cubicBezTo>
                  <a:cubicBezTo>
                    <a:pt x="9499" y="8507"/>
                    <a:pt x="11376" y="8073"/>
                    <a:pt x="13110" y="7206"/>
                  </a:cubicBezTo>
                  <a:cubicBezTo>
                    <a:pt x="14478" y="6405"/>
                    <a:pt x="15245" y="5371"/>
                    <a:pt x="15245" y="4270"/>
                  </a:cubicBezTo>
                  <a:cubicBezTo>
                    <a:pt x="15245" y="3170"/>
                    <a:pt x="14478" y="2102"/>
                    <a:pt x="13110" y="1302"/>
                  </a:cubicBezTo>
                  <a:cubicBezTo>
                    <a:pt x="11376" y="434"/>
                    <a:pt x="9499" y="1"/>
                    <a:pt x="762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8"/>
            <p:cNvSpPr/>
            <p:nvPr/>
          </p:nvSpPr>
          <p:spPr>
            <a:xfrm>
              <a:off x="3607925" y="2618950"/>
              <a:ext cx="381125" cy="212675"/>
            </a:xfrm>
            <a:custGeom>
              <a:avLst/>
              <a:gdLst/>
              <a:ahLst/>
              <a:cxnLst/>
              <a:rect l="l" t="t" r="r" b="b"/>
              <a:pathLst>
                <a:path w="15245" h="8507" extrusionOk="0">
                  <a:moveTo>
                    <a:pt x="7610" y="1393"/>
                  </a:moveTo>
                  <a:cubicBezTo>
                    <a:pt x="8865" y="1393"/>
                    <a:pt x="10125" y="1652"/>
                    <a:pt x="11309" y="2169"/>
                  </a:cubicBezTo>
                  <a:cubicBezTo>
                    <a:pt x="12343" y="2703"/>
                    <a:pt x="12910" y="3436"/>
                    <a:pt x="12910" y="4270"/>
                  </a:cubicBezTo>
                  <a:cubicBezTo>
                    <a:pt x="12910" y="5104"/>
                    <a:pt x="12343" y="5771"/>
                    <a:pt x="11309" y="6339"/>
                  </a:cubicBezTo>
                  <a:cubicBezTo>
                    <a:pt x="10125" y="6856"/>
                    <a:pt x="8865" y="7114"/>
                    <a:pt x="7610" y="7114"/>
                  </a:cubicBezTo>
                  <a:cubicBezTo>
                    <a:pt x="6355" y="7114"/>
                    <a:pt x="5104" y="6856"/>
                    <a:pt x="3937" y="6339"/>
                  </a:cubicBezTo>
                  <a:cubicBezTo>
                    <a:pt x="2903" y="5805"/>
                    <a:pt x="2336" y="5071"/>
                    <a:pt x="2336" y="4270"/>
                  </a:cubicBezTo>
                  <a:cubicBezTo>
                    <a:pt x="2336" y="3436"/>
                    <a:pt x="2903" y="2736"/>
                    <a:pt x="3937" y="2169"/>
                  </a:cubicBezTo>
                  <a:cubicBezTo>
                    <a:pt x="5104" y="1652"/>
                    <a:pt x="6355" y="1393"/>
                    <a:pt x="7610" y="1393"/>
                  </a:cubicBezTo>
                  <a:close/>
                  <a:moveTo>
                    <a:pt x="7623" y="1"/>
                  </a:moveTo>
                  <a:cubicBezTo>
                    <a:pt x="5747" y="1"/>
                    <a:pt x="3870" y="434"/>
                    <a:pt x="2136" y="1302"/>
                  </a:cubicBezTo>
                  <a:cubicBezTo>
                    <a:pt x="768" y="2102"/>
                    <a:pt x="1" y="3136"/>
                    <a:pt x="1" y="4270"/>
                  </a:cubicBezTo>
                  <a:cubicBezTo>
                    <a:pt x="1" y="5371"/>
                    <a:pt x="768" y="6405"/>
                    <a:pt x="2136" y="7206"/>
                  </a:cubicBezTo>
                  <a:cubicBezTo>
                    <a:pt x="3870" y="8073"/>
                    <a:pt x="5747" y="8507"/>
                    <a:pt x="7623" y="8507"/>
                  </a:cubicBezTo>
                  <a:cubicBezTo>
                    <a:pt x="9499" y="8507"/>
                    <a:pt x="11376" y="8073"/>
                    <a:pt x="13110" y="7206"/>
                  </a:cubicBezTo>
                  <a:cubicBezTo>
                    <a:pt x="14478" y="6405"/>
                    <a:pt x="15245" y="5371"/>
                    <a:pt x="15245" y="4270"/>
                  </a:cubicBezTo>
                  <a:cubicBezTo>
                    <a:pt x="15245" y="3170"/>
                    <a:pt x="14478" y="2102"/>
                    <a:pt x="13110" y="1302"/>
                  </a:cubicBezTo>
                  <a:cubicBezTo>
                    <a:pt x="11376" y="434"/>
                    <a:pt x="9499" y="1"/>
                    <a:pt x="7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8"/>
            <p:cNvSpPr/>
            <p:nvPr/>
          </p:nvSpPr>
          <p:spPr>
            <a:xfrm>
              <a:off x="3672975" y="2660650"/>
              <a:ext cx="251050" cy="129275"/>
            </a:xfrm>
            <a:custGeom>
              <a:avLst/>
              <a:gdLst/>
              <a:ahLst/>
              <a:cxnLst/>
              <a:rect l="l" t="t" r="r" b="b"/>
              <a:pathLst>
                <a:path w="10042" h="5171" extrusionOk="0">
                  <a:moveTo>
                    <a:pt x="5004" y="1"/>
                  </a:moveTo>
                  <a:cubicBezTo>
                    <a:pt x="2236" y="1"/>
                    <a:pt x="1" y="1168"/>
                    <a:pt x="1" y="2602"/>
                  </a:cubicBezTo>
                  <a:cubicBezTo>
                    <a:pt x="1" y="4003"/>
                    <a:pt x="2236" y="5171"/>
                    <a:pt x="5004" y="5171"/>
                  </a:cubicBezTo>
                  <a:cubicBezTo>
                    <a:pt x="7773" y="5171"/>
                    <a:pt x="10041" y="4003"/>
                    <a:pt x="10041" y="2602"/>
                  </a:cubicBezTo>
                  <a:cubicBezTo>
                    <a:pt x="10041" y="1168"/>
                    <a:pt x="7773" y="1"/>
                    <a:pt x="5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8"/>
            <p:cNvSpPr/>
            <p:nvPr/>
          </p:nvSpPr>
          <p:spPr>
            <a:xfrm>
              <a:off x="3674650" y="2677950"/>
              <a:ext cx="248525" cy="111575"/>
            </a:xfrm>
            <a:custGeom>
              <a:avLst/>
              <a:gdLst/>
              <a:ahLst/>
              <a:cxnLst/>
              <a:rect l="l" t="t" r="r" b="b"/>
              <a:pathLst>
                <a:path w="9941" h="4463" extrusionOk="0">
                  <a:moveTo>
                    <a:pt x="4954" y="1"/>
                  </a:moveTo>
                  <a:cubicBezTo>
                    <a:pt x="3670" y="1"/>
                    <a:pt x="2385" y="259"/>
                    <a:pt x="1401" y="776"/>
                  </a:cubicBezTo>
                  <a:cubicBezTo>
                    <a:pt x="601" y="1177"/>
                    <a:pt x="134" y="1710"/>
                    <a:pt x="0" y="2244"/>
                  </a:cubicBezTo>
                  <a:cubicBezTo>
                    <a:pt x="134" y="2778"/>
                    <a:pt x="601" y="3311"/>
                    <a:pt x="1401" y="3712"/>
                  </a:cubicBezTo>
                  <a:cubicBezTo>
                    <a:pt x="2385" y="4212"/>
                    <a:pt x="3670" y="4462"/>
                    <a:pt x="4954" y="4462"/>
                  </a:cubicBezTo>
                  <a:cubicBezTo>
                    <a:pt x="6238" y="4462"/>
                    <a:pt x="7522" y="4212"/>
                    <a:pt x="8506" y="3712"/>
                  </a:cubicBezTo>
                  <a:cubicBezTo>
                    <a:pt x="9307" y="3311"/>
                    <a:pt x="9774" y="2778"/>
                    <a:pt x="9941" y="2244"/>
                  </a:cubicBezTo>
                  <a:cubicBezTo>
                    <a:pt x="9674" y="1577"/>
                    <a:pt x="9174" y="1043"/>
                    <a:pt x="8506" y="776"/>
                  </a:cubicBezTo>
                  <a:cubicBezTo>
                    <a:pt x="7522" y="259"/>
                    <a:pt x="6238" y="1"/>
                    <a:pt x="4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8"/>
            <p:cNvSpPr/>
            <p:nvPr/>
          </p:nvSpPr>
          <p:spPr>
            <a:xfrm>
              <a:off x="3792225" y="2680675"/>
              <a:ext cx="18375" cy="37550"/>
            </a:xfrm>
            <a:custGeom>
              <a:avLst/>
              <a:gdLst/>
              <a:ahLst/>
              <a:cxnLst/>
              <a:rect l="l" t="t" r="r" b="b"/>
              <a:pathLst>
                <a:path w="735" h="1502" extrusionOk="0">
                  <a:moveTo>
                    <a:pt x="735" y="0"/>
                  </a:moveTo>
                  <a:lnTo>
                    <a:pt x="1" y="734"/>
                  </a:lnTo>
                  <a:lnTo>
                    <a:pt x="1" y="1501"/>
                  </a:lnTo>
                  <a:lnTo>
                    <a:pt x="468" y="1001"/>
                  </a:lnTo>
                  <a:lnTo>
                    <a:pt x="735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8"/>
            <p:cNvSpPr/>
            <p:nvPr/>
          </p:nvSpPr>
          <p:spPr>
            <a:xfrm>
              <a:off x="3758050" y="2697000"/>
              <a:ext cx="34200" cy="17675"/>
            </a:xfrm>
            <a:custGeom>
              <a:avLst/>
              <a:gdLst/>
              <a:ahLst/>
              <a:cxnLst/>
              <a:rect l="l" t="t" r="r" b="b"/>
              <a:pathLst>
                <a:path w="1368" h="707" extrusionOk="0">
                  <a:moveTo>
                    <a:pt x="946" y="1"/>
                  </a:moveTo>
                  <a:cubicBezTo>
                    <a:pt x="730" y="1"/>
                    <a:pt x="514" y="61"/>
                    <a:pt x="334" y="181"/>
                  </a:cubicBezTo>
                  <a:cubicBezTo>
                    <a:pt x="0" y="381"/>
                    <a:pt x="33" y="548"/>
                    <a:pt x="200" y="648"/>
                  </a:cubicBezTo>
                  <a:cubicBezTo>
                    <a:pt x="267" y="648"/>
                    <a:pt x="300" y="681"/>
                    <a:pt x="367" y="681"/>
                  </a:cubicBezTo>
                  <a:cubicBezTo>
                    <a:pt x="417" y="698"/>
                    <a:pt x="467" y="706"/>
                    <a:pt x="517" y="706"/>
                  </a:cubicBezTo>
                  <a:cubicBezTo>
                    <a:pt x="567" y="706"/>
                    <a:pt x="617" y="698"/>
                    <a:pt x="667" y="681"/>
                  </a:cubicBezTo>
                  <a:cubicBezTo>
                    <a:pt x="901" y="648"/>
                    <a:pt x="1134" y="581"/>
                    <a:pt x="1368" y="481"/>
                  </a:cubicBezTo>
                  <a:lnTo>
                    <a:pt x="1368" y="81"/>
                  </a:lnTo>
                  <a:cubicBezTo>
                    <a:pt x="1234" y="28"/>
                    <a:pt x="1090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8"/>
            <p:cNvSpPr/>
            <p:nvPr/>
          </p:nvSpPr>
          <p:spPr>
            <a:xfrm>
              <a:off x="3721350" y="2687325"/>
              <a:ext cx="154300" cy="90925"/>
            </a:xfrm>
            <a:custGeom>
              <a:avLst/>
              <a:gdLst/>
              <a:ahLst/>
              <a:cxnLst/>
              <a:rect l="l" t="t" r="r" b="b"/>
              <a:pathLst>
                <a:path w="6172" h="3637" extrusionOk="0">
                  <a:moveTo>
                    <a:pt x="0" y="1"/>
                  </a:moveTo>
                  <a:lnTo>
                    <a:pt x="0" y="635"/>
                  </a:lnTo>
                  <a:lnTo>
                    <a:pt x="200" y="735"/>
                  </a:lnTo>
                  <a:lnTo>
                    <a:pt x="184" y="799"/>
                  </a:lnTo>
                  <a:lnTo>
                    <a:pt x="184" y="799"/>
                  </a:lnTo>
                  <a:cubicBezTo>
                    <a:pt x="257" y="607"/>
                    <a:pt x="394" y="434"/>
                    <a:pt x="567" y="335"/>
                  </a:cubicBezTo>
                  <a:lnTo>
                    <a:pt x="0" y="1"/>
                  </a:lnTo>
                  <a:close/>
                  <a:moveTo>
                    <a:pt x="184" y="799"/>
                  </a:moveTo>
                  <a:cubicBezTo>
                    <a:pt x="160" y="865"/>
                    <a:pt x="142" y="933"/>
                    <a:pt x="134" y="1002"/>
                  </a:cubicBezTo>
                  <a:lnTo>
                    <a:pt x="184" y="799"/>
                  </a:lnTo>
                  <a:close/>
                  <a:moveTo>
                    <a:pt x="134" y="1002"/>
                  </a:moveTo>
                  <a:lnTo>
                    <a:pt x="134" y="1635"/>
                  </a:lnTo>
                  <a:cubicBezTo>
                    <a:pt x="134" y="1902"/>
                    <a:pt x="301" y="2102"/>
                    <a:pt x="667" y="2303"/>
                  </a:cubicBezTo>
                  <a:cubicBezTo>
                    <a:pt x="1034" y="2496"/>
                    <a:pt x="1428" y="2607"/>
                    <a:pt x="1823" y="2607"/>
                  </a:cubicBezTo>
                  <a:cubicBezTo>
                    <a:pt x="2039" y="2607"/>
                    <a:pt x="2256" y="2574"/>
                    <a:pt x="2469" y="2503"/>
                  </a:cubicBezTo>
                  <a:lnTo>
                    <a:pt x="2836" y="2403"/>
                  </a:lnTo>
                  <a:lnTo>
                    <a:pt x="3236" y="2002"/>
                  </a:lnTo>
                  <a:cubicBezTo>
                    <a:pt x="3395" y="2074"/>
                    <a:pt x="3559" y="2109"/>
                    <a:pt x="3725" y="2109"/>
                  </a:cubicBezTo>
                  <a:cubicBezTo>
                    <a:pt x="3943" y="2109"/>
                    <a:pt x="4162" y="2049"/>
                    <a:pt x="4370" y="1936"/>
                  </a:cubicBezTo>
                  <a:cubicBezTo>
                    <a:pt x="4637" y="1802"/>
                    <a:pt x="4704" y="1635"/>
                    <a:pt x="4470" y="1502"/>
                  </a:cubicBezTo>
                  <a:cubicBezTo>
                    <a:pt x="4359" y="1437"/>
                    <a:pt x="4244" y="1411"/>
                    <a:pt x="4120" y="1411"/>
                  </a:cubicBezTo>
                  <a:cubicBezTo>
                    <a:pt x="3796" y="1411"/>
                    <a:pt x="3418" y="1591"/>
                    <a:pt x="2936" y="1736"/>
                  </a:cubicBezTo>
                  <a:cubicBezTo>
                    <a:pt x="2595" y="1890"/>
                    <a:pt x="2233" y="1966"/>
                    <a:pt x="1872" y="1966"/>
                  </a:cubicBezTo>
                  <a:cubicBezTo>
                    <a:pt x="1456" y="1966"/>
                    <a:pt x="1043" y="1865"/>
                    <a:pt x="667" y="1669"/>
                  </a:cubicBezTo>
                  <a:cubicBezTo>
                    <a:pt x="301" y="1469"/>
                    <a:pt x="134" y="1235"/>
                    <a:pt x="134" y="1002"/>
                  </a:cubicBezTo>
                  <a:close/>
                  <a:moveTo>
                    <a:pt x="6171" y="2536"/>
                  </a:moveTo>
                  <a:lnTo>
                    <a:pt x="5371" y="3003"/>
                  </a:lnTo>
                  <a:lnTo>
                    <a:pt x="4770" y="2670"/>
                  </a:lnTo>
                  <a:cubicBezTo>
                    <a:pt x="4345" y="2859"/>
                    <a:pt x="3903" y="2947"/>
                    <a:pt x="3456" y="2947"/>
                  </a:cubicBezTo>
                  <a:cubicBezTo>
                    <a:pt x="3272" y="2947"/>
                    <a:pt x="3087" y="2932"/>
                    <a:pt x="2902" y="2903"/>
                  </a:cubicBezTo>
                  <a:cubicBezTo>
                    <a:pt x="2736" y="2870"/>
                    <a:pt x="2602" y="2803"/>
                    <a:pt x="2469" y="2770"/>
                  </a:cubicBezTo>
                  <a:lnTo>
                    <a:pt x="2469" y="3403"/>
                  </a:lnTo>
                  <a:cubicBezTo>
                    <a:pt x="2810" y="3522"/>
                    <a:pt x="3157" y="3581"/>
                    <a:pt x="3503" y="3581"/>
                  </a:cubicBezTo>
                  <a:cubicBezTo>
                    <a:pt x="3934" y="3581"/>
                    <a:pt x="4363" y="3489"/>
                    <a:pt x="4770" y="3303"/>
                  </a:cubicBezTo>
                  <a:lnTo>
                    <a:pt x="5371" y="3637"/>
                  </a:lnTo>
                  <a:lnTo>
                    <a:pt x="6171" y="3170"/>
                  </a:lnTo>
                  <a:lnTo>
                    <a:pt x="6171" y="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8"/>
            <p:cNvSpPr/>
            <p:nvPr/>
          </p:nvSpPr>
          <p:spPr>
            <a:xfrm>
              <a:off x="3860600" y="2727375"/>
              <a:ext cx="11700" cy="20875"/>
            </a:xfrm>
            <a:custGeom>
              <a:avLst/>
              <a:gdLst/>
              <a:ahLst/>
              <a:cxnLst/>
              <a:rect l="l" t="t" r="r" b="b"/>
              <a:pathLst>
                <a:path w="468" h="835" extrusionOk="0">
                  <a:moveTo>
                    <a:pt x="435" y="0"/>
                  </a:moveTo>
                  <a:cubicBezTo>
                    <a:pt x="401" y="267"/>
                    <a:pt x="234" y="500"/>
                    <a:pt x="1" y="601"/>
                  </a:cubicBezTo>
                  <a:lnTo>
                    <a:pt x="401" y="834"/>
                  </a:lnTo>
                  <a:cubicBezTo>
                    <a:pt x="468" y="734"/>
                    <a:pt x="468" y="634"/>
                    <a:pt x="468" y="534"/>
                  </a:cubicBezTo>
                  <a:cubicBezTo>
                    <a:pt x="468" y="534"/>
                    <a:pt x="468" y="20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8"/>
            <p:cNvSpPr/>
            <p:nvPr/>
          </p:nvSpPr>
          <p:spPr>
            <a:xfrm>
              <a:off x="3721350" y="2674825"/>
              <a:ext cx="154300" cy="87600"/>
            </a:xfrm>
            <a:custGeom>
              <a:avLst/>
              <a:gdLst/>
              <a:ahLst/>
              <a:cxnLst/>
              <a:rect l="l" t="t" r="r" b="b"/>
              <a:pathLst>
                <a:path w="6172" h="3504" extrusionOk="0">
                  <a:moveTo>
                    <a:pt x="801" y="1"/>
                  </a:moveTo>
                  <a:lnTo>
                    <a:pt x="0" y="501"/>
                  </a:lnTo>
                  <a:lnTo>
                    <a:pt x="601" y="835"/>
                  </a:lnTo>
                  <a:cubicBezTo>
                    <a:pt x="334" y="968"/>
                    <a:pt x="200" y="1235"/>
                    <a:pt x="167" y="1502"/>
                  </a:cubicBezTo>
                  <a:cubicBezTo>
                    <a:pt x="167" y="1735"/>
                    <a:pt x="334" y="1969"/>
                    <a:pt x="701" y="2169"/>
                  </a:cubicBezTo>
                  <a:cubicBezTo>
                    <a:pt x="1076" y="2365"/>
                    <a:pt x="1490" y="2466"/>
                    <a:pt x="1905" y="2466"/>
                  </a:cubicBezTo>
                  <a:cubicBezTo>
                    <a:pt x="2266" y="2466"/>
                    <a:pt x="2628" y="2390"/>
                    <a:pt x="2969" y="2236"/>
                  </a:cubicBezTo>
                  <a:cubicBezTo>
                    <a:pt x="3428" y="2091"/>
                    <a:pt x="3816" y="1911"/>
                    <a:pt x="4135" y="1911"/>
                  </a:cubicBezTo>
                  <a:cubicBezTo>
                    <a:pt x="4257" y="1911"/>
                    <a:pt x="4369" y="1937"/>
                    <a:pt x="4470" y="2002"/>
                  </a:cubicBezTo>
                  <a:cubicBezTo>
                    <a:pt x="4704" y="2135"/>
                    <a:pt x="4637" y="2302"/>
                    <a:pt x="4370" y="2436"/>
                  </a:cubicBezTo>
                  <a:cubicBezTo>
                    <a:pt x="4181" y="2549"/>
                    <a:pt x="3959" y="2609"/>
                    <a:pt x="3736" y="2609"/>
                  </a:cubicBezTo>
                  <a:cubicBezTo>
                    <a:pt x="3566" y="2609"/>
                    <a:pt x="3395" y="2574"/>
                    <a:pt x="3236" y="2502"/>
                  </a:cubicBezTo>
                  <a:lnTo>
                    <a:pt x="2469" y="3270"/>
                  </a:lnTo>
                  <a:cubicBezTo>
                    <a:pt x="2602" y="3336"/>
                    <a:pt x="2769" y="3370"/>
                    <a:pt x="2902" y="3403"/>
                  </a:cubicBezTo>
                  <a:cubicBezTo>
                    <a:pt x="3068" y="3427"/>
                    <a:pt x="3233" y="3450"/>
                    <a:pt x="3410" y="3450"/>
                  </a:cubicBezTo>
                  <a:cubicBezTo>
                    <a:pt x="3483" y="3450"/>
                    <a:pt x="3558" y="3446"/>
                    <a:pt x="3636" y="3436"/>
                  </a:cubicBezTo>
                  <a:cubicBezTo>
                    <a:pt x="4037" y="3436"/>
                    <a:pt x="4403" y="3336"/>
                    <a:pt x="4770" y="3170"/>
                  </a:cubicBezTo>
                  <a:lnTo>
                    <a:pt x="5371" y="3503"/>
                  </a:lnTo>
                  <a:lnTo>
                    <a:pt x="6171" y="3036"/>
                  </a:lnTo>
                  <a:lnTo>
                    <a:pt x="6038" y="2969"/>
                  </a:lnTo>
                  <a:lnTo>
                    <a:pt x="5571" y="2703"/>
                  </a:lnTo>
                  <a:cubicBezTo>
                    <a:pt x="5871" y="2569"/>
                    <a:pt x="6038" y="2302"/>
                    <a:pt x="6038" y="2002"/>
                  </a:cubicBezTo>
                  <a:lnTo>
                    <a:pt x="6038" y="1935"/>
                  </a:lnTo>
                  <a:cubicBezTo>
                    <a:pt x="5971" y="1668"/>
                    <a:pt x="5804" y="1435"/>
                    <a:pt x="5538" y="1302"/>
                  </a:cubicBezTo>
                  <a:cubicBezTo>
                    <a:pt x="5204" y="1135"/>
                    <a:pt x="4837" y="1035"/>
                    <a:pt x="4470" y="1035"/>
                  </a:cubicBezTo>
                  <a:lnTo>
                    <a:pt x="4070" y="1035"/>
                  </a:lnTo>
                  <a:cubicBezTo>
                    <a:pt x="3903" y="1068"/>
                    <a:pt x="3736" y="1101"/>
                    <a:pt x="3570" y="1135"/>
                  </a:cubicBezTo>
                  <a:lnTo>
                    <a:pt x="3303" y="1201"/>
                  </a:lnTo>
                  <a:lnTo>
                    <a:pt x="2969" y="1335"/>
                  </a:lnTo>
                  <a:lnTo>
                    <a:pt x="2836" y="1368"/>
                  </a:lnTo>
                  <a:cubicBezTo>
                    <a:pt x="2602" y="1468"/>
                    <a:pt x="2369" y="1535"/>
                    <a:pt x="2135" y="1568"/>
                  </a:cubicBezTo>
                  <a:cubicBezTo>
                    <a:pt x="2085" y="1585"/>
                    <a:pt x="2035" y="1593"/>
                    <a:pt x="1985" y="1593"/>
                  </a:cubicBezTo>
                  <a:cubicBezTo>
                    <a:pt x="1935" y="1593"/>
                    <a:pt x="1885" y="1585"/>
                    <a:pt x="1835" y="1568"/>
                  </a:cubicBezTo>
                  <a:cubicBezTo>
                    <a:pt x="1768" y="1568"/>
                    <a:pt x="1735" y="1535"/>
                    <a:pt x="1668" y="1502"/>
                  </a:cubicBezTo>
                  <a:cubicBezTo>
                    <a:pt x="1501" y="1402"/>
                    <a:pt x="1468" y="1268"/>
                    <a:pt x="1802" y="1068"/>
                  </a:cubicBezTo>
                  <a:cubicBezTo>
                    <a:pt x="2015" y="940"/>
                    <a:pt x="2243" y="880"/>
                    <a:pt x="2467" y="880"/>
                  </a:cubicBezTo>
                  <a:cubicBezTo>
                    <a:pt x="2592" y="880"/>
                    <a:pt x="2716" y="899"/>
                    <a:pt x="2836" y="935"/>
                  </a:cubicBezTo>
                  <a:lnTo>
                    <a:pt x="3570" y="234"/>
                  </a:lnTo>
                  <a:cubicBezTo>
                    <a:pt x="3248" y="132"/>
                    <a:pt x="2921" y="81"/>
                    <a:pt x="2598" y="81"/>
                  </a:cubicBezTo>
                  <a:cubicBezTo>
                    <a:pt x="2184" y="81"/>
                    <a:pt x="1777" y="165"/>
                    <a:pt x="1401" y="334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8"/>
            <p:cNvSpPr/>
            <p:nvPr/>
          </p:nvSpPr>
          <p:spPr>
            <a:xfrm>
              <a:off x="3721350" y="2674825"/>
              <a:ext cx="154300" cy="87600"/>
            </a:xfrm>
            <a:custGeom>
              <a:avLst/>
              <a:gdLst/>
              <a:ahLst/>
              <a:cxnLst/>
              <a:rect l="l" t="t" r="r" b="b"/>
              <a:pathLst>
                <a:path w="6172" h="3504" extrusionOk="0">
                  <a:moveTo>
                    <a:pt x="801" y="1"/>
                  </a:moveTo>
                  <a:lnTo>
                    <a:pt x="0" y="501"/>
                  </a:lnTo>
                  <a:lnTo>
                    <a:pt x="601" y="835"/>
                  </a:lnTo>
                  <a:cubicBezTo>
                    <a:pt x="334" y="968"/>
                    <a:pt x="200" y="1235"/>
                    <a:pt x="167" y="1502"/>
                  </a:cubicBezTo>
                  <a:cubicBezTo>
                    <a:pt x="167" y="1735"/>
                    <a:pt x="334" y="1969"/>
                    <a:pt x="701" y="2169"/>
                  </a:cubicBezTo>
                  <a:cubicBezTo>
                    <a:pt x="1076" y="2365"/>
                    <a:pt x="1490" y="2466"/>
                    <a:pt x="1905" y="2466"/>
                  </a:cubicBezTo>
                  <a:cubicBezTo>
                    <a:pt x="2266" y="2466"/>
                    <a:pt x="2628" y="2390"/>
                    <a:pt x="2969" y="2236"/>
                  </a:cubicBezTo>
                  <a:cubicBezTo>
                    <a:pt x="3428" y="2091"/>
                    <a:pt x="3816" y="1911"/>
                    <a:pt x="4135" y="1911"/>
                  </a:cubicBezTo>
                  <a:cubicBezTo>
                    <a:pt x="4257" y="1911"/>
                    <a:pt x="4369" y="1937"/>
                    <a:pt x="4470" y="2002"/>
                  </a:cubicBezTo>
                  <a:cubicBezTo>
                    <a:pt x="4704" y="2135"/>
                    <a:pt x="4637" y="2302"/>
                    <a:pt x="4370" y="2436"/>
                  </a:cubicBezTo>
                  <a:cubicBezTo>
                    <a:pt x="4181" y="2549"/>
                    <a:pt x="3959" y="2609"/>
                    <a:pt x="3736" y="2609"/>
                  </a:cubicBezTo>
                  <a:cubicBezTo>
                    <a:pt x="3566" y="2609"/>
                    <a:pt x="3395" y="2574"/>
                    <a:pt x="3236" y="2502"/>
                  </a:cubicBezTo>
                  <a:lnTo>
                    <a:pt x="2469" y="3270"/>
                  </a:lnTo>
                  <a:cubicBezTo>
                    <a:pt x="2602" y="3336"/>
                    <a:pt x="2769" y="3370"/>
                    <a:pt x="2902" y="3403"/>
                  </a:cubicBezTo>
                  <a:cubicBezTo>
                    <a:pt x="3068" y="3427"/>
                    <a:pt x="3233" y="3450"/>
                    <a:pt x="3410" y="3450"/>
                  </a:cubicBezTo>
                  <a:cubicBezTo>
                    <a:pt x="3483" y="3450"/>
                    <a:pt x="3558" y="3446"/>
                    <a:pt x="3636" y="3436"/>
                  </a:cubicBezTo>
                  <a:cubicBezTo>
                    <a:pt x="4037" y="3436"/>
                    <a:pt x="4403" y="3336"/>
                    <a:pt x="4770" y="3170"/>
                  </a:cubicBezTo>
                  <a:lnTo>
                    <a:pt x="5371" y="3503"/>
                  </a:lnTo>
                  <a:lnTo>
                    <a:pt x="6171" y="3036"/>
                  </a:lnTo>
                  <a:lnTo>
                    <a:pt x="6038" y="2969"/>
                  </a:lnTo>
                  <a:lnTo>
                    <a:pt x="5571" y="2703"/>
                  </a:lnTo>
                  <a:cubicBezTo>
                    <a:pt x="5871" y="2569"/>
                    <a:pt x="6038" y="2302"/>
                    <a:pt x="6038" y="2002"/>
                  </a:cubicBezTo>
                  <a:lnTo>
                    <a:pt x="6038" y="1935"/>
                  </a:lnTo>
                  <a:cubicBezTo>
                    <a:pt x="5971" y="1668"/>
                    <a:pt x="5804" y="1435"/>
                    <a:pt x="5538" y="1302"/>
                  </a:cubicBezTo>
                  <a:cubicBezTo>
                    <a:pt x="5204" y="1135"/>
                    <a:pt x="4837" y="1035"/>
                    <a:pt x="4470" y="1035"/>
                  </a:cubicBezTo>
                  <a:lnTo>
                    <a:pt x="4070" y="1035"/>
                  </a:lnTo>
                  <a:cubicBezTo>
                    <a:pt x="3903" y="1068"/>
                    <a:pt x="3736" y="1101"/>
                    <a:pt x="3570" y="1135"/>
                  </a:cubicBezTo>
                  <a:lnTo>
                    <a:pt x="3303" y="1201"/>
                  </a:lnTo>
                  <a:lnTo>
                    <a:pt x="2969" y="1335"/>
                  </a:lnTo>
                  <a:lnTo>
                    <a:pt x="2836" y="1368"/>
                  </a:lnTo>
                  <a:cubicBezTo>
                    <a:pt x="2602" y="1468"/>
                    <a:pt x="2369" y="1535"/>
                    <a:pt x="2135" y="1568"/>
                  </a:cubicBezTo>
                  <a:cubicBezTo>
                    <a:pt x="2085" y="1585"/>
                    <a:pt x="2035" y="1593"/>
                    <a:pt x="1985" y="1593"/>
                  </a:cubicBezTo>
                  <a:cubicBezTo>
                    <a:pt x="1935" y="1593"/>
                    <a:pt x="1885" y="1585"/>
                    <a:pt x="1835" y="1568"/>
                  </a:cubicBezTo>
                  <a:cubicBezTo>
                    <a:pt x="1768" y="1568"/>
                    <a:pt x="1735" y="1535"/>
                    <a:pt x="1668" y="1502"/>
                  </a:cubicBezTo>
                  <a:cubicBezTo>
                    <a:pt x="1501" y="1402"/>
                    <a:pt x="1468" y="1268"/>
                    <a:pt x="1802" y="1068"/>
                  </a:cubicBezTo>
                  <a:cubicBezTo>
                    <a:pt x="2015" y="940"/>
                    <a:pt x="2243" y="880"/>
                    <a:pt x="2467" y="880"/>
                  </a:cubicBezTo>
                  <a:cubicBezTo>
                    <a:pt x="2592" y="880"/>
                    <a:pt x="2716" y="899"/>
                    <a:pt x="2836" y="935"/>
                  </a:cubicBezTo>
                  <a:lnTo>
                    <a:pt x="3570" y="234"/>
                  </a:lnTo>
                  <a:cubicBezTo>
                    <a:pt x="3248" y="132"/>
                    <a:pt x="2921" y="81"/>
                    <a:pt x="2598" y="81"/>
                  </a:cubicBezTo>
                  <a:cubicBezTo>
                    <a:pt x="2184" y="81"/>
                    <a:pt x="1777" y="165"/>
                    <a:pt x="1401" y="334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8"/>
            <p:cNvSpPr/>
            <p:nvPr/>
          </p:nvSpPr>
          <p:spPr>
            <a:xfrm>
              <a:off x="3840600" y="2754050"/>
              <a:ext cx="15025" cy="25050"/>
            </a:xfrm>
            <a:custGeom>
              <a:avLst/>
              <a:gdLst/>
              <a:ahLst/>
              <a:cxnLst/>
              <a:rect l="l" t="t" r="r" b="b"/>
              <a:pathLst>
                <a:path w="601" h="1002" extrusionOk="0">
                  <a:moveTo>
                    <a:pt x="0" y="1"/>
                  </a:moveTo>
                  <a:lnTo>
                    <a:pt x="0" y="634"/>
                  </a:lnTo>
                  <a:lnTo>
                    <a:pt x="601" y="1001"/>
                  </a:lnTo>
                  <a:lnTo>
                    <a:pt x="601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8"/>
            <p:cNvSpPr/>
            <p:nvPr/>
          </p:nvSpPr>
          <p:spPr>
            <a:xfrm>
              <a:off x="3721350" y="267565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801" y="1"/>
                  </a:moveTo>
                  <a:lnTo>
                    <a:pt x="0" y="468"/>
                  </a:lnTo>
                  <a:lnTo>
                    <a:pt x="801" y="68"/>
                  </a:lnTo>
                  <a:lnTo>
                    <a:pt x="1401" y="335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8"/>
            <p:cNvSpPr/>
            <p:nvPr/>
          </p:nvSpPr>
          <p:spPr>
            <a:xfrm>
              <a:off x="3766375" y="2680675"/>
              <a:ext cx="44225" cy="20875"/>
            </a:xfrm>
            <a:custGeom>
              <a:avLst/>
              <a:gdLst/>
              <a:ahLst/>
              <a:cxnLst/>
              <a:rect l="l" t="t" r="r" b="b"/>
              <a:pathLst>
                <a:path w="1769" h="835" extrusionOk="0">
                  <a:moveTo>
                    <a:pt x="1769" y="0"/>
                  </a:moveTo>
                  <a:lnTo>
                    <a:pt x="1035" y="667"/>
                  </a:lnTo>
                  <a:cubicBezTo>
                    <a:pt x="920" y="621"/>
                    <a:pt x="798" y="599"/>
                    <a:pt x="674" y="599"/>
                  </a:cubicBezTo>
                  <a:cubicBezTo>
                    <a:pt x="438" y="599"/>
                    <a:pt x="198" y="681"/>
                    <a:pt x="1" y="834"/>
                  </a:cubicBezTo>
                  <a:cubicBezTo>
                    <a:pt x="181" y="714"/>
                    <a:pt x="397" y="654"/>
                    <a:pt x="613" y="654"/>
                  </a:cubicBezTo>
                  <a:cubicBezTo>
                    <a:pt x="757" y="654"/>
                    <a:pt x="901" y="681"/>
                    <a:pt x="1035" y="734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8"/>
            <p:cNvSpPr/>
            <p:nvPr/>
          </p:nvSpPr>
          <p:spPr>
            <a:xfrm>
              <a:off x="3783050" y="2738200"/>
              <a:ext cx="29225" cy="2337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768" y="1"/>
                  </a:moveTo>
                  <a:lnTo>
                    <a:pt x="1" y="735"/>
                  </a:lnTo>
                  <a:cubicBezTo>
                    <a:pt x="134" y="801"/>
                    <a:pt x="268" y="835"/>
                    <a:pt x="401" y="868"/>
                  </a:cubicBezTo>
                  <a:cubicBezTo>
                    <a:pt x="668" y="901"/>
                    <a:pt x="901" y="935"/>
                    <a:pt x="1168" y="935"/>
                  </a:cubicBezTo>
                  <a:cubicBezTo>
                    <a:pt x="801" y="935"/>
                    <a:pt x="434" y="835"/>
                    <a:pt x="101" y="7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8"/>
            <p:cNvSpPr/>
            <p:nvPr/>
          </p:nvSpPr>
          <p:spPr>
            <a:xfrm>
              <a:off x="3840600" y="2750725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1401" y="0"/>
                  </a:moveTo>
                  <a:lnTo>
                    <a:pt x="601" y="400"/>
                  </a:lnTo>
                  <a:lnTo>
                    <a:pt x="0" y="134"/>
                  </a:lnTo>
                  <a:lnTo>
                    <a:pt x="601" y="4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8"/>
            <p:cNvSpPr/>
            <p:nvPr/>
          </p:nvSpPr>
          <p:spPr>
            <a:xfrm>
              <a:off x="3607925" y="2618900"/>
              <a:ext cx="191000" cy="106825"/>
            </a:xfrm>
            <a:custGeom>
              <a:avLst/>
              <a:gdLst/>
              <a:ahLst/>
              <a:cxnLst/>
              <a:rect l="l" t="t" r="r" b="b"/>
              <a:pathLst>
                <a:path w="7640" h="4273" extrusionOk="0">
                  <a:moveTo>
                    <a:pt x="7436" y="1"/>
                  </a:moveTo>
                  <a:cubicBezTo>
                    <a:pt x="5603" y="1"/>
                    <a:pt x="3777" y="435"/>
                    <a:pt x="2169" y="1304"/>
                  </a:cubicBezTo>
                  <a:cubicBezTo>
                    <a:pt x="768" y="2104"/>
                    <a:pt x="1" y="3138"/>
                    <a:pt x="1" y="4272"/>
                  </a:cubicBezTo>
                  <a:cubicBezTo>
                    <a:pt x="1" y="4272"/>
                    <a:pt x="67" y="2705"/>
                    <a:pt x="2202" y="1404"/>
                  </a:cubicBezTo>
                  <a:cubicBezTo>
                    <a:pt x="4337" y="136"/>
                    <a:pt x="7640" y="3"/>
                    <a:pt x="7640" y="3"/>
                  </a:cubicBezTo>
                  <a:cubicBezTo>
                    <a:pt x="7572" y="1"/>
                    <a:pt x="7504" y="1"/>
                    <a:pt x="7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8"/>
            <p:cNvSpPr/>
            <p:nvPr/>
          </p:nvSpPr>
          <p:spPr>
            <a:xfrm>
              <a:off x="3783050" y="2712350"/>
              <a:ext cx="221850" cy="128200"/>
            </a:xfrm>
            <a:custGeom>
              <a:avLst/>
              <a:gdLst/>
              <a:ahLst/>
              <a:cxnLst/>
              <a:rect l="l" t="t" r="r" b="b"/>
              <a:pathLst>
                <a:path w="8874" h="5128" extrusionOk="0">
                  <a:moveTo>
                    <a:pt x="8540" y="1"/>
                  </a:moveTo>
                  <a:cubicBezTo>
                    <a:pt x="8540" y="2"/>
                    <a:pt x="8873" y="2203"/>
                    <a:pt x="6105" y="3703"/>
                  </a:cubicBezTo>
                  <a:cubicBezTo>
                    <a:pt x="3692" y="5028"/>
                    <a:pt x="785" y="5106"/>
                    <a:pt x="134" y="5106"/>
                  </a:cubicBezTo>
                  <a:cubicBezTo>
                    <a:pt x="47" y="5106"/>
                    <a:pt x="1" y="5104"/>
                    <a:pt x="1" y="5104"/>
                  </a:cubicBezTo>
                  <a:lnTo>
                    <a:pt x="1" y="5104"/>
                  </a:lnTo>
                  <a:cubicBezTo>
                    <a:pt x="255" y="5120"/>
                    <a:pt x="509" y="5128"/>
                    <a:pt x="763" y="5128"/>
                  </a:cubicBezTo>
                  <a:cubicBezTo>
                    <a:pt x="2674" y="5128"/>
                    <a:pt x="4560" y="4683"/>
                    <a:pt x="6239" y="3770"/>
                  </a:cubicBezTo>
                  <a:cubicBezTo>
                    <a:pt x="8040" y="2736"/>
                    <a:pt x="8807" y="1368"/>
                    <a:pt x="8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8"/>
            <p:cNvSpPr/>
            <p:nvPr/>
          </p:nvSpPr>
          <p:spPr>
            <a:xfrm>
              <a:off x="3947350" y="2925425"/>
              <a:ext cx="398625" cy="231025"/>
            </a:xfrm>
            <a:custGeom>
              <a:avLst/>
              <a:gdLst/>
              <a:ahLst/>
              <a:cxnLst/>
              <a:rect l="l" t="t" r="r" b="b"/>
              <a:pathLst>
                <a:path w="15945" h="9241" extrusionOk="0">
                  <a:moveTo>
                    <a:pt x="7956" y="0"/>
                  </a:moveTo>
                  <a:cubicBezTo>
                    <a:pt x="5913" y="0"/>
                    <a:pt x="3870" y="451"/>
                    <a:pt x="2302" y="1351"/>
                  </a:cubicBezTo>
                  <a:cubicBezTo>
                    <a:pt x="1535" y="1752"/>
                    <a:pt x="867" y="2352"/>
                    <a:pt x="400" y="3119"/>
                  </a:cubicBezTo>
                  <a:lnTo>
                    <a:pt x="0" y="3119"/>
                  </a:lnTo>
                  <a:lnTo>
                    <a:pt x="0" y="4787"/>
                  </a:lnTo>
                  <a:cubicBezTo>
                    <a:pt x="33" y="5921"/>
                    <a:pt x="834" y="7022"/>
                    <a:pt x="2335" y="7889"/>
                  </a:cubicBezTo>
                  <a:cubicBezTo>
                    <a:pt x="3886" y="8790"/>
                    <a:pt x="5929" y="9240"/>
                    <a:pt x="7972" y="9240"/>
                  </a:cubicBezTo>
                  <a:cubicBezTo>
                    <a:pt x="10016" y="9240"/>
                    <a:pt x="12059" y="8790"/>
                    <a:pt x="13610" y="7889"/>
                  </a:cubicBezTo>
                  <a:cubicBezTo>
                    <a:pt x="15111" y="7022"/>
                    <a:pt x="15878" y="5921"/>
                    <a:pt x="15945" y="4787"/>
                  </a:cubicBezTo>
                  <a:lnTo>
                    <a:pt x="15945" y="3119"/>
                  </a:lnTo>
                  <a:lnTo>
                    <a:pt x="15511" y="3119"/>
                  </a:lnTo>
                  <a:cubicBezTo>
                    <a:pt x="15044" y="2352"/>
                    <a:pt x="14377" y="1752"/>
                    <a:pt x="13610" y="1351"/>
                  </a:cubicBezTo>
                  <a:cubicBezTo>
                    <a:pt x="12042" y="451"/>
                    <a:pt x="9999" y="0"/>
                    <a:pt x="7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8"/>
            <p:cNvSpPr/>
            <p:nvPr/>
          </p:nvSpPr>
          <p:spPr>
            <a:xfrm>
              <a:off x="3927325" y="2887900"/>
              <a:ext cx="437850" cy="231025"/>
            </a:xfrm>
            <a:custGeom>
              <a:avLst/>
              <a:gdLst/>
              <a:ahLst/>
              <a:cxnLst/>
              <a:rect l="l" t="t" r="r" b="b"/>
              <a:pathLst>
                <a:path w="17514" h="9241" extrusionOk="0">
                  <a:moveTo>
                    <a:pt x="8757" y="0"/>
                  </a:moveTo>
                  <a:cubicBezTo>
                    <a:pt x="6714" y="0"/>
                    <a:pt x="4671" y="451"/>
                    <a:pt x="3103" y="1351"/>
                  </a:cubicBezTo>
                  <a:cubicBezTo>
                    <a:pt x="1" y="3153"/>
                    <a:pt x="1" y="6088"/>
                    <a:pt x="3103" y="7889"/>
                  </a:cubicBezTo>
                  <a:cubicBezTo>
                    <a:pt x="4671" y="8790"/>
                    <a:pt x="6714" y="9240"/>
                    <a:pt x="8757" y="9240"/>
                  </a:cubicBezTo>
                  <a:cubicBezTo>
                    <a:pt x="10800" y="9240"/>
                    <a:pt x="12843" y="8790"/>
                    <a:pt x="14411" y="7889"/>
                  </a:cubicBezTo>
                  <a:cubicBezTo>
                    <a:pt x="17513" y="6088"/>
                    <a:pt x="17513" y="3153"/>
                    <a:pt x="14411" y="1351"/>
                  </a:cubicBezTo>
                  <a:cubicBezTo>
                    <a:pt x="12843" y="451"/>
                    <a:pt x="10800" y="0"/>
                    <a:pt x="8757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8"/>
            <p:cNvSpPr/>
            <p:nvPr/>
          </p:nvSpPr>
          <p:spPr>
            <a:xfrm>
              <a:off x="3927325" y="2887900"/>
              <a:ext cx="437850" cy="231025"/>
            </a:xfrm>
            <a:custGeom>
              <a:avLst/>
              <a:gdLst/>
              <a:ahLst/>
              <a:cxnLst/>
              <a:rect l="l" t="t" r="r" b="b"/>
              <a:pathLst>
                <a:path w="17514" h="9241" extrusionOk="0">
                  <a:moveTo>
                    <a:pt x="8757" y="0"/>
                  </a:moveTo>
                  <a:cubicBezTo>
                    <a:pt x="6714" y="0"/>
                    <a:pt x="4671" y="451"/>
                    <a:pt x="3103" y="1351"/>
                  </a:cubicBezTo>
                  <a:cubicBezTo>
                    <a:pt x="1" y="3153"/>
                    <a:pt x="1" y="6088"/>
                    <a:pt x="3103" y="7889"/>
                  </a:cubicBezTo>
                  <a:cubicBezTo>
                    <a:pt x="4671" y="8790"/>
                    <a:pt x="6714" y="9240"/>
                    <a:pt x="8757" y="9240"/>
                  </a:cubicBezTo>
                  <a:cubicBezTo>
                    <a:pt x="10800" y="9240"/>
                    <a:pt x="12843" y="8790"/>
                    <a:pt x="14411" y="7889"/>
                  </a:cubicBezTo>
                  <a:cubicBezTo>
                    <a:pt x="17513" y="6088"/>
                    <a:pt x="17513" y="3153"/>
                    <a:pt x="14411" y="1351"/>
                  </a:cubicBezTo>
                  <a:cubicBezTo>
                    <a:pt x="12843" y="451"/>
                    <a:pt x="10800" y="0"/>
                    <a:pt x="8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8"/>
            <p:cNvSpPr/>
            <p:nvPr/>
          </p:nvSpPr>
          <p:spPr>
            <a:xfrm>
              <a:off x="4014050" y="2932300"/>
              <a:ext cx="264375" cy="142850"/>
            </a:xfrm>
            <a:custGeom>
              <a:avLst/>
              <a:gdLst/>
              <a:ahLst/>
              <a:cxnLst/>
              <a:rect l="l" t="t" r="r" b="b"/>
              <a:pathLst>
                <a:path w="10575" h="5714" extrusionOk="0">
                  <a:moveTo>
                    <a:pt x="5288" y="1"/>
                  </a:moveTo>
                  <a:cubicBezTo>
                    <a:pt x="4029" y="1"/>
                    <a:pt x="2769" y="259"/>
                    <a:pt x="1602" y="776"/>
                  </a:cubicBezTo>
                  <a:cubicBezTo>
                    <a:pt x="568" y="1310"/>
                    <a:pt x="1" y="2044"/>
                    <a:pt x="1" y="2878"/>
                  </a:cubicBezTo>
                  <a:cubicBezTo>
                    <a:pt x="1" y="3678"/>
                    <a:pt x="568" y="4379"/>
                    <a:pt x="1602" y="4912"/>
                  </a:cubicBezTo>
                  <a:cubicBezTo>
                    <a:pt x="2769" y="5446"/>
                    <a:pt x="4029" y="5713"/>
                    <a:pt x="5288" y="5713"/>
                  </a:cubicBezTo>
                  <a:cubicBezTo>
                    <a:pt x="6547" y="5713"/>
                    <a:pt x="7806" y="5446"/>
                    <a:pt x="8974" y="4912"/>
                  </a:cubicBezTo>
                  <a:cubicBezTo>
                    <a:pt x="10008" y="4379"/>
                    <a:pt x="10575" y="3678"/>
                    <a:pt x="10575" y="2878"/>
                  </a:cubicBezTo>
                  <a:cubicBezTo>
                    <a:pt x="10575" y="2044"/>
                    <a:pt x="10008" y="1310"/>
                    <a:pt x="8974" y="776"/>
                  </a:cubicBezTo>
                  <a:cubicBezTo>
                    <a:pt x="7806" y="259"/>
                    <a:pt x="6547" y="1"/>
                    <a:pt x="5288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8"/>
            <p:cNvSpPr/>
            <p:nvPr/>
          </p:nvSpPr>
          <p:spPr>
            <a:xfrm>
              <a:off x="4014050" y="2932300"/>
              <a:ext cx="264375" cy="142850"/>
            </a:xfrm>
            <a:custGeom>
              <a:avLst/>
              <a:gdLst/>
              <a:ahLst/>
              <a:cxnLst/>
              <a:rect l="l" t="t" r="r" b="b"/>
              <a:pathLst>
                <a:path w="10575" h="5714" extrusionOk="0">
                  <a:moveTo>
                    <a:pt x="5288" y="1"/>
                  </a:moveTo>
                  <a:cubicBezTo>
                    <a:pt x="4029" y="1"/>
                    <a:pt x="2769" y="259"/>
                    <a:pt x="1602" y="776"/>
                  </a:cubicBezTo>
                  <a:cubicBezTo>
                    <a:pt x="568" y="1310"/>
                    <a:pt x="1" y="2044"/>
                    <a:pt x="1" y="2878"/>
                  </a:cubicBezTo>
                  <a:cubicBezTo>
                    <a:pt x="1" y="3678"/>
                    <a:pt x="568" y="4379"/>
                    <a:pt x="1602" y="4912"/>
                  </a:cubicBezTo>
                  <a:cubicBezTo>
                    <a:pt x="2769" y="5446"/>
                    <a:pt x="4029" y="5713"/>
                    <a:pt x="5288" y="5713"/>
                  </a:cubicBezTo>
                  <a:cubicBezTo>
                    <a:pt x="6547" y="5713"/>
                    <a:pt x="7806" y="5446"/>
                    <a:pt x="8974" y="4912"/>
                  </a:cubicBezTo>
                  <a:cubicBezTo>
                    <a:pt x="10008" y="4379"/>
                    <a:pt x="10575" y="3678"/>
                    <a:pt x="10575" y="2878"/>
                  </a:cubicBezTo>
                  <a:cubicBezTo>
                    <a:pt x="10575" y="2044"/>
                    <a:pt x="10008" y="1310"/>
                    <a:pt x="8974" y="776"/>
                  </a:cubicBezTo>
                  <a:cubicBezTo>
                    <a:pt x="7806" y="259"/>
                    <a:pt x="6547" y="1"/>
                    <a:pt x="5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8"/>
            <p:cNvSpPr/>
            <p:nvPr/>
          </p:nvSpPr>
          <p:spPr>
            <a:xfrm>
              <a:off x="3955675" y="2896650"/>
              <a:ext cx="381975" cy="213525"/>
            </a:xfrm>
            <a:custGeom>
              <a:avLst/>
              <a:gdLst/>
              <a:ahLst/>
              <a:cxnLst/>
              <a:rect l="l" t="t" r="r" b="b"/>
              <a:pathLst>
                <a:path w="15279" h="8541" extrusionOk="0">
                  <a:moveTo>
                    <a:pt x="7623" y="1402"/>
                  </a:moveTo>
                  <a:cubicBezTo>
                    <a:pt x="8882" y="1402"/>
                    <a:pt x="10141" y="1668"/>
                    <a:pt x="11309" y="2202"/>
                  </a:cubicBezTo>
                  <a:cubicBezTo>
                    <a:pt x="12343" y="2736"/>
                    <a:pt x="12910" y="3470"/>
                    <a:pt x="12910" y="4270"/>
                  </a:cubicBezTo>
                  <a:cubicBezTo>
                    <a:pt x="12910" y="5104"/>
                    <a:pt x="12343" y="5805"/>
                    <a:pt x="11309" y="6338"/>
                  </a:cubicBezTo>
                  <a:cubicBezTo>
                    <a:pt x="10141" y="6856"/>
                    <a:pt x="8882" y="7114"/>
                    <a:pt x="7623" y="7114"/>
                  </a:cubicBezTo>
                  <a:cubicBezTo>
                    <a:pt x="6364" y="7114"/>
                    <a:pt x="5104" y="6856"/>
                    <a:pt x="3937" y="6338"/>
                  </a:cubicBezTo>
                  <a:cubicBezTo>
                    <a:pt x="2903" y="5805"/>
                    <a:pt x="2336" y="5104"/>
                    <a:pt x="2336" y="4270"/>
                  </a:cubicBezTo>
                  <a:cubicBezTo>
                    <a:pt x="2336" y="3470"/>
                    <a:pt x="2903" y="2736"/>
                    <a:pt x="3937" y="2202"/>
                  </a:cubicBezTo>
                  <a:cubicBezTo>
                    <a:pt x="5104" y="1668"/>
                    <a:pt x="6364" y="1402"/>
                    <a:pt x="7623" y="1402"/>
                  </a:cubicBezTo>
                  <a:close/>
                  <a:moveTo>
                    <a:pt x="7627" y="1"/>
                  </a:moveTo>
                  <a:cubicBezTo>
                    <a:pt x="5755" y="1"/>
                    <a:pt x="3887" y="434"/>
                    <a:pt x="2169" y="1302"/>
                  </a:cubicBezTo>
                  <a:cubicBezTo>
                    <a:pt x="768" y="2102"/>
                    <a:pt x="1" y="3170"/>
                    <a:pt x="1" y="4270"/>
                  </a:cubicBezTo>
                  <a:cubicBezTo>
                    <a:pt x="1" y="5371"/>
                    <a:pt x="768" y="6439"/>
                    <a:pt x="2169" y="7239"/>
                  </a:cubicBezTo>
                  <a:cubicBezTo>
                    <a:pt x="3887" y="8106"/>
                    <a:pt x="5755" y="8540"/>
                    <a:pt x="7627" y="8540"/>
                  </a:cubicBezTo>
                  <a:cubicBezTo>
                    <a:pt x="9499" y="8540"/>
                    <a:pt x="11375" y="8106"/>
                    <a:pt x="13110" y="7239"/>
                  </a:cubicBezTo>
                  <a:cubicBezTo>
                    <a:pt x="14478" y="6439"/>
                    <a:pt x="15278" y="5371"/>
                    <a:pt x="15278" y="4270"/>
                  </a:cubicBezTo>
                  <a:cubicBezTo>
                    <a:pt x="15278" y="3170"/>
                    <a:pt x="14478" y="2102"/>
                    <a:pt x="13110" y="1302"/>
                  </a:cubicBezTo>
                  <a:cubicBezTo>
                    <a:pt x="11375" y="434"/>
                    <a:pt x="9499" y="1"/>
                    <a:pt x="762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8"/>
            <p:cNvSpPr/>
            <p:nvPr/>
          </p:nvSpPr>
          <p:spPr>
            <a:xfrm>
              <a:off x="3955675" y="2896650"/>
              <a:ext cx="381975" cy="213525"/>
            </a:xfrm>
            <a:custGeom>
              <a:avLst/>
              <a:gdLst/>
              <a:ahLst/>
              <a:cxnLst/>
              <a:rect l="l" t="t" r="r" b="b"/>
              <a:pathLst>
                <a:path w="15279" h="8541" extrusionOk="0">
                  <a:moveTo>
                    <a:pt x="7623" y="1402"/>
                  </a:moveTo>
                  <a:cubicBezTo>
                    <a:pt x="8882" y="1402"/>
                    <a:pt x="10141" y="1668"/>
                    <a:pt x="11309" y="2202"/>
                  </a:cubicBezTo>
                  <a:cubicBezTo>
                    <a:pt x="12343" y="2736"/>
                    <a:pt x="12910" y="3470"/>
                    <a:pt x="12910" y="4270"/>
                  </a:cubicBezTo>
                  <a:cubicBezTo>
                    <a:pt x="12910" y="5104"/>
                    <a:pt x="12343" y="5805"/>
                    <a:pt x="11309" y="6338"/>
                  </a:cubicBezTo>
                  <a:cubicBezTo>
                    <a:pt x="10141" y="6856"/>
                    <a:pt x="8882" y="7114"/>
                    <a:pt x="7623" y="7114"/>
                  </a:cubicBezTo>
                  <a:cubicBezTo>
                    <a:pt x="6364" y="7114"/>
                    <a:pt x="5104" y="6856"/>
                    <a:pt x="3937" y="6338"/>
                  </a:cubicBezTo>
                  <a:cubicBezTo>
                    <a:pt x="2903" y="5805"/>
                    <a:pt x="2336" y="5104"/>
                    <a:pt x="2336" y="4270"/>
                  </a:cubicBezTo>
                  <a:cubicBezTo>
                    <a:pt x="2336" y="3470"/>
                    <a:pt x="2903" y="2736"/>
                    <a:pt x="3937" y="2202"/>
                  </a:cubicBezTo>
                  <a:cubicBezTo>
                    <a:pt x="5104" y="1668"/>
                    <a:pt x="6364" y="1402"/>
                    <a:pt x="7623" y="1402"/>
                  </a:cubicBezTo>
                  <a:close/>
                  <a:moveTo>
                    <a:pt x="7627" y="1"/>
                  </a:moveTo>
                  <a:cubicBezTo>
                    <a:pt x="5755" y="1"/>
                    <a:pt x="3887" y="434"/>
                    <a:pt x="2169" y="1302"/>
                  </a:cubicBezTo>
                  <a:cubicBezTo>
                    <a:pt x="768" y="2102"/>
                    <a:pt x="1" y="3170"/>
                    <a:pt x="1" y="4270"/>
                  </a:cubicBezTo>
                  <a:cubicBezTo>
                    <a:pt x="1" y="5371"/>
                    <a:pt x="768" y="6439"/>
                    <a:pt x="2169" y="7239"/>
                  </a:cubicBezTo>
                  <a:cubicBezTo>
                    <a:pt x="3887" y="8106"/>
                    <a:pt x="5755" y="8540"/>
                    <a:pt x="7627" y="8540"/>
                  </a:cubicBezTo>
                  <a:cubicBezTo>
                    <a:pt x="9499" y="8540"/>
                    <a:pt x="11375" y="8106"/>
                    <a:pt x="13110" y="7239"/>
                  </a:cubicBezTo>
                  <a:cubicBezTo>
                    <a:pt x="14478" y="6439"/>
                    <a:pt x="15278" y="5371"/>
                    <a:pt x="15278" y="4270"/>
                  </a:cubicBezTo>
                  <a:cubicBezTo>
                    <a:pt x="15278" y="3170"/>
                    <a:pt x="14478" y="2102"/>
                    <a:pt x="13110" y="1302"/>
                  </a:cubicBezTo>
                  <a:cubicBezTo>
                    <a:pt x="11375" y="434"/>
                    <a:pt x="9499" y="1"/>
                    <a:pt x="7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8"/>
            <p:cNvSpPr/>
            <p:nvPr/>
          </p:nvSpPr>
          <p:spPr>
            <a:xfrm>
              <a:off x="4009050" y="2938775"/>
              <a:ext cx="275225" cy="129275"/>
            </a:xfrm>
            <a:custGeom>
              <a:avLst/>
              <a:gdLst/>
              <a:ahLst/>
              <a:cxnLst/>
              <a:rect l="l" t="t" r="r" b="b"/>
              <a:pathLst>
                <a:path w="11009" h="5171" extrusionOk="0">
                  <a:moveTo>
                    <a:pt x="5488" y="0"/>
                  </a:moveTo>
                  <a:cubicBezTo>
                    <a:pt x="4204" y="0"/>
                    <a:pt x="2919" y="250"/>
                    <a:pt x="1935" y="751"/>
                  </a:cubicBezTo>
                  <a:cubicBezTo>
                    <a:pt x="1" y="1751"/>
                    <a:pt x="1" y="3386"/>
                    <a:pt x="1935" y="4420"/>
                  </a:cubicBezTo>
                  <a:cubicBezTo>
                    <a:pt x="2919" y="4920"/>
                    <a:pt x="4204" y="5171"/>
                    <a:pt x="5488" y="5171"/>
                  </a:cubicBezTo>
                  <a:cubicBezTo>
                    <a:pt x="6772" y="5171"/>
                    <a:pt x="8056" y="4920"/>
                    <a:pt x="9040" y="4420"/>
                  </a:cubicBezTo>
                  <a:cubicBezTo>
                    <a:pt x="11008" y="3386"/>
                    <a:pt x="11008" y="1785"/>
                    <a:pt x="9040" y="751"/>
                  </a:cubicBezTo>
                  <a:cubicBezTo>
                    <a:pt x="8056" y="250"/>
                    <a:pt x="6772" y="0"/>
                    <a:pt x="54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8"/>
            <p:cNvSpPr/>
            <p:nvPr/>
          </p:nvSpPr>
          <p:spPr>
            <a:xfrm>
              <a:off x="4009050" y="2938775"/>
              <a:ext cx="275225" cy="129275"/>
            </a:xfrm>
            <a:custGeom>
              <a:avLst/>
              <a:gdLst/>
              <a:ahLst/>
              <a:cxnLst/>
              <a:rect l="l" t="t" r="r" b="b"/>
              <a:pathLst>
                <a:path w="11009" h="5171" extrusionOk="0">
                  <a:moveTo>
                    <a:pt x="5488" y="0"/>
                  </a:moveTo>
                  <a:cubicBezTo>
                    <a:pt x="4204" y="0"/>
                    <a:pt x="2919" y="250"/>
                    <a:pt x="1935" y="751"/>
                  </a:cubicBezTo>
                  <a:cubicBezTo>
                    <a:pt x="1" y="1751"/>
                    <a:pt x="1" y="3386"/>
                    <a:pt x="1935" y="4420"/>
                  </a:cubicBezTo>
                  <a:cubicBezTo>
                    <a:pt x="2919" y="4920"/>
                    <a:pt x="4204" y="5171"/>
                    <a:pt x="5488" y="5171"/>
                  </a:cubicBezTo>
                  <a:cubicBezTo>
                    <a:pt x="6772" y="5171"/>
                    <a:pt x="8056" y="4920"/>
                    <a:pt x="9040" y="4420"/>
                  </a:cubicBezTo>
                  <a:cubicBezTo>
                    <a:pt x="11008" y="3386"/>
                    <a:pt x="11008" y="1785"/>
                    <a:pt x="9040" y="751"/>
                  </a:cubicBezTo>
                  <a:cubicBezTo>
                    <a:pt x="8056" y="250"/>
                    <a:pt x="6772" y="0"/>
                    <a:pt x="5488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8"/>
            <p:cNvSpPr/>
            <p:nvPr/>
          </p:nvSpPr>
          <p:spPr>
            <a:xfrm>
              <a:off x="4009050" y="2938775"/>
              <a:ext cx="275225" cy="129275"/>
            </a:xfrm>
            <a:custGeom>
              <a:avLst/>
              <a:gdLst/>
              <a:ahLst/>
              <a:cxnLst/>
              <a:rect l="l" t="t" r="r" b="b"/>
              <a:pathLst>
                <a:path w="11009" h="5171" extrusionOk="0">
                  <a:moveTo>
                    <a:pt x="5488" y="0"/>
                  </a:moveTo>
                  <a:cubicBezTo>
                    <a:pt x="4204" y="0"/>
                    <a:pt x="2919" y="250"/>
                    <a:pt x="1935" y="751"/>
                  </a:cubicBezTo>
                  <a:cubicBezTo>
                    <a:pt x="1" y="1751"/>
                    <a:pt x="1" y="3386"/>
                    <a:pt x="1935" y="4420"/>
                  </a:cubicBezTo>
                  <a:cubicBezTo>
                    <a:pt x="2919" y="4920"/>
                    <a:pt x="4204" y="5171"/>
                    <a:pt x="5488" y="5171"/>
                  </a:cubicBezTo>
                  <a:cubicBezTo>
                    <a:pt x="6772" y="5171"/>
                    <a:pt x="8056" y="4920"/>
                    <a:pt x="9040" y="4420"/>
                  </a:cubicBezTo>
                  <a:cubicBezTo>
                    <a:pt x="11008" y="3386"/>
                    <a:pt x="11008" y="1785"/>
                    <a:pt x="9040" y="751"/>
                  </a:cubicBezTo>
                  <a:cubicBezTo>
                    <a:pt x="8056" y="250"/>
                    <a:pt x="6772" y="0"/>
                    <a:pt x="54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8"/>
            <p:cNvSpPr/>
            <p:nvPr/>
          </p:nvSpPr>
          <p:spPr>
            <a:xfrm>
              <a:off x="4022400" y="2956275"/>
              <a:ext cx="248525" cy="111775"/>
            </a:xfrm>
            <a:custGeom>
              <a:avLst/>
              <a:gdLst/>
              <a:ahLst/>
              <a:cxnLst/>
              <a:rect l="l" t="t" r="r" b="b"/>
              <a:pathLst>
                <a:path w="9941" h="4471" extrusionOk="0">
                  <a:moveTo>
                    <a:pt x="4954" y="1"/>
                  </a:moveTo>
                  <a:cubicBezTo>
                    <a:pt x="3670" y="1"/>
                    <a:pt x="2385" y="251"/>
                    <a:pt x="1401" y="751"/>
                  </a:cubicBezTo>
                  <a:cubicBezTo>
                    <a:pt x="601" y="1151"/>
                    <a:pt x="134" y="1685"/>
                    <a:pt x="0" y="2219"/>
                  </a:cubicBezTo>
                  <a:cubicBezTo>
                    <a:pt x="134" y="2753"/>
                    <a:pt x="601" y="3286"/>
                    <a:pt x="1401" y="3720"/>
                  </a:cubicBezTo>
                  <a:cubicBezTo>
                    <a:pt x="2385" y="4220"/>
                    <a:pt x="3670" y="4471"/>
                    <a:pt x="4954" y="4471"/>
                  </a:cubicBezTo>
                  <a:cubicBezTo>
                    <a:pt x="6238" y="4471"/>
                    <a:pt x="7522" y="4220"/>
                    <a:pt x="8506" y="3720"/>
                  </a:cubicBezTo>
                  <a:cubicBezTo>
                    <a:pt x="9307" y="3286"/>
                    <a:pt x="9774" y="2753"/>
                    <a:pt x="9941" y="2219"/>
                  </a:cubicBezTo>
                  <a:cubicBezTo>
                    <a:pt x="9807" y="1685"/>
                    <a:pt x="9307" y="1151"/>
                    <a:pt x="8506" y="751"/>
                  </a:cubicBezTo>
                  <a:cubicBezTo>
                    <a:pt x="7522" y="251"/>
                    <a:pt x="6238" y="1"/>
                    <a:pt x="495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8"/>
            <p:cNvSpPr/>
            <p:nvPr/>
          </p:nvSpPr>
          <p:spPr>
            <a:xfrm>
              <a:off x="4022400" y="2956275"/>
              <a:ext cx="248525" cy="111775"/>
            </a:xfrm>
            <a:custGeom>
              <a:avLst/>
              <a:gdLst/>
              <a:ahLst/>
              <a:cxnLst/>
              <a:rect l="l" t="t" r="r" b="b"/>
              <a:pathLst>
                <a:path w="9941" h="4471" extrusionOk="0">
                  <a:moveTo>
                    <a:pt x="4954" y="1"/>
                  </a:moveTo>
                  <a:cubicBezTo>
                    <a:pt x="3670" y="1"/>
                    <a:pt x="2385" y="251"/>
                    <a:pt x="1401" y="751"/>
                  </a:cubicBezTo>
                  <a:cubicBezTo>
                    <a:pt x="601" y="1151"/>
                    <a:pt x="134" y="1685"/>
                    <a:pt x="0" y="2219"/>
                  </a:cubicBezTo>
                  <a:cubicBezTo>
                    <a:pt x="134" y="2753"/>
                    <a:pt x="601" y="3286"/>
                    <a:pt x="1401" y="3720"/>
                  </a:cubicBezTo>
                  <a:cubicBezTo>
                    <a:pt x="2385" y="4220"/>
                    <a:pt x="3670" y="4471"/>
                    <a:pt x="4954" y="4471"/>
                  </a:cubicBezTo>
                  <a:cubicBezTo>
                    <a:pt x="6238" y="4471"/>
                    <a:pt x="7522" y="4220"/>
                    <a:pt x="8506" y="3720"/>
                  </a:cubicBezTo>
                  <a:cubicBezTo>
                    <a:pt x="9307" y="3286"/>
                    <a:pt x="9774" y="2753"/>
                    <a:pt x="9941" y="2219"/>
                  </a:cubicBezTo>
                  <a:cubicBezTo>
                    <a:pt x="9807" y="1685"/>
                    <a:pt x="9307" y="1151"/>
                    <a:pt x="8506" y="751"/>
                  </a:cubicBezTo>
                  <a:cubicBezTo>
                    <a:pt x="7522" y="251"/>
                    <a:pt x="6238" y="1"/>
                    <a:pt x="4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8"/>
            <p:cNvSpPr/>
            <p:nvPr/>
          </p:nvSpPr>
          <p:spPr>
            <a:xfrm>
              <a:off x="4139975" y="2959200"/>
              <a:ext cx="18375" cy="36725"/>
            </a:xfrm>
            <a:custGeom>
              <a:avLst/>
              <a:gdLst/>
              <a:ahLst/>
              <a:cxnLst/>
              <a:rect l="l" t="t" r="r" b="b"/>
              <a:pathLst>
                <a:path w="735" h="1469" extrusionOk="0">
                  <a:moveTo>
                    <a:pt x="734" y="0"/>
                  </a:moveTo>
                  <a:lnTo>
                    <a:pt x="1" y="701"/>
                  </a:lnTo>
                  <a:lnTo>
                    <a:pt x="1" y="1468"/>
                  </a:lnTo>
                  <a:lnTo>
                    <a:pt x="468" y="1001"/>
                  </a:lnTo>
                  <a:lnTo>
                    <a:pt x="734" y="73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8"/>
            <p:cNvSpPr/>
            <p:nvPr/>
          </p:nvSpPr>
          <p:spPr>
            <a:xfrm>
              <a:off x="4139975" y="2959200"/>
              <a:ext cx="18375" cy="36725"/>
            </a:xfrm>
            <a:custGeom>
              <a:avLst/>
              <a:gdLst/>
              <a:ahLst/>
              <a:cxnLst/>
              <a:rect l="l" t="t" r="r" b="b"/>
              <a:pathLst>
                <a:path w="735" h="1469" extrusionOk="0">
                  <a:moveTo>
                    <a:pt x="734" y="0"/>
                  </a:moveTo>
                  <a:lnTo>
                    <a:pt x="1" y="701"/>
                  </a:lnTo>
                  <a:lnTo>
                    <a:pt x="1" y="1468"/>
                  </a:lnTo>
                  <a:lnTo>
                    <a:pt x="468" y="1001"/>
                  </a:lnTo>
                  <a:lnTo>
                    <a:pt x="734" y="73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8"/>
            <p:cNvSpPr/>
            <p:nvPr/>
          </p:nvSpPr>
          <p:spPr>
            <a:xfrm>
              <a:off x="4105775" y="29747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957" y="1"/>
                  </a:moveTo>
                  <a:cubicBezTo>
                    <a:pt x="747" y="1"/>
                    <a:pt x="535" y="61"/>
                    <a:pt x="335" y="181"/>
                  </a:cubicBezTo>
                  <a:cubicBezTo>
                    <a:pt x="1" y="381"/>
                    <a:pt x="34" y="548"/>
                    <a:pt x="201" y="648"/>
                  </a:cubicBezTo>
                  <a:cubicBezTo>
                    <a:pt x="268" y="681"/>
                    <a:pt x="301" y="681"/>
                    <a:pt x="368" y="715"/>
                  </a:cubicBezTo>
                  <a:lnTo>
                    <a:pt x="668" y="715"/>
                  </a:lnTo>
                  <a:cubicBezTo>
                    <a:pt x="902" y="648"/>
                    <a:pt x="1135" y="581"/>
                    <a:pt x="1369" y="515"/>
                  </a:cubicBezTo>
                  <a:lnTo>
                    <a:pt x="1369" y="81"/>
                  </a:lnTo>
                  <a:cubicBezTo>
                    <a:pt x="1235" y="28"/>
                    <a:pt x="1096" y="1"/>
                    <a:pt x="95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8"/>
            <p:cNvSpPr/>
            <p:nvPr/>
          </p:nvSpPr>
          <p:spPr>
            <a:xfrm>
              <a:off x="4105775" y="29747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957" y="1"/>
                  </a:moveTo>
                  <a:cubicBezTo>
                    <a:pt x="747" y="1"/>
                    <a:pt x="535" y="61"/>
                    <a:pt x="335" y="181"/>
                  </a:cubicBezTo>
                  <a:cubicBezTo>
                    <a:pt x="1" y="381"/>
                    <a:pt x="34" y="548"/>
                    <a:pt x="201" y="648"/>
                  </a:cubicBezTo>
                  <a:cubicBezTo>
                    <a:pt x="268" y="681"/>
                    <a:pt x="301" y="681"/>
                    <a:pt x="368" y="715"/>
                  </a:cubicBezTo>
                  <a:lnTo>
                    <a:pt x="668" y="715"/>
                  </a:lnTo>
                  <a:cubicBezTo>
                    <a:pt x="902" y="648"/>
                    <a:pt x="1135" y="581"/>
                    <a:pt x="1369" y="515"/>
                  </a:cubicBezTo>
                  <a:lnTo>
                    <a:pt x="1369" y="81"/>
                  </a:lnTo>
                  <a:cubicBezTo>
                    <a:pt x="1235" y="28"/>
                    <a:pt x="1096" y="1"/>
                    <a:pt x="9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8"/>
            <p:cNvSpPr/>
            <p:nvPr/>
          </p:nvSpPr>
          <p:spPr>
            <a:xfrm>
              <a:off x="4069100" y="2964200"/>
              <a:ext cx="154300" cy="91750"/>
            </a:xfrm>
            <a:custGeom>
              <a:avLst/>
              <a:gdLst/>
              <a:ahLst/>
              <a:cxnLst/>
              <a:rect l="l" t="t" r="r" b="b"/>
              <a:pathLst>
                <a:path w="6172" h="3670" extrusionOk="0">
                  <a:moveTo>
                    <a:pt x="0" y="1"/>
                  </a:moveTo>
                  <a:lnTo>
                    <a:pt x="0" y="634"/>
                  </a:lnTo>
                  <a:lnTo>
                    <a:pt x="200" y="768"/>
                  </a:lnTo>
                  <a:lnTo>
                    <a:pt x="183" y="837"/>
                  </a:lnTo>
                  <a:lnTo>
                    <a:pt x="183" y="837"/>
                  </a:lnTo>
                  <a:cubicBezTo>
                    <a:pt x="257" y="643"/>
                    <a:pt x="401" y="468"/>
                    <a:pt x="601" y="367"/>
                  </a:cubicBezTo>
                  <a:lnTo>
                    <a:pt x="0" y="1"/>
                  </a:lnTo>
                  <a:close/>
                  <a:moveTo>
                    <a:pt x="183" y="837"/>
                  </a:moveTo>
                  <a:cubicBezTo>
                    <a:pt x="159" y="901"/>
                    <a:pt x="142" y="968"/>
                    <a:pt x="134" y="1035"/>
                  </a:cubicBezTo>
                  <a:lnTo>
                    <a:pt x="183" y="837"/>
                  </a:lnTo>
                  <a:close/>
                  <a:moveTo>
                    <a:pt x="134" y="1035"/>
                  </a:moveTo>
                  <a:lnTo>
                    <a:pt x="134" y="1668"/>
                  </a:lnTo>
                  <a:cubicBezTo>
                    <a:pt x="134" y="1902"/>
                    <a:pt x="300" y="2135"/>
                    <a:pt x="667" y="2336"/>
                  </a:cubicBezTo>
                  <a:cubicBezTo>
                    <a:pt x="1032" y="2529"/>
                    <a:pt x="1424" y="2625"/>
                    <a:pt x="1817" y="2625"/>
                  </a:cubicBezTo>
                  <a:cubicBezTo>
                    <a:pt x="2036" y="2625"/>
                    <a:pt x="2254" y="2595"/>
                    <a:pt x="2469" y="2536"/>
                  </a:cubicBezTo>
                  <a:lnTo>
                    <a:pt x="2836" y="2436"/>
                  </a:lnTo>
                  <a:lnTo>
                    <a:pt x="3236" y="2035"/>
                  </a:lnTo>
                  <a:cubicBezTo>
                    <a:pt x="3395" y="2107"/>
                    <a:pt x="3566" y="2142"/>
                    <a:pt x="3736" y="2142"/>
                  </a:cubicBezTo>
                  <a:cubicBezTo>
                    <a:pt x="3959" y="2142"/>
                    <a:pt x="4181" y="2082"/>
                    <a:pt x="4370" y="1969"/>
                  </a:cubicBezTo>
                  <a:cubicBezTo>
                    <a:pt x="4637" y="1835"/>
                    <a:pt x="4704" y="1668"/>
                    <a:pt x="4470" y="1502"/>
                  </a:cubicBezTo>
                  <a:cubicBezTo>
                    <a:pt x="4370" y="1452"/>
                    <a:pt x="4266" y="1431"/>
                    <a:pt x="4155" y="1431"/>
                  </a:cubicBezTo>
                  <a:cubicBezTo>
                    <a:pt x="3824" y="1431"/>
                    <a:pt x="3436" y="1618"/>
                    <a:pt x="2936" y="1768"/>
                  </a:cubicBezTo>
                  <a:cubicBezTo>
                    <a:pt x="2587" y="1911"/>
                    <a:pt x="2216" y="1986"/>
                    <a:pt x="1847" y="1986"/>
                  </a:cubicBezTo>
                  <a:cubicBezTo>
                    <a:pt x="1440" y="1986"/>
                    <a:pt x="1035" y="1894"/>
                    <a:pt x="667" y="1702"/>
                  </a:cubicBezTo>
                  <a:cubicBezTo>
                    <a:pt x="334" y="1502"/>
                    <a:pt x="134" y="1268"/>
                    <a:pt x="134" y="1035"/>
                  </a:cubicBezTo>
                  <a:close/>
                  <a:moveTo>
                    <a:pt x="6171" y="2602"/>
                  </a:moveTo>
                  <a:lnTo>
                    <a:pt x="5371" y="3036"/>
                  </a:lnTo>
                  <a:lnTo>
                    <a:pt x="4770" y="2702"/>
                  </a:lnTo>
                  <a:cubicBezTo>
                    <a:pt x="4345" y="2892"/>
                    <a:pt x="3903" y="2980"/>
                    <a:pt x="3456" y="2980"/>
                  </a:cubicBezTo>
                  <a:cubicBezTo>
                    <a:pt x="3272" y="2980"/>
                    <a:pt x="3087" y="2965"/>
                    <a:pt x="2902" y="2936"/>
                  </a:cubicBezTo>
                  <a:cubicBezTo>
                    <a:pt x="2736" y="2903"/>
                    <a:pt x="2602" y="2869"/>
                    <a:pt x="2469" y="2803"/>
                  </a:cubicBezTo>
                  <a:lnTo>
                    <a:pt x="2469" y="3436"/>
                  </a:lnTo>
                  <a:cubicBezTo>
                    <a:pt x="2810" y="3555"/>
                    <a:pt x="3164" y="3614"/>
                    <a:pt x="3514" y="3614"/>
                  </a:cubicBezTo>
                  <a:cubicBezTo>
                    <a:pt x="3951" y="3614"/>
                    <a:pt x="4381" y="3522"/>
                    <a:pt x="4770" y="3336"/>
                  </a:cubicBezTo>
                  <a:lnTo>
                    <a:pt x="5371" y="3670"/>
                  </a:lnTo>
                  <a:lnTo>
                    <a:pt x="6171" y="3236"/>
                  </a:lnTo>
                  <a:lnTo>
                    <a:pt x="6171" y="260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8"/>
            <p:cNvSpPr/>
            <p:nvPr/>
          </p:nvSpPr>
          <p:spPr>
            <a:xfrm>
              <a:off x="4072425" y="2983375"/>
              <a:ext cx="150975" cy="72575"/>
            </a:xfrm>
            <a:custGeom>
              <a:avLst/>
              <a:gdLst/>
              <a:ahLst/>
              <a:cxnLst/>
              <a:rect l="l" t="t" r="r" b="b"/>
              <a:pathLst>
                <a:path w="6039" h="2903" extrusionOk="0">
                  <a:moveTo>
                    <a:pt x="67" y="1"/>
                  </a:moveTo>
                  <a:lnTo>
                    <a:pt x="1" y="268"/>
                  </a:lnTo>
                  <a:lnTo>
                    <a:pt x="1" y="301"/>
                  </a:lnTo>
                  <a:lnTo>
                    <a:pt x="67" y="1"/>
                  </a:lnTo>
                  <a:close/>
                  <a:moveTo>
                    <a:pt x="1" y="301"/>
                  </a:moveTo>
                  <a:lnTo>
                    <a:pt x="1" y="901"/>
                  </a:lnTo>
                  <a:cubicBezTo>
                    <a:pt x="1" y="1135"/>
                    <a:pt x="167" y="1368"/>
                    <a:pt x="534" y="1569"/>
                  </a:cubicBezTo>
                  <a:cubicBezTo>
                    <a:pt x="899" y="1762"/>
                    <a:pt x="1291" y="1858"/>
                    <a:pt x="1684" y="1858"/>
                  </a:cubicBezTo>
                  <a:cubicBezTo>
                    <a:pt x="1903" y="1858"/>
                    <a:pt x="2121" y="1828"/>
                    <a:pt x="2336" y="1769"/>
                  </a:cubicBezTo>
                  <a:lnTo>
                    <a:pt x="2703" y="1669"/>
                  </a:lnTo>
                  <a:lnTo>
                    <a:pt x="2336" y="2036"/>
                  </a:lnTo>
                  <a:lnTo>
                    <a:pt x="3103" y="1302"/>
                  </a:lnTo>
                  <a:cubicBezTo>
                    <a:pt x="3256" y="1357"/>
                    <a:pt x="3421" y="1384"/>
                    <a:pt x="3585" y="1384"/>
                  </a:cubicBezTo>
                  <a:cubicBezTo>
                    <a:pt x="3814" y="1384"/>
                    <a:pt x="4043" y="1332"/>
                    <a:pt x="4237" y="1235"/>
                  </a:cubicBezTo>
                  <a:cubicBezTo>
                    <a:pt x="4504" y="1068"/>
                    <a:pt x="4571" y="901"/>
                    <a:pt x="4337" y="768"/>
                  </a:cubicBezTo>
                  <a:cubicBezTo>
                    <a:pt x="4237" y="704"/>
                    <a:pt x="4127" y="678"/>
                    <a:pt x="4006" y="678"/>
                  </a:cubicBezTo>
                  <a:cubicBezTo>
                    <a:pt x="3684" y="678"/>
                    <a:pt x="3288" y="865"/>
                    <a:pt x="2803" y="1035"/>
                  </a:cubicBezTo>
                  <a:cubicBezTo>
                    <a:pt x="2472" y="1170"/>
                    <a:pt x="2122" y="1237"/>
                    <a:pt x="1772" y="1237"/>
                  </a:cubicBezTo>
                  <a:cubicBezTo>
                    <a:pt x="1345" y="1237"/>
                    <a:pt x="920" y="1137"/>
                    <a:pt x="534" y="935"/>
                  </a:cubicBezTo>
                  <a:cubicBezTo>
                    <a:pt x="201" y="735"/>
                    <a:pt x="1" y="534"/>
                    <a:pt x="1" y="301"/>
                  </a:cubicBezTo>
                  <a:close/>
                  <a:moveTo>
                    <a:pt x="6038" y="1802"/>
                  </a:moveTo>
                  <a:lnTo>
                    <a:pt x="5238" y="2269"/>
                  </a:lnTo>
                  <a:lnTo>
                    <a:pt x="4637" y="1935"/>
                  </a:lnTo>
                  <a:cubicBezTo>
                    <a:pt x="4212" y="2125"/>
                    <a:pt x="3770" y="2213"/>
                    <a:pt x="3323" y="2213"/>
                  </a:cubicBezTo>
                  <a:cubicBezTo>
                    <a:pt x="3139" y="2213"/>
                    <a:pt x="2954" y="2198"/>
                    <a:pt x="2769" y="2169"/>
                  </a:cubicBezTo>
                  <a:cubicBezTo>
                    <a:pt x="2603" y="2136"/>
                    <a:pt x="2469" y="2102"/>
                    <a:pt x="2336" y="2036"/>
                  </a:cubicBezTo>
                  <a:lnTo>
                    <a:pt x="2336" y="2669"/>
                  </a:lnTo>
                  <a:cubicBezTo>
                    <a:pt x="2677" y="2788"/>
                    <a:pt x="3024" y="2847"/>
                    <a:pt x="3370" y="2847"/>
                  </a:cubicBezTo>
                  <a:cubicBezTo>
                    <a:pt x="3801" y="2847"/>
                    <a:pt x="4230" y="2755"/>
                    <a:pt x="4637" y="2569"/>
                  </a:cubicBezTo>
                  <a:lnTo>
                    <a:pt x="5238" y="2903"/>
                  </a:lnTo>
                  <a:lnTo>
                    <a:pt x="6038" y="2469"/>
                  </a:lnTo>
                  <a:lnTo>
                    <a:pt x="6038" y="18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8"/>
            <p:cNvSpPr/>
            <p:nvPr/>
          </p:nvSpPr>
          <p:spPr>
            <a:xfrm>
              <a:off x="4069100" y="2965025"/>
              <a:ext cx="15025" cy="19225"/>
            </a:xfrm>
            <a:custGeom>
              <a:avLst/>
              <a:gdLst/>
              <a:ahLst/>
              <a:cxnLst/>
              <a:rect l="l" t="t" r="r" b="b"/>
              <a:pathLst>
                <a:path w="601" h="769" extrusionOk="0">
                  <a:moveTo>
                    <a:pt x="0" y="1"/>
                  </a:moveTo>
                  <a:lnTo>
                    <a:pt x="0" y="635"/>
                  </a:lnTo>
                  <a:lnTo>
                    <a:pt x="200" y="768"/>
                  </a:lnTo>
                  <a:cubicBezTo>
                    <a:pt x="300" y="601"/>
                    <a:pt x="434" y="468"/>
                    <a:pt x="601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8"/>
            <p:cNvSpPr/>
            <p:nvPr/>
          </p:nvSpPr>
          <p:spPr>
            <a:xfrm>
              <a:off x="4208350" y="3005075"/>
              <a:ext cx="11700" cy="21700"/>
            </a:xfrm>
            <a:custGeom>
              <a:avLst/>
              <a:gdLst/>
              <a:ahLst/>
              <a:cxnLst/>
              <a:rect l="l" t="t" r="r" b="b"/>
              <a:pathLst>
                <a:path w="468" h="868" extrusionOk="0">
                  <a:moveTo>
                    <a:pt x="468" y="0"/>
                  </a:moveTo>
                  <a:cubicBezTo>
                    <a:pt x="401" y="267"/>
                    <a:pt x="234" y="500"/>
                    <a:pt x="1" y="634"/>
                  </a:cubicBezTo>
                  <a:lnTo>
                    <a:pt x="401" y="867"/>
                  </a:lnTo>
                  <a:cubicBezTo>
                    <a:pt x="468" y="767"/>
                    <a:pt x="468" y="667"/>
                    <a:pt x="468" y="534"/>
                  </a:cubicBezTo>
                  <a:cubicBezTo>
                    <a:pt x="468" y="534"/>
                    <a:pt x="468" y="167"/>
                    <a:pt x="468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8"/>
            <p:cNvSpPr/>
            <p:nvPr/>
          </p:nvSpPr>
          <p:spPr>
            <a:xfrm>
              <a:off x="4208350" y="3005075"/>
              <a:ext cx="11700" cy="21700"/>
            </a:xfrm>
            <a:custGeom>
              <a:avLst/>
              <a:gdLst/>
              <a:ahLst/>
              <a:cxnLst/>
              <a:rect l="l" t="t" r="r" b="b"/>
              <a:pathLst>
                <a:path w="468" h="868" extrusionOk="0">
                  <a:moveTo>
                    <a:pt x="468" y="0"/>
                  </a:moveTo>
                  <a:cubicBezTo>
                    <a:pt x="401" y="267"/>
                    <a:pt x="234" y="500"/>
                    <a:pt x="1" y="634"/>
                  </a:cubicBezTo>
                  <a:lnTo>
                    <a:pt x="401" y="867"/>
                  </a:lnTo>
                  <a:cubicBezTo>
                    <a:pt x="468" y="767"/>
                    <a:pt x="468" y="667"/>
                    <a:pt x="468" y="534"/>
                  </a:cubicBezTo>
                  <a:cubicBezTo>
                    <a:pt x="468" y="534"/>
                    <a:pt x="468" y="167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8"/>
            <p:cNvSpPr/>
            <p:nvPr/>
          </p:nvSpPr>
          <p:spPr>
            <a:xfrm>
              <a:off x="4069100" y="2952525"/>
              <a:ext cx="154300" cy="87600"/>
            </a:xfrm>
            <a:custGeom>
              <a:avLst/>
              <a:gdLst/>
              <a:ahLst/>
              <a:cxnLst/>
              <a:rect l="l" t="t" r="r" b="b"/>
              <a:pathLst>
                <a:path w="6172" h="3504" extrusionOk="0">
                  <a:moveTo>
                    <a:pt x="801" y="1"/>
                  </a:moveTo>
                  <a:lnTo>
                    <a:pt x="0" y="501"/>
                  </a:lnTo>
                  <a:lnTo>
                    <a:pt x="601" y="834"/>
                  </a:lnTo>
                  <a:cubicBezTo>
                    <a:pt x="334" y="968"/>
                    <a:pt x="167" y="1235"/>
                    <a:pt x="167" y="1502"/>
                  </a:cubicBezTo>
                  <a:cubicBezTo>
                    <a:pt x="167" y="1735"/>
                    <a:pt x="334" y="1969"/>
                    <a:pt x="667" y="2169"/>
                  </a:cubicBezTo>
                  <a:cubicBezTo>
                    <a:pt x="1053" y="2361"/>
                    <a:pt x="1466" y="2453"/>
                    <a:pt x="1872" y="2453"/>
                  </a:cubicBezTo>
                  <a:cubicBezTo>
                    <a:pt x="2240" y="2453"/>
                    <a:pt x="2603" y="2378"/>
                    <a:pt x="2936" y="2235"/>
                  </a:cubicBezTo>
                  <a:cubicBezTo>
                    <a:pt x="3418" y="2091"/>
                    <a:pt x="3813" y="1911"/>
                    <a:pt x="4134" y="1911"/>
                  </a:cubicBezTo>
                  <a:cubicBezTo>
                    <a:pt x="4257" y="1911"/>
                    <a:pt x="4369" y="1937"/>
                    <a:pt x="4470" y="2002"/>
                  </a:cubicBezTo>
                  <a:cubicBezTo>
                    <a:pt x="4704" y="2135"/>
                    <a:pt x="4637" y="2302"/>
                    <a:pt x="4370" y="2436"/>
                  </a:cubicBezTo>
                  <a:cubicBezTo>
                    <a:pt x="4181" y="2549"/>
                    <a:pt x="3959" y="2609"/>
                    <a:pt x="3736" y="2609"/>
                  </a:cubicBezTo>
                  <a:cubicBezTo>
                    <a:pt x="3566" y="2609"/>
                    <a:pt x="3395" y="2574"/>
                    <a:pt x="3236" y="2502"/>
                  </a:cubicBezTo>
                  <a:lnTo>
                    <a:pt x="2469" y="3270"/>
                  </a:lnTo>
                  <a:cubicBezTo>
                    <a:pt x="2773" y="3380"/>
                    <a:pt x="3100" y="3445"/>
                    <a:pt x="3430" y="3445"/>
                  </a:cubicBezTo>
                  <a:cubicBezTo>
                    <a:pt x="3499" y="3445"/>
                    <a:pt x="3568" y="3442"/>
                    <a:pt x="3636" y="3436"/>
                  </a:cubicBezTo>
                  <a:cubicBezTo>
                    <a:pt x="4036" y="3436"/>
                    <a:pt x="4403" y="3336"/>
                    <a:pt x="4770" y="3169"/>
                  </a:cubicBezTo>
                  <a:lnTo>
                    <a:pt x="5371" y="3503"/>
                  </a:lnTo>
                  <a:lnTo>
                    <a:pt x="6171" y="3036"/>
                  </a:lnTo>
                  <a:lnTo>
                    <a:pt x="6038" y="3003"/>
                  </a:lnTo>
                  <a:lnTo>
                    <a:pt x="5571" y="2736"/>
                  </a:lnTo>
                  <a:cubicBezTo>
                    <a:pt x="5871" y="2602"/>
                    <a:pt x="6038" y="2302"/>
                    <a:pt x="6038" y="2002"/>
                  </a:cubicBezTo>
                  <a:lnTo>
                    <a:pt x="6038" y="1969"/>
                  </a:lnTo>
                  <a:cubicBezTo>
                    <a:pt x="5971" y="1668"/>
                    <a:pt x="5804" y="1435"/>
                    <a:pt x="5538" y="1335"/>
                  </a:cubicBezTo>
                  <a:cubicBezTo>
                    <a:pt x="5204" y="1135"/>
                    <a:pt x="4837" y="1035"/>
                    <a:pt x="4470" y="1035"/>
                  </a:cubicBezTo>
                  <a:lnTo>
                    <a:pt x="4070" y="1035"/>
                  </a:lnTo>
                  <a:cubicBezTo>
                    <a:pt x="3903" y="1068"/>
                    <a:pt x="3736" y="1101"/>
                    <a:pt x="3569" y="1168"/>
                  </a:cubicBezTo>
                  <a:lnTo>
                    <a:pt x="3303" y="1235"/>
                  </a:lnTo>
                  <a:lnTo>
                    <a:pt x="2969" y="1335"/>
                  </a:lnTo>
                  <a:lnTo>
                    <a:pt x="2836" y="1368"/>
                  </a:lnTo>
                  <a:cubicBezTo>
                    <a:pt x="2602" y="1468"/>
                    <a:pt x="2369" y="1535"/>
                    <a:pt x="2135" y="1602"/>
                  </a:cubicBezTo>
                  <a:lnTo>
                    <a:pt x="1835" y="1602"/>
                  </a:lnTo>
                  <a:cubicBezTo>
                    <a:pt x="1768" y="1568"/>
                    <a:pt x="1735" y="1568"/>
                    <a:pt x="1701" y="1535"/>
                  </a:cubicBezTo>
                  <a:cubicBezTo>
                    <a:pt x="1501" y="1435"/>
                    <a:pt x="1468" y="1268"/>
                    <a:pt x="1802" y="1068"/>
                  </a:cubicBezTo>
                  <a:cubicBezTo>
                    <a:pt x="2002" y="948"/>
                    <a:pt x="2214" y="888"/>
                    <a:pt x="2424" y="888"/>
                  </a:cubicBezTo>
                  <a:cubicBezTo>
                    <a:pt x="2563" y="888"/>
                    <a:pt x="2702" y="915"/>
                    <a:pt x="2836" y="968"/>
                  </a:cubicBezTo>
                  <a:lnTo>
                    <a:pt x="3569" y="234"/>
                  </a:lnTo>
                  <a:cubicBezTo>
                    <a:pt x="3284" y="139"/>
                    <a:pt x="2988" y="94"/>
                    <a:pt x="2689" y="94"/>
                  </a:cubicBezTo>
                  <a:cubicBezTo>
                    <a:pt x="2255" y="94"/>
                    <a:pt x="1816" y="190"/>
                    <a:pt x="1401" y="367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8"/>
            <p:cNvSpPr/>
            <p:nvPr/>
          </p:nvSpPr>
          <p:spPr>
            <a:xfrm>
              <a:off x="4069100" y="2952525"/>
              <a:ext cx="154300" cy="87600"/>
            </a:xfrm>
            <a:custGeom>
              <a:avLst/>
              <a:gdLst/>
              <a:ahLst/>
              <a:cxnLst/>
              <a:rect l="l" t="t" r="r" b="b"/>
              <a:pathLst>
                <a:path w="6172" h="3504" extrusionOk="0">
                  <a:moveTo>
                    <a:pt x="801" y="1"/>
                  </a:moveTo>
                  <a:lnTo>
                    <a:pt x="0" y="501"/>
                  </a:lnTo>
                  <a:lnTo>
                    <a:pt x="601" y="834"/>
                  </a:lnTo>
                  <a:cubicBezTo>
                    <a:pt x="334" y="968"/>
                    <a:pt x="167" y="1235"/>
                    <a:pt x="167" y="1502"/>
                  </a:cubicBezTo>
                  <a:cubicBezTo>
                    <a:pt x="167" y="1735"/>
                    <a:pt x="334" y="1969"/>
                    <a:pt x="667" y="2169"/>
                  </a:cubicBezTo>
                  <a:cubicBezTo>
                    <a:pt x="1053" y="2361"/>
                    <a:pt x="1466" y="2453"/>
                    <a:pt x="1872" y="2453"/>
                  </a:cubicBezTo>
                  <a:cubicBezTo>
                    <a:pt x="2240" y="2453"/>
                    <a:pt x="2603" y="2378"/>
                    <a:pt x="2936" y="2235"/>
                  </a:cubicBezTo>
                  <a:cubicBezTo>
                    <a:pt x="3418" y="2091"/>
                    <a:pt x="3813" y="1911"/>
                    <a:pt x="4134" y="1911"/>
                  </a:cubicBezTo>
                  <a:cubicBezTo>
                    <a:pt x="4257" y="1911"/>
                    <a:pt x="4369" y="1937"/>
                    <a:pt x="4470" y="2002"/>
                  </a:cubicBezTo>
                  <a:cubicBezTo>
                    <a:pt x="4704" y="2135"/>
                    <a:pt x="4637" y="2302"/>
                    <a:pt x="4370" y="2436"/>
                  </a:cubicBezTo>
                  <a:cubicBezTo>
                    <a:pt x="4181" y="2549"/>
                    <a:pt x="3959" y="2609"/>
                    <a:pt x="3736" y="2609"/>
                  </a:cubicBezTo>
                  <a:cubicBezTo>
                    <a:pt x="3566" y="2609"/>
                    <a:pt x="3395" y="2574"/>
                    <a:pt x="3236" y="2502"/>
                  </a:cubicBezTo>
                  <a:lnTo>
                    <a:pt x="2469" y="3270"/>
                  </a:lnTo>
                  <a:cubicBezTo>
                    <a:pt x="2773" y="3380"/>
                    <a:pt x="3100" y="3445"/>
                    <a:pt x="3430" y="3445"/>
                  </a:cubicBezTo>
                  <a:cubicBezTo>
                    <a:pt x="3499" y="3445"/>
                    <a:pt x="3568" y="3442"/>
                    <a:pt x="3636" y="3436"/>
                  </a:cubicBezTo>
                  <a:cubicBezTo>
                    <a:pt x="4036" y="3436"/>
                    <a:pt x="4403" y="3336"/>
                    <a:pt x="4770" y="3169"/>
                  </a:cubicBezTo>
                  <a:lnTo>
                    <a:pt x="5371" y="3503"/>
                  </a:lnTo>
                  <a:lnTo>
                    <a:pt x="6171" y="3036"/>
                  </a:lnTo>
                  <a:lnTo>
                    <a:pt x="6038" y="3003"/>
                  </a:lnTo>
                  <a:lnTo>
                    <a:pt x="5571" y="2736"/>
                  </a:lnTo>
                  <a:cubicBezTo>
                    <a:pt x="5871" y="2602"/>
                    <a:pt x="6038" y="2302"/>
                    <a:pt x="6038" y="2002"/>
                  </a:cubicBezTo>
                  <a:lnTo>
                    <a:pt x="6038" y="1969"/>
                  </a:lnTo>
                  <a:cubicBezTo>
                    <a:pt x="5971" y="1668"/>
                    <a:pt x="5804" y="1435"/>
                    <a:pt x="5538" y="1335"/>
                  </a:cubicBezTo>
                  <a:cubicBezTo>
                    <a:pt x="5204" y="1135"/>
                    <a:pt x="4837" y="1035"/>
                    <a:pt x="4470" y="1035"/>
                  </a:cubicBezTo>
                  <a:lnTo>
                    <a:pt x="4070" y="1035"/>
                  </a:lnTo>
                  <a:cubicBezTo>
                    <a:pt x="3903" y="1068"/>
                    <a:pt x="3736" y="1101"/>
                    <a:pt x="3569" y="1168"/>
                  </a:cubicBezTo>
                  <a:lnTo>
                    <a:pt x="3303" y="1235"/>
                  </a:lnTo>
                  <a:lnTo>
                    <a:pt x="2969" y="1335"/>
                  </a:lnTo>
                  <a:lnTo>
                    <a:pt x="2836" y="1368"/>
                  </a:lnTo>
                  <a:cubicBezTo>
                    <a:pt x="2602" y="1468"/>
                    <a:pt x="2369" y="1535"/>
                    <a:pt x="2135" y="1602"/>
                  </a:cubicBezTo>
                  <a:lnTo>
                    <a:pt x="1835" y="1602"/>
                  </a:lnTo>
                  <a:cubicBezTo>
                    <a:pt x="1768" y="1568"/>
                    <a:pt x="1735" y="1568"/>
                    <a:pt x="1701" y="1535"/>
                  </a:cubicBezTo>
                  <a:cubicBezTo>
                    <a:pt x="1501" y="1435"/>
                    <a:pt x="1468" y="1268"/>
                    <a:pt x="1802" y="1068"/>
                  </a:cubicBezTo>
                  <a:cubicBezTo>
                    <a:pt x="2002" y="948"/>
                    <a:pt x="2214" y="888"/>
                    <a:pt x="2424" y="888"/>
                  </a:cubicBezTo>
                  <a:cubicBezTo>
                    <a:pt x="2563" y="888"/>
                    <a:pt x="2702" y="915"/>
                    <a:pt x="2836" y="968"/>
                  </a:cubicBezTo>
                  <a:lnTo>
                    <a:pt x="3569" y="234"/>
                  </a:lnTo>
                  <a:cubicBezTo>
                    <a:pt x="3284" y="139"/>
                    <a:pt x="2988" y="94"/>
                    <a:pt x="2689" y="94"/>
                  </a:cubicBezTo>
                  <a:cubicBezTo>
                    <a:pt x="2255" y="94"/>
                    <a:pt x="1816" y="190"/>
                    <a:pt x="1401" y="367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8"/>
            <p:cNvSpPr/>
            <p:nvPr/>
          </p:nvSpPr>
          <p:spPr>
            <a:xfrm>
              <a:off x="4188350" y="3031750"/>
              <a:ext cx="15025" cy="25050"/>
            </a:xfrm>
            <a:custGeom>
              <a:avLst/>
              <a:gdLst/>
              <a:ahLst/>
              <a:cxnLst/>
              <a:rect l="l" t="t" r="r" b="b"/>
              <a:pathLst>
                <a:path w="601" h="1002" extrusionOk="0">
                  <a:moveTo>
                    <a:pt x="0" y="0"/>
                  </a:moveTo>
                  <a:lnTo>
                    <a:pt x="0" y="668"/>
                  </a:lnTo>
                  <a:lnTo>
                    <a:pt x="601" y="1001"/>
                  </a:lnTo>
                  <a:lnTo>
                    <a:pt x="601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8"/>
            <p:cNvSpPr/>
            <p:nvPr/>
          </p:nvSpPr>
          <p:spPr>
            <a:xfrm>
              <a:off x="4188350" y="3031750"/>
              <a:ext cx="15025" cy="25050"/>
            </a:xfrm>
            <a:custGeom>
              <a:avLst/>
              <a:gdLst/>
              <a:ahLst/>
              <a:cxnLst/>
              <a:rect l="l" t="t" r="r" b="b"/>
              <a:pathLst>
                <a:path w="601" h="1002" extrusionOk="0">
                  <a:moveTo>
                    <a:pt x="0" y="0"/>
                  </a:moveTo>
                  <a:lnTo>
                    <a:pt x="0" y="668"/>
                  </a:lnTo>
                  <a:lnTo>
                    <a:pt x="601" y="1001"/>
                  </a:lnTo>
                  <a:lnTo>
                    <a:pt x="601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8"/>
            <p:cNvSpPr/>
            <p:nvPr/>
          </p:nvSpPr>
          <p:spPr>
            <a:xfrm>
              <a:off x="4069100" y="295335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801" y="1"/>
                  </a:moveTo>
                  <a:lnTo>
                    <a:pt x="0" y="468"/>
                  </a:lnTo>
                  <a:lnTo>
                    <a:pt x="801" y="101"/>
                  </a:lnTo>
                  <a:lnTo>
                    <a:pt x="1401" y="334"/>
                  </a:lnTo>
                  <a:lnTo>
                    <a:pt x="1401" y="334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8"/>
            <p:cNvSpPr/>
            <p:nvPr/>
          </p:nvSpPr>
          <p:spPr>
            <a:xfrm>
              <a:off x="4114125" y="2959200"/>
              <a:ext cx="44225" cy="20025"/>
            </a:xfrm>
            <a:custGeom>
              <a:avLst/>
              <a:gdLst/>
              <a:ahLst/>
              <a:cxnLst/>
              <a:rect l="l" t="t" r="r" b="b"/>
              <a:pathLst>
                <a:path w="1769" h="801" extrusionOk="0">
                  <a:moveTo>
                    <a:pt x="1768" y="0"/>
                  </a:moveTo>
                  <a:lnTo>
                    <a:pt x="1035" y="634"/>
                  </a:lnTo>
                  <a:cubicBezTo>
                    <a:pt x="920" y="588"/>
                    <a:pt x="798" y="566"/>
                    <a:pt x="674" y="566"/>
                  </a:cubicBezTo>
                  <a:cubicBezTo>
                    <a:pt x="438" y="566"/>
                    <a:pt x="198" y="648"/>
                    <a:pt x="1" y="801"/>
                  </a:cubicBezTo>
                  <a:cubicBezTo>
                    <a:pt x="212" y="695"/>
                    <a:pt x="436" y="630"/>
                    <a:pt x="657" y="630"/>
                  </a:cubicBezTo>
                  <a:cubicBezTo>
                    <a:pt x="785" y="630"/>
                    <a:pt x="912" y="652"/>
                    <a:pt x="1035" y="70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8"/>
            <p:cNvSpPr/>
            <p:nvPr/>
          </p:nvSpPr>
          <p:spPr>
            <a:xfrm>
              <a:off x="4130800" y="3015075"/>
              <a:ext cx="29225" cy="23575"/>
            </a:xfrm>
            <a:custGeom>
              <a:avLst/>
              <a:gdLst/>
              <a:ahLst/>
              <a:cxnLst/>
              <a:rect l="l" t="t" r="r" b="b"/>
              <a:pathLst>
                <a:path w="1169" h="943" extrusionOk="0">
                  <a:moveTo>
                    <a:pt x="768" y="0"/>
                  </a:moveTo>
                  <a:lnTo>
                    <a:pt x="1" y="768"/>
                  </a:lnTo>
                  <a:cubicBezTo>
                    <a:pt x="305" y="878"/>
                    <a:pt x="632" y="943"/>
                    <a:pt x="962" y="943"/>
                  </a:cubicBezTo>
                  <a:cubicBezTo>
                    <a:pt x="1031" y="943"/>
                    <a:pt x="1100" y="940"/>
                    <a:pt x="1168" y="934"/>
                  </a:cubicBezTo>
                  <a:cubicBezTo>
                    <a:pt x="801" y="934"/>
                    <a:pt x="434" y="868"/>
                    <a:pt x="134" y="7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8"/>
            <p:cNvSpPr/>
            <p:nvPr/>
          </p:nvSpPr>
          <p:spPr>
            <a:xfrm>
              <a:off x="4188350" y="302925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1401" y="0"/>
                  </a:moveTo>
                  <a:lnTo>
                    <a:pt x="601" y="401"/>
                  </a:lnTo>
                  <a:lnTo>
                    <a:pt x="0" y="100"/>
                  </a:lnTo>
                  <a:lnTo>
                    <a:pt x="601" y="4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8"/>
            <p:cNvSpPr/>
            <p:nvPr/>
          </p:nvSpPr>
          <p:spPr>
            <a:xfrm>
              <a:off x="3955675" y="2896600"/>
              <a:ext cx="191000" cy="106825"/>
            </a:xfrm>
            <a:custGeom>
              <a:avLst/>
              <a:gdLst/>
              <a:ahLst/>
              <a:cxnLst/>
              <a:rect l="l" t="t" r="r" b="b"/>
              <a:pathLst>
                <a:path w="7640" h="4273" extrusionOk="0">
                  <a:moveTo>
                    <a:pt x="7436" y="1"/>
                  </a:moveTo>
                  <a:cubicBezTo>
                    <a:pt x="5603" y="1"/>
                    <a:pt x="3777" y="435"/>
                    <a:pt x="2169" y="1304"/>
                  </a:cubicBezTo>
                  <a:cubicBezTo>
                    <a:pt x="768" y="2104"/>
                    <a:pt x="1" y="3172"/>
                    <a:pt x="1" y="4272"/>
                  </a:cubicBezTo>
                  <a:cubicBezTo>
                    <a:pt x="1" y="4272"/>
                    <a:pt x="67" y="2738"/>
                    <a:pt x="2202" y="1437"/>
                  </a:cubicBezTo>
                  <a:cubicBezTo>
                    <a:pt x="4337" y="136"/>
                    <a:pt x="7639" y="3"/>
                    <a:pt x="7639" y="3"/>
                  </a:cubicBezTo>
                  <a:cubicBezTo>
                    <a:pt x="7572" y="1"/>
                    <a:pt x="7504" y="1"/>
                    <a:pt x="7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8"/>
            <p:cNvSpPr/>
            <p:nvPr/>
          </p:nvSpPr>
          <p:spPr>
            <a:xfrm>
              <a:off x="4130800" y="2990875"/>
              <a:ext cx="221850" cy="127950"/>
            </a:xfrm>
            <a:custGeom>
              <a:avLst/>
              <a:gdLst/>
              <a:ahLst/>
              <a:cxnLst/>
              <a:rect l="l" t="t" r="r" b="b"/>
              <a:pathLst>
                <a:path w="8874" h="5118" extrusionOk="0">
                  <a:moveTo>
                    <a:pt x="8540" y="1"/>
                  </a:moveTo>
                  <a:cubicBezTo>
                    <a:pt x="8540" y="2"/>
                    <a:pt x="8873" y="2203"/>
                    <a:pt x="6105" y="3704"/>
                  </a:cubicBezTo>
                  <a:cubicBezTo>
                    <a:pt x="3692" y="5028"/>
                    <a:pt x="785" y="5106"/>
                    <a:pt x="134" y="5106"/>
                  </a:cubicBezTo>
                  <a:cubicBezTo>
                    <a:pt x="47" y="5106"/>
                    <a:pt x="1" y="5105"/>
                    <a:pt x="1" y="5105"/>
                  </a:cubicBezTo>
                  <a:lnTo>
                    <a:pt x="1" y="5105"/>
                  </a:lnTo>
                  <a:cubicBezTo>
                    <a:pt x="199" y="5114"/>
                    <a:pt x="398" y="5118"/>
                    <a:pt x="596" y="5118"/>
                  </a:cubicBezTo>
                  <a:cubicBezTo>
                    <a:pt x="2639" y="5118"/>
                    <a:pt x="4688" y="4652"/>
                    <a:pt x="6238" y="3770"/>
                  </a:cubicBezTo>
                  <a:cubicBezTo>
                    <a:pt x="8040" y="2736"/>
                    <a:pt x="8807" y="1335"/>
                    <a:pt x="8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8"/>
            <p:cNvSpPr/>
            <p:nvPr/>
          </p:nvSpPr>
          <p:spPr>
            <a:xfrm>
              <a:off x="3968200" y="2866225"/>
              <a:ext cx="399475" cy="231025"/>
            </a:xfrm>
            <a:custGeom>
              <a:avLst/>
              <a:gdLst/>
              <a:ahLst/>
              <a:cxnLst/>
              <a:rect l="l" t="t" r="r" b="b"/>
              <a:pathLst>
                <a:path w="15979" h="9241" extrusionOk="0">
                  <a:moveTo>
                    <a:pt x="7972" y="0"/>
                  </a:moveTo>
                  <a:cubicBezTo>
                    <a:pt x="5929" y="0"/>
                    <a:pt x="3886" y="450"/>
                    <a:pt x="2335" y="1351"/>
                  </a:cubicBezTo>
                  <a:cubicBezTo>
                    <a:pt x="1534" y="1785"/>
                    <a:pt x="901" y="2385"/>
                    <a:pt x="434" y="3119"/>
                  </a:cubicBezTo>
                  <a:lnTo>
                    <a:pt x="0" y="3119"/>
                  </a:lnTo>
                  <a:lnTo>
                    <a:pt x="0" y="4753"/>
                  </a:lnTo>
                  <a:cubicBezTo>
                    <a:pt x="67" y="5888"/>
                    <a:pt x="834" y="7022"/>
                    <a:pt x="2335" y="7889"/>
                  </a:cubicBezTo>
                  <a:cubicBezTo>
                    <a:pt x="3886" y="8790"/>
                    <a:pt x="5929" y="9240"/>
                    <a:pt x="7977" y="9240"/>
                  </a:cubicBezTo>
                  <a:cubicBezTo>
                    <a:pt x="10024" y="9240"/>
                    <a:pt x="12075" y="8790"/>
                    <a:pt x="13643" y="7889"/>
                  </a:cubicBezTo>
                  <a:cubicBezTo>
                    <a:pt x="15111" y="7022"/>
                    <a:pt x="15911" y="5888"/>
                    <a:pt x="15978" y="4753"/>
                  </a:cubicBezTo>
                  <a:lnTo>
                    <a:pt x="15978" y="3119"/>
                  </a:lnTo>
                  <a:lnTo>
                    <a:pt x="15511" y="3119"/>
                  </a:lnTo>
                  <a:cubicBezTo>
                    <a:pt x="15044" y="2385"/>
                    <a:pt x="14377" y="1785"/>
                    <a:pt x="13610" y="1351"/>
                  </a:cubicBezTo>
                  <a:cubicBezTo>
                    <a:pt x="12059" y="450"/>
                    <a:pt x="10016" y="0"/>
                    <a:pt x="7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8"/>
            <p:cNvSpPr/>
            <p:nvPr/>
          </p:nvSpPr>
          <p:spPr>
            <a:xfrm>
              <a:off x="3948175" y="2828675"/>
              <a:ext cx="438675" cy="231025"/>
            </a:xfrm>
            <a:custGeom>
              <a:avLst/>
              <a:gdLst/>
              <a:ahLst/>
              <a:cxnLst/>
              <a:rect l="l" t="t" r="r" b="b"/>
              <a:pathLst>
                <a:path w="17547" h="9241" extrusionOk="0">
                  <a:moveTo>
                    <a:pt x="8773" y="1"/>
                  </a:moveTo>
                  <a:cubicBezTo>
                    <a:pt x="6730" y="1"/>
                    <a:pt x="4687" y="451"/>
                    <a:pt x="3136" y="1352"/>
                  </a:cubicBezTo>
                  <a:cubicBezTo>
                    <a:pt x="0" y="3153"/>
                    <a:pt x="0" y="6089"/>
                    <a:pt x="3136" y="7890"/>
                  </a:cubicBezTo>
                  <a:cubicBezTo>
                    <a:pt x="4687" y="8791"/>
                    <a:pt x="6730" y="9241"/>
                    <a:pt x="8773" y="9241"/>
                  </a:cubicBezTo>
                  <a:cubicBezTo>
                    <a:pt x="10817" y="9241"/>
                    <a:pt x="12860" y="8791"/>
                    <a:pt x="14411" y="7890"/>
                  </a:cubicBezTo>
                  <a:cubicBezTo>
                    <a:pt x="17546" y="6089"/>
                    <a:pt x="17546" y="3153"/>
                    <a:pt x="14411" y="1352"/>
                  </a:cubicBezTo>
                  <a:cubicBezTo>
                    <a:pt x="12860" y="451"/>
                    <a:pt x="10817" y="1"/>
                    <a:pt x="877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8"/>
            <p:cNvSpPr/>
            <p:nvPr/>
          </p:nvSpPr>
          <p:spPr>
            <a:xfrm>
              <a:off x="3948175" y="2828675"/>
              <a:ext cx="438675" cy="231025"/>
            </a:xfrm>
            <a:custGeom>
              <a:avLst/>
              <a:gdLst/>
              <a:ahLst/>
              <a:cxnLst/>
              <a:rect l="l" t="t" r="r" b="b"/>
              <a:pathLst>
                <a:path w="17547" h="9241" extrusionOk="0">
                  <a:moveTo>
                    <a:pt x="8773" y="1"/>
                  </a:moveTo>
                  <a:cubicBezTo>
                    <a:pt x="6730" y="1"/>
                    <a:pt x="4687" y="451"/>
                    <a:pt x="3136" y="1352"/>
                  </a:cubicBezTo>
                  <a:cubicBezTo>
                    <a:pt x="0" y="3153"/>
                    <a:pt x="0" y="6089"/>
                    <a:pt x="3136" y="7890"/>
                  </a:cubicBezTo>
                  <a:cubicBezTo>
                    <a:pt x="4687" y="8791"/>
                    <a:pt x="6730" y="9241"/>
                    <a:pt x="8773" y="9241"/>
                  </a:cubicBezTo>
                  <a:cubicBezTo>
                    <a:pt x="10817" y="9241"/>
                    <a:pt x="12860" y="8791"/>
                    <a:pt x="14411" y="7890"/>
                  </a:cubicBezTo>
                  <a:cubicBezTo>
                    <a:pt x="17546" y="6089"/>
                    <a:pt x="17546" y="3153"/>
                    <a:pt x="14411" y="1352"/>
                  </a:cubicBezTo>
                  <a:cubicBezTo>
                    <a:pt x="12860" y="451"/>
                    <a:pt x="10817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8"/>
            <p:cNvSpPr/>
            <p:nvPr/>
          </p:nvSpPr>
          <p:spPr>
            <a:xfrm>
              <a:off x="4034900" y="2873100"/>
              <a:ext cx="265225" cy="143050"/>
            </a:xfrm>
            <a:custGeom>
              <a:avLst/>
              <a:gdLst/>
              <a:ahLst/>
              <a:cxnLst/>
              <a:rect l="l" t="t" r="r" b="b"/>
              <a:pathLst>
                <a:path w="10609" h="5722" extrusionOk="0">
                  <a:moveTo>
                    <a:pt x="5304" y="0"/>
                  </a:moveTo>
                  <a:cubicBezTo>
                    <a:pt x="4054" y="0"/>
                    <a:pt x="2803" y="259"/>
                    <a:pt x="1635" y="776"/>
                  </a:cubicBezTo>
                  <a:cubicBezTo>
                    <a:pt x="568" y="1310"/>
                    <a:pt x="1" y="2043"/>
                    <a:pt x="1" y="2844"/>
                  </a:cubicBezTo>
                  <a:cubicBezTo>
                    <a:pt x="1" y="3645"/>
                    <a:pt x="568" y="4378"/>
                    <a:pt x="1635" y="4945"/>
                  </a:cubicBezTo>
                  <a:cubicBezTo>
                    <a:pt x="2803" y="5463"/>
                    <a:pt x="4054" y="5721"/>
                    <a:pt x="5304" y="5721"/>
                  </a:cubicBezTo>
                  <a:cubicBezTo>
                    <a:pt x="6555" y="5721"/>
                    <a:pt x="7806" y="5463"/>
                    <a:pt x="8974" y="4945"/>
                  </a:cubicBezTo>
                  <a:cubicBezTo>
                    <a:pt x="10041" y="4378"/>
                    <a:pt x="10608" y="3645"/>
                    <a:pt x="10608" y="2844"/>
                  </a:cubicBezTo>
                  <a:cubicBezTo>
                    <a:pt x="10608" y="2043"/>
                    <a:pt x="10041" y="1310"/>
                    <a:pt x="8974" y="776"/>
                  </a:cubicBezTo>
                  <a:cubicBezTo>
                    <a:pt x="7806" y="259"/>
                    <a:pt x="6555" y="0"/>
                    <a:pt x="5304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8"/>
            <p:cNvSpPr/>
            <p:nvPr/>
          </p:nvSpPr>
          <p:spPr>
            <a:xfrm>
              <a:off x="4034900" y="2865200"/>
              <a:ext cx="265225" cy="150946"/>
            </a:xfrm>
            <a:custGeom>
              <a:avLst/>
              <a:gdLst/>
              <a:ahLst/>
              <a:cxnLst/>
              <a:rect l="l" t="t" r="r" b="b"/>
              <a:pathLst>
                <a:path w="10609" h="5722" extrusionOk="0">
                  <a:moveTo>
                    <a:pt x="5304" y="0"/>
                  </a:moveTo>
                  <a:cubicBezTo>
                    <a:pt x="4054" y="0"/>
                    <a:pt x="2803" y="259"/>
                    <a:pt x="1635" y="776"/>
                  </a:cubicBezTo>
                  <a:cubicBezTo>
                    <a:pt x="568" y="1310"/>
                    <a:pt x="1" y="2043"/>
                    <a:pt x="1" y="2844"/>
                  </a:cubicBezTo>
                  <a:cubicBezTo>
                    <a:pt x="1" y="3645"/>
                    <a:pt x="568" y="4378"/>
                    <a:pt x="1635" y="4945"/>
                  </a:cubicBezTo>
                  <a:cubicBezTo>
                    <a:pt x="2803" y="5463"/>
                    <a:pt x="4054" y="5721"/>
                    <a:pt x="5304" y="5721"/>
                  </a:cubicBezTo>
                  <a:cubicBezTo>
                    <a:pt x="6555" y="5721"/>
                    <a:pt x="7806" y="5463"/>
                    <a:pt x="8974" y="4945"/>
                  </a:cubicBezTo>
                  <a:cubicBezTo>
                    <a:pt x="10041" y="4378"/>
                    <a:pt x="10608" y="3645"/>
                    <a:pt x="10608" y="2844"/>
                  </a:cubicBezTo>
                  <a:cubicBezTo>
                    <a:pt x="10608" y="2043"/>
                    <a:pt x="10041" y="1310"/>
                    <a:pt x="8974" y="776"/>
                  </a:cubicBezTo>
                  <a:cubicBezTo>
                    <a:pt x="7806" y="259"/>
                    <a:pt x="6555" y="0"/>
                    <a:pt x="5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8"/>
            <p:cNvSpPr/>
            <p:nvPr/>
          </p:nvSpPr>
          <p:spPr>
            <a:xfrm>
              <a:off x="3976525" y="2837450"/>
              <a:ext cx="381975" cy="213500"/>
            </a:xfrm>
            <a:custGeom>
              <a:avLst/>
              <a:gdLst/>
              <a:ahLst/>
              <a:cxnLst/>
              <a:rect l="l" t="t" r="r" b="b"/>
              <a:pathLst>
                <a:path w="15279" h="8540" extrusionOk="0">
                  <a:moveTo>
                    <a:pt x="7639" y="1401"/>
                  </a:moveTo>
                  <a:cubicBezTo>
                    <a:pt x="8890" y="1401"/>
                    <a:pt x="10141" y="1668"/>
                    <a:pt x="11309" y="2202"/>
                  </a:cubicBezTo>
                  <a:cubicBezTo>
                    <a:pt x="12376" y="2736"/>
                    <a:pt x="12943" y="3436"/>
                    <a:pt x="12943" y="4270"/>
                  </a:cubicBezTo>
                  <a:cubicBezTo>
                    <a:pt x="12943" y="5071"/>
                    <a:pt x="12376" y="5804"/>
                    <a:pt x="11309" y="6338"/>
                  </a:cubicBezTo>
                  <a:cubicBezTo>
                    <a:pt x="10141" y="6855"/>
                    <a:pt x="8890" y="7114"/>
                    <a:pt x="7639" y="7114"/>
                  </a:cubicBezTo>
                  <a:cubicBezTo>
                    <a:pt x="6389" y="7114"/>
                    <a:pt x="5138" y="6855"/>
                    <a:pt x="3970" y="6338"/>
                  </a:cubicBezTo>
                  <a:cubicBezTo>
                    <a:pt x="2903" y="5804"/>
                    <a:pt x="2336" y="5071"/>
                    <a:pt x="2336" y="4270"/>
                  </a:cubicBezTo>
                  <a:cubicBezTo>
                    <a:pt x="2336" y="3436"/>
                    <a:pt x="2903" y="2736"/>
                    <a:pt x="3970" y="2202"/>
                  </a:cubicBezTo>
                  <a:cubicBezTo>
                    <a:pt x="5138" y="1668"/>
                    <a:pt x="6389" y="1401"/>
                    <a:pt x="7639" y="1401"/>
                  </a:cubicBezTo>
                  <a:close/>
                  <a:moveTo>
                    <a:pt x="7639" y="0"/>
                  </a:moveTo>
                  <a:cubicBezTo>
                    <a:pt x="5763" y="0"/>
                    <a:pt x="3887" y="434"/>
                    <a:pt x="2169" y="1301"/>
                  </a:cubicBezTo>
                  <a:cubicBezTo>
                    <a:pt x="768" y="2135"/>
                    <a:pt x="1" y="3169"/>
                    <a:pt x="1" y="4270"/>
                  </a:cubicBezTo>
                  <a:cubicBezTo>
                    <a:pt x="1" y="5371"/>
                    <a:pt x="768" y="6438"/>
                    <a:pt x="2169" y="7239"/>
                  </a:cubicBezTo>
                  <a:cubicBezTo>
                    <a:pt x="3887" y="8106"/>
                    <a:pt x="5763" y="8540"/>
                    <a:pt x="7639" y="8540"/>
                  </a:cubicBezTo>
                  <a:cubicBezTo>
                    <a:pt x="9516" y="8540"/>
                    <a:pt x="11392" y="8106"/>
                    <a:pt x="13110" y="7239"/>
                  </a:cubicBezTo>
                  <a:cubicBezTo>
                    <a:pt x="14511" y="6438"/>
                    <a:pt x="15278" y="5371"/>
                    <a:pt x="15278" y="4270"/>
                  </a:cubicBezTo>
                  <a:cubicBezTo>
                    <a:pt x="15278" y="3169"/>
                    <a:pt x="14511" y="2135"/>
                    <a:pt x="13110" y="1301"/>
                  </a:cubicBezTo>
                  <a:cubicBezTo>
                    <a:pt x="11392" y="434"/>
                    <a:pt x="9516" y="0"/>
                    <a:pt x="7639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8"/>
            <p:cNvSpPr/>
            <p:nvPr/>
          </p:nvSpPr>
          <p:spPr>
            <a:xfrm>
              <a:off x="3976525" y="2837450"/>
              <a:ext cx="381975" cy="213500"/>
            </a:xfrm>
            <a:custGeom>
              <a:avLst/>
              <a:gdLst/>
              <a:ahLst/>
              <a:cxnLst/>
              <a:rect l="l" t="t" r="r" b="b"/>
              <a:pathLst>
                <a:path w="15279" h="8540" extrusionOk="0">
                  <a:moveTo>
                    <a:pt x="7639" y="1401"/>
                  </a:moveTo>
                  <a:cubicBezTo>
                    <a:pt x="8890" y="1401"/>
                    <a:pt x="10141" y="1668"/>
                    <a:pt x="11309" y="2202"/>
                  </a:cubicBezTo>
                  <a:cubicBezTo>
                    <a:pt x="12376" y="2736"/>
                    <a:pt x="12943" y="3436"/>
                    <a:pt x="12943" y="4270"/>
                  </a:cubicBezTo>
                  <a:cubicBezTo>
                    <a:pt x="12943" y="5071"/>
                    <a:pt x="12376" y="5804"/>
                    <a:pt x="11309" y="6338"/>
                  </a:cubicBezTo>
                  <a:cubicBezTo>
                    <a:pt x="10141" y="6855"/>
                    <a:pt x="8890" y="7114"/>
                    <a:pt x="7639" y="7114"/>
                  </a:cubicBezTo>
                  <a:cubicBezTo>
                    <a:pt x="6389" y="7114"/>
                    <a:pt x="5138" y="6855"/>
                    <a:pt x="3970" y="6338"/>
                  </a:cubicBezTo>
                  <a:cubicBezTo>
                    <a:pt x="2903" y="5804"/>
                    <a:pt x="2336" y="5071"/>
                    <a:pt x="2336" y="4270"/>
                  </a:cubicBezTo>
                  <a:cubicBezTo>
                    <a:pt x="2336" y="3436"/>
                    <a:pt x="2903" y="2736"/>
                    <a:pt x="3970" y="2202"/>
                  </a:cubicBezTo>
                  <a:cubicBezTo>
                    <a:pt x="5138" y="1668"/>
                    <a:pt x="6389" y="1401"/>
                    <a:pt x="7639" y="1401"/>
                  </a:cubicBezTo>
                  <a:close/>
                  <a:moveTo>
                    <a:pt x="7639" y="0"/>
                  </a:moveTo>
                  <a:cubicBezTo>
                    <a:pt x="5763" y="0"/>
                    <a:pt x="3887" y="434"/>
                    <a:pt x="2169" y="1301"/>
                  </a:cubicBezTo>
                  <a:cubicBezTo>
                    <a:pt x="768" y="2135"/>
                    <a:pt x="1" y="3169"/>
                    <a:pt x="1" y="4270"/>
                  </a:cubicBezTo>
                  <a:cubicBezTo>
                    <a:pt x="1" y="5371"/>
                    <a:pt x="768" y="6438"/>
                    <a:pt x="2169" y="7239"/>
                  </a:cubicBezTo>
                  <a:cubicBezTo>
                    <a:pt x="3887" y="8106"/>
                    <a:pt x="5763" y="8540"/>
                    <a:pt x="7639" y="8540"/>
                  </a:cubicBezTo>
                  <a:cubicBezTo>
                    <a:pt x="9516" y="8540"/>
                    <a:pt x="11392" y="8106"/>
                    <a:pt x="13110" y="7239"/>
                  </a:cubicBezTo>
                  <a:cubicBezTo>
                    <a:pt x="14511" y="6438"/>
                    <a:pt x="15278" y="5371"/>
                    <a:pt x="15278" y="4270"/>
                  </a:cubicBezTo>
                  <a:cubicBezTo>
                    <a:pt x="15278" y="3169"/>
                    <a:pt x="14511" y="2135"/>
                    <a:pt x="13110" y="1301"/>
                  </a:cubicBezTo>
                  <a:cubicBezTo>
                    <a:pt x="11392" y="434"/>
                    <a:pt x="9516" y="0"/>
                    <a:pt x="7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8"/>
            <p:cNvSpPr/>
            <p:nvPr/>
          </p:nvSpPr>
          <p:spPr>
            <a:xfrm>
              <a:off x="3953700" y="2879550"/>
              <a:ext cx="275225" cy="129300"/>
            </a:xfrm>
            <a:custGeom>
              <a:avLst/>
              <a:gdLst/>
              <a:ahLst/>
              <a:cxnLst/>
              <a:rect l="l" t="t" r="r" b="b"/>
              <a:pathLst>
                <a:path w="11009" h="5172" extrusionOk="0">
                  <a:moveTo>
                    <a:pt x="5504" y="1"/>
                  </a:moveTo>
                  <a:cubicBezTo>
                    <a:pt x="4220" y="1"/>
                    <a:pt x="2936" y="251"/>
                    <a:pt x="1969" y="751"/>
                  </a:cubicBezTo>
                  <a:cubicBezTo>
                    <a:pt x="34" y="1785"/>
                    <a:pt x="0" y="3420"/>
                    <a:pt x="1969" y="4421"/>
                  </a:cubicBezTo>
                  <a:cubicBezTo>
                    <a:pt x="2953" y="4921"/>
                    <a:pt x="4237" y="5171"/>
                    <a:pt x="5517" y="5171"/>
                  </a:cubicBezTo>
                  <a:cubicBezTo>
                    <a:pt x="6797" y="5171"/>
                    <a:pt x="8073" y="4921"/>
                    <a:pt x="9040" y="4421"/>
                  </a:cubicBezTo>
                  <a:cubicBezTo>
                    <a:pt x="11008" y="3420"/>
                    <a:pt x="11008" y="1785"/>
                    <a:pt x="9040" y="751"/>
                  </a:cubicBezTo>
                  <a:cubicBezTo>
                    <a:pt x="8073" y="251"/>
                    <a:pt x="6789" y="1"/>
                    <a:pt x="5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8"/>
            <p:cNvSpPr/>
            <p:nvPr/>
          </p:nvSpPr>
          <p:spPr>
            <a:xfrm>
              <a:off x="4029900" y="2879550"/>
              <a:ext cx="275225" cy="129300"/>
            </a:xfrm>
            <a:custGeom>
              <a:avLst/>
              <a:gdLst/>
              <a:ahLst/>
              <a:cxnLst/>
              <a:rect l="l" t="t" r="r" b="b"/>
              <a:pathLst>
                <a:path w="11009" h="5172" extrusionOk="0">
                  <a:moveTo>
                    <a:pt x="5504" y="1"/>
                  </a:moveTo>
                  <a:cubicBezTo>
                    <a:pt x="4220" y="1"/>
                    <a:pt x="2936" y="251"/>
                    <a:pt x="1969" y="751"/>
                  </a:cubicBezTo>
                  <a:cubicBezTo>
                    <a:pt x="34" y="1785"/>
                    <a:pt x="0" y="3420"/>
                    <a:pt x="1969" y="4421"/>
                  </a:cubicBezTo>
                  <a:cubicBezTo>
                    <a:pt x="2953" y="4921"/>
                    <a:pt x="4237" y="5171"/>
                    <a:pt x="5517" y="5171"/>
                  </a:cubicBezTo>
                  <a:cubicBezTo>
                    <a:pt x="6797" y="5171"/>
                    <a:pt x="8073" y="4921"/>
                    <a:pt x="9040" y="4421"/>
                  </a:cubicBezTo>
                  <a:cubicBezTo>
                    <a:pt x="11008" y="3420"/>
                    <a:pt x="11008" y="1785"/>
                    <a:pt x="9040" y="751"/>
                  </a:cubicBezTo>
                  <a:cubicBezTo>
                    <a:pt x="8073" y="251"/>
                    <a:pt x="6789" y="1"/>
                    <a:pt x="5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8"/>
            <p:cNvSpPr/>
            <p:nvPr/>
          </p:nvSpPr>
          <p:spPr>
            <a:xfrm>
              <a:off x="4043250" y="2897075"/>
              <a:ext cx="248525" cy="111775"/>
            </a:xfrm>
            <a:custGeom>
              <a:avLst/>
              <a:gdLst/>
              <a:ahLst/>
              <a:cxnLst/>
              <a:rect l="l" t="t" r="r" b="b"/>
              <a:pathLst>
                <a:path w="9941" h="4471" extrusionOk="0">
                  <a:moveTo>
                    <a:pt x="4970" y="0"/>
                  </a:moveTo>
                  <a:cubicBezTo>
                    <a:pt x="3686" y="0"/>
                    <a:pt x="2402" y="250"/>
                    <a:pt x="1435" y="751"/>
                  </a:cubicBezTo>
                  <a:cubicBezTo>
                    <a:pt x="634" y="1151"/>
                    <a:pt x="134" y="1685"/>
                    <a:pt x="0" y="2219"/>
                  </a:cubicBezTo>
                  <a:cubicBezTo>
                    <a:pt x="134" y="2786"/>
                    <a:pt x="634" y="3286"/>
                    <a:pt x="1435" y="3720"/>
                  </a:cubicBezTo>
                  <a:cubicBezTo>
                    <a:pt x="2419" y="4220"/>
                    <a:pt x="3703" y="4470"/>
                    <a:pt x="4983" y="4470"/>
                  </a:cubicBezTo>
                  <a:cubicBezTo>
                    <a:pt x="6263" y="4470"/>
                    <a:pt x="7539" y="4220"/>
                    <a:pt x="8506" y="3720"/>
                  </a:cubicBezTo>
                  <a:cubicBezTo>
                    <a:pt x="9340" y="3286"/>
                    <a:pt x="9807" y="2786"/>
                    <a:pt x="9941" y="2219"/>
                  </a:cubicBezTo>
                  <a:cubicBezTo>
                    <a:pt x="9807" y="1685"/>
                    <a:pt x="9340" y="1151"/>
                    <a:pt x="8506" y="751"/>
                  </a:cubicBezTo>
                  <a:cubicBezTo>
                    <a:pt x="7539" y="250"/>
                    <a:pt x="6255" y="0"/>
                    <a:pt x="4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8"/>
            <p:cNvSpPr/>
            <p:nvPr/>
          </p:nvSpPr>
          <p:spPr>
            <a:xfrm>
              <a:off x="4161650" y="2900000"/>
              <a:ext cx="17550" cy="36700"/>
            </a:xfrm>
            <a:custGeom>
              <a:avLst/>
              <a:gdLst/>
              <a:ahLst/>
              <a:cxnLst/>
              <a:rect l="l" t="t" r="r" b="b"/>
              <a:pathLst>
                <a:path w="702" h="1468" extrusionOk="0">
                  <a:moveTo>
                    <a:pt x="701" y="0"/>
                  </a:moveTo>
                  <a:lnTo>
                    <a:pt x="1" y="701"/>
                  </a:lnTo>
                  <a:lnTo>
                    <a:pt x="1" y="1468"/>
                  </a:lnTo>
                  <a:lnTo>
                    <a:pt x="468" y="1001"/>
                  </a:lnTo>
                  <a:lnTo>
                    <a:pt x="701" y="73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8"/>
            <p:cNvSpPr/>
            <p:nvPr/>
          </p:nvSpPr>
          <p:spPr>
            <a:xfrm>
              <a:off x="4127475" y="2915500"/>
              <a:ext cx="34200" cy="18200"/>
            </a:xfrm>
            <a:custGeom>
              <a:avLst/>
              <a:gdLst/>
              <a:ahLst/>
              <a:cxnLst/>
              <a:rect l="l" t="t" r="r" b="b"/>
              <a:pathLst>
                <a:path w="1368" h="728" extrusionOk="0">
                  <a:moveTo>
                    <a:pt x="946" y="0"/>
                  </a:moveTo>
                  <a:cubicBezTo>
                    <a:pt x="730" y="0"/>
                    <a:pt x="514" y="61"/>
                    <a:pt x="334" y="181"/>
                  </a:cubicBezTo>
                  <a:cubicBezTo>
                    <a:pt x="0" y="381"/>
                    <a:pt x="0" y="548"/>
                    <a:pt x="200" y="648"/>
                  </a:cubicBezTo>
                  <a:cubicBezTo>
                    <a:pt x="298" y="696"/>
                    <a:pt x="414" y="727"/>
                    <a:pt x="521" y="727"/>
                  </a:cubicBezTo>
                  <a:cubicBezTo>
                    <a:pt x="560" y="727"/>
                    <a:pt x="598" y="723"/>
                    <a:pt x="634" y="714"/>
                  </a:cubicBezTo>
                  <a:cubicBezTo>
                    <a:pt x="901" y="648"/>
                    <a:pt x="1134" y="581"/>
                    <a:pt x="1368" y="514"/>
                  </a:cubicBezTo>
                  <a:lnTo>
                    <a:pt x="1368" y="81"/>
                  </a:lnTo>
                  <a:cubicBezTo>
                    <a:pt x="1234" y="27"/>
                    <a:pt x="1090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8"/>
            <p:cNvSpPr/>
            <p:nvPr/>
          </p:nvSpPr>
          <p:spPr>
            <a:xfrm>
              <a:off x="4089950" y="2905825"/>
              <a:ext cx="155125" cy="91750"/>
            </a:xfrm>
            <a:custGeom>
              <a:avLst/>
              <a:gdLst/>
              <a:ahLst/>
              <a:cxnLst/>
              <a:rect l="l" t="t" r="r" b="b"/>
              <a:pathLst>
                <a:path w="6205" h="3670" extrusionOk="0">
                  <a:moveTo>
                    <a:pt x="0" y="1"/>
                  </a:moveTo>
                  <a:lnTo>
                    <a:pt x="0" y="634"/>
                  </a:lnTo>
                  <a:lnTo>
                    <a:pt x="234" y="768"/>
                  </a:lnTo>
                  <a:lnTo>
                    <a:pt x="228" y="790"/>
                  </a:lnTo>
                  <a:lnTo>
                    <a:pt x="228" y="790"/>
                  </a:lnTo>
                  <a:cubicBezTo>
                    <a:pt x="303" y="604"/>
                    <a:pt x="435" y="452"/>
                    <a:pt x="601" y="334"/>
                  </a:cubicBezTo>
                  <a:lnTo>
                    <a:pt x="0" y="1"/>
                  </a:lnTo>
                  <a:close/>
                  <a:moveTo>
                    <a:pt x="228" y="790"/>
                  </a:moveTo>
                  <a:cubicBezTo>
                    <a:pt x="198" y="866"/>
                    <a:pt x="177" y="947"/>
                    <a:pt x="167" y="1035"/>
                  </a:cubicBezTo>
                  <a:lnTo>
                    <a:pt x="228" y="790"/>
                  </a:lnTo>
                  <a:close/>
                  <a:moveTo>
                    <a:pt x="167" y="1035"/>
                  </a:moveTo>
                  <a:lnTo>
                    <a:pt x="167" y="1668"/>
                  </a:lnTo>
                  <a:cubicBezTo>
                    <a:pt x="167" y="1902"/>
                    <a:pt x="334" y="2102"/>
                    <a:pt x="701" y="2336"/>
                  </a:cubicBezTo>
                  <a:cubicBezTo>
                    <a:pt x="1044" y="2529"/>
                    <a:pt x="1428" y="2625"/>
                    <a:pt x="1827" y="2625"/>
                  </a:cubicBezTo>
                  <a:cubicBezTo>
                    <a:pt x="2049" y="2625"/>
                    <a:pt x="2276" y="2595"/>
                    <a:pt x="2502" y="2536"/>
                  </a:cubicBezTo>
                  <a:lnTo>
                    <a:pt x="2823" y="2448"/>
                  </a:lnTo>
                  <a:lnTo>
                    <a:pt x="2823" y="2448"/>
                  </a:lnTo>
                  <a:lnTo>
                    <a:pt x="3236" y="2035"/>
                  </a:lnTo>
                  <a:cubicBezTo>
                    <a:pt x="3401" y="2095"/>
                    <a:pt x="3579" y="2128"/>
                    <a:pt x="3756" y="2128"/>
                  </a:cubicBezTo>
                  <a:cubicBezTo>
                    <a:pt x="3972" y="2128"/>
                    <a:pt x="4186" y="2079"/>
                    <a:pt x="4370" y="1969"/>
                  </a:cubicBezTo>
                  <a:cubicBezTo>
                    <a:pt x="4637" y="1802"/>
                    <a:pt x="4704" y="1635"/>
                    <a:pt x="4470" y="1502"/>
                  </a:cubicBezTo>
                  <a:cubicBezTo>
                    <a:pt x="4372" y="1448"/>
                    <a:pt x="4270" y="1426"/>
                    <a:pt x="4159" y="1426"/>
                  </a:cubicBezTo>
                  <a:cubicBezTo>
                    <a:pt x="3853" y="1426"/>
                    <a:pt x="3483" y="1597"/>
                    <a:pt x="2969" y="1768"/>
                  </a:cubicBezTo>
                  <a:cubicBezTo>
                    <a:pt x="2593" y="1888"/>
                    <a:pt x="2209" y="1981"/>
                    <a:pt x="1820" y="1981"/>
                  </a:cubicBezTo>
                  <a:cubicBezTo>
                    <a:pt x="1450" y="1981"/>
                    <a:pt x="1075" y="1896"/>
                    <a:pt x="701" y="1668"/>
                  </a:cubicBezTo>
                  <a:cubicBezTo>
                    <a:pt x="334" y="1468"/>
                    <a:pt x="167" y="1268"/>
                    <a:pt x="167" y="1035"/>
                  </a:cubicBezTo>
                  <a:close/>
                  <a:moveTo>
                    <a:pt x="2869" y="2436"/>
                  </a:moveTo>
                  <a:lnTo>
                    <a:pt x="2823" y="2448"/>
                  </a:lnTo>
                  <a:lnTo>
                    <a:pt x="2823" y="2448"/>
                  </a:lnTo>
                  <a:lnTo>
                    <a:pt x="2469" y="2803"/>
                  </a:lnTo>
                  <a:cubicBezTo>
                    <a:pt x="2480" y="2805"/>
                    <a:pt x="2491" y="2807"/>
                    <a:pt x="2502" y="2809"/>
                  </a:cubicBezTo>
                  <a:lnTo>
                    <a:pt x="2502" y="2809"/>
                  </a:lnTo>
                  <a:lnTo>
                    <a:pt x="2502" y="2803"/>
                  </a:lnTo>
                  <a:lnTo>
                    <a:pt x="2869" y="2436"/>
                  </a:lnTo>
                  <a:close/>
                  <a:moveTo>
                    <a:pt x="6205" y="2569"/>
                  </a:moveTo>
                  <a:lnTo>
                    <a:pt x="5371" y="3036"/>
                  </a:lnTo>
                  <a:lnTo>
                    <a:pt x="4770" y="2669"/>
                  </a:lnTo>
                  <a:cubicBezTo>
                    <a:pt x="4372" y="2856"/>
                    <a:pt x="3925" y="2961"/>
                    <a:pt x="3475" y="2961"/>
                  </a:cubicBezTo>
                  <a:cubicBezTo>
                    <a:pt x="3284" y="2961"/>
                    <a:pt x="3091" y="2942"/>
                    <a:pt x="2902" y="2903"/>
                  </a:cubicBezTo>
                  <a:cubicBezTo>
                    <a:pt x="2778" y="2872"/>
                    <a:pt x="2653" y="2840"/>
                    <a:pt x="2502" y="2809"/>
                  </a:cubicBezTo>
                  <a:lnTo>
                    <a:pt x="2502" y="2809"/>
                  </a:lnTo>
                  <a:lnTo>
                    <a:pt x="2502" y="3436"/>
                  </a:lnTo>
                  <a:cubicBezTo>
                    <a:pt x="2828" y="3555"/>
                    <a:pt x="3174" y="3614"/>
                    <a:pt x="3522" y="3614"/>
                  </a:cubicBezTo>
                  <a:cubicBezTo>
                    <a:pt x="3957" y="3614"/>
                    <a:pt x="4396" y="3522"/>
                    <a:pt x="4804" y="3336"/>
                  </a:cubicBezTo>
                  <a:lnTo>
                    <a:pt x="5371" y="3670"/>
                  </a:lnTo>
                  <a:lnTo>
                    <a:pt x="6205" y="3203"/>
                  </a:lnTo>
                  <a:lnTo>
                    <a:pt x="6205" y="2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8"/>
            <p:cNvSpPr/>
            <p:nvPr/>
          </p:nvSpPr>
          <p:spPr>
            <a:xfrm>
              <a:off x="4229200" y="2945850"/>
              <a:ext cx="12550" cy="21700"/>
            </a:xfrm>
            <a:custGeom>
              <a:avLst/>
              <a:gdLst/>
              <a:ahLst/>
              <a:cxnLst/>
              <a:rect l="l" t="t" r="r" b="b"/>
              <a:pathLst>
                <a:path w="502" h="868" extrusionOk="0">
                  <a:moveTo>
                    <a:pt x="468" y="1"/>
                  </a:moveTo>
                  <a:cubicBezTo>
                    <a:pt x="434" y="268"/>
                    <a:pt x="268" y="501"/>
                    <a:pt x="1" y="634"/>
                  </a:cubicBezTo>
                  <a:lnTo>
                    <a:pt x="434" y="868"/>
                  </a:lnTo>
                  <a:cubicBezTo>
                    <a:pt x="468" y="768"/>
                    <a:pt x="501" y="668"/>
                    <a:pt x="501" y="534"/>
                  </a:cubicBezTo>
                  <a:cubicBezTo>
                    <a:pt x="501" y="534"/>
                    <a:pt x="501" y="201"/>
                    <a:pt x="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8"/>
            <p:cNvSpPr/>
            <p:nvPr/>
          </p:nvSpPr>
          <p:spPr>
            <a:xfrm>
              <a:off x="4089950" y="2893325"/>
              <a:ext cx="155125" cy="87575"/>
            </a:xfrm>
            <a:custGeom>
              <a:avLst/>
              <a:gdLst/>
              <a:ahLst/>
              <a:cxnLst/>
              <a:rect l="l" t="t" r="r" b="b"/>
              <a:pathLst>
                <a:path w="6205" h="3503" extrusionOk="0">
                  <a:moveTo>
                    <a:pt x="834" y="0"/>
                  </a:moveTo>
                  <a:lnTo>
                    <a:pt x="0" y="467"/>
                  </a:lnTo>
                  <a:lnTo>
                    <a:pt x="601" y="834"/>
                  </a:lnTo>
                  <a:cubicBezTo>
                    <a:pt x="367" y="968"/>
                    <a:pt x="200" y="1234"/>
                    <a:pt x="167" y="1501"/>
                  </a:cubicBezTo>
                  <a:cubicBezTo>
                    <a:pt x="167" y="1735"/>
                    <a:pt x="334" y="1968"/>
                    <a:pt x="701" y="2168"/>
                  </a:cubicBezTo>
                  <a:cubicBezTo>
                    <a:pt x="1065" y="2375"/>
                    <a:pt x="1438" y="2453"/>
                    <a:pt x="1803" y="2453"/>
                  </a:cubicBezTo>
                  <a:cubicBezTo>
                    <a:pt x="2207" y="2453"/>
                    <a:pt x="2602" y="2358"/>
                    <a:pt x="2969" y="2235"/>
                  </a:cubicBezTo>
                  <a:cubicBezTo>
                    <a:pt x="3464" y="2070"/>
                    <a:pt x="3826" y="1905"/>
                    <a:pt x="4137" y="1905"/>
                  </a:cubicBezTo>
                  <a:cubicBezTo>
                    <a:pt x="4266" y="1905"/>
                    <a:pt x="4386" y="1933"/>
                    <a:pt x="4503" y="2002"/>
                  </a:cubicBezTo>
                  <a:cubicBezTo>
                    <a:pt x="4737" y="2135"/>
                    <a:pt x="4670" y="2302"/>
                    <a:pt x="4403" y="2435"/>
                  </a:cubicBezTo>
                  <a:cubicBezTo>
                    <a:pt x="4195" y="2549"/>
                    <a:pt x="3976" y="2609"/>
                    <a:pt x="3758" y="2609"/>
                  </a:cubicBezTo>
                  <a:cubicBezTo>
                    <a:pt x="3593" y="2609"/>
                    <a:pt x="3428" y="2574"/>
                    <a:pt x="3269" y="2502"/>
                  </a:cubicBezTo>
                  <a:lnTo>
                    <a:pt x="2502" y="3269"/>
                  </a:lnTo>
                  <a:cubicBezTo>
                    <a:pt x="2635" y="3303"/>
                    <a:pt x="2769" y="3369"/>
                    <a:pt x="2902" y="3403"/>
                  </a:cubicBezTo>
                  <a:cubicBezTo>
                    <a:pt x="3067" y="3426"/>
                    <a:pt x="3249" y="3450"/>
                    <a:pt x="3424" y="3450"/>
                  </a:cubicBezTo>
                  <a:cubicBezTo>
                    <a:pt x="3496" y="3450"/>
                    <a:pt x="3568" y="3446"/>
                    <a:pt x="3636" y="3436"/>
                  </a:cubicBezTo>
                  <a:cubicBezTo>
                    <a:pt x="4036" y="3403"/>
                    <a:pt x="4437" y="3336"/>
                    <a:pt x="4804" y="3169"/>
                  </a:cubicBezTo>
                  <a:lnTo>
                    <a:pt x="5404" y="3503"/>
                  </a:lnTo>
                  <a:lnTo>
                    <a:pt x="6205" y="3036"/>
                  </a:lnTo>
                  <a:lnTo>
                    <a:pt x="6071" y="3002"/>
                  </a:lnTo>
                  <a:lnTo>
                    <a:pt x="5604" y="2735"/>
                  </a:lnTo>
                  <a:cubicBezTo>
                    <a:pt x="5871" y="2602"/>
                    <a:pt x="6071" y="2335"/>
                    <a:pt x="6071" y="2002"/>
                  </a:cubicBezTo>
                  <a:lnTo>
                    <a:pt x="6071" y="1968"/>
                  </a:lnTo>
                  <a:cubicBezTo>
                    <a:pt x="6004" y="1668"/>
                    <a:pt x="5804" y="1435"/>
                    <a:pt x="5537" y="1334"/>
                  </a:cubicBezTo>
                  <a:cubicBezTo>
                    <a:pt x="5204" y="1134"/>
                    <a:pt x="4837" y="1034"/>
                    <a:pt x="4470" y="1034"/>
                  </a:cubicBezTo>
                  <a:lnTo>
                    <a:pt x="4103" y="1034"/>
                  </a:lnTo>
                  <a:cubicBezTo>
                    <a:pt x="3903" y="1068"/>
                    <a:pt x="3736" y="1101"/>
                    <a:pt x="3569" y="1168"/>
                  </a:cubicBezTo>
                  <a:lnTo>
                    <a:pt x="3336" y="1234"/>
                  </a:lnTo>
                  <a:lnTo>
                    <a:pt x="3002" y="1334"/>
                  </a:lnTo>
                  <a:lnTo>
                    <a:pt x="2869" y="1368"/>
                  </a:lnTo>
                  <a:cubicBezTo>
                    <a:pt x="2635" y="1468"/>
                    <a:pt x="2402" y="1535"/>
                    <a:pt x="2135" y="1568"/>
                  </a:cubicBezTo>
                  <a:cubicBezTo>
                    <a:pt x="2085" y="1585"/>
                    <a:pt x="2035" y="1593"/>
                    <a:pt x="1985" y="1593"/>
                  </a:cubicBezTo>
                  <a:cubicBezTo>
                    <a:pt x="1935" y="1593"/>
                    <a:pt x="1885" y="1585"/>
                    <a:pt x="1835" y="1568"/>
                  </a:cubicBezTo>
                  <a:cubicBezTo>
                    <a:pt x="1801" y="1568"/>
                    <a:pt x="1735" y="1535"/>
                    <a:pt x="1701" y="1535"/>
                  </a:cubicBezTo>
                  <a:cubicBezTo>
                    <a:pt x="1535" y="1401"/>
                    <a:pt x="1501" y="1268"/>
                    <a:pt x="1835" y="1068"/>
                  </a:cubicBezTo>
                  <a:cubicBezTo>
                    <a:pt x="2015" y="948"/>
                    <a:pt x="2231" y="887"/>
                    <a:pt x="2447" y="887"/>
                  </a:cubicBezTo>
                  <a:cubicBezTo>
                    <a:pt x="2591" y="887"/>
                    <a:pt x="2735" y="914"/>
                    <a:pt x="2869" y="968"/>
                  </a:cubicBezTo>
                  <a:lnTo>
                    <a:pt x="3569" y="234"/>
                  </a:lnTo>
                  <a:cubicBezTo>
                    <a:pt x="3271" y="134"/>
                    <a:pt x="2960" y="83"/>
                    <a:pt x="2650" y="83"/>
                  </a:cubicBezTo>
                  <a:cubicBezTo>
                    <a:pt x="2233" y="83"/>
                    <a:pt x="1817" y="176"/>
                    <a:pt x="1435" y="367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8"/>
            <p:cNvSpPr/>
            <p:nvPr/>
          </p:nvSpPr>
          <p:spPr>
            <a:xfrm>
              <a:off x="4210025" y="2973375"/>
              <a:ext cx="14200" cy="24200"/>
            </a:xfrm>
            <a:custGeom>
              <a:avLst/>
              <a:gdLst/>
              <a:ahLst/>
              <a:cxnLst/>
              <a:rect l="l" t="t" r="r" b="b"/>
              <a:pathLst>
                <a:path w="568" h="968" extrusionOk="0">
                  <a:moveTo>
                    <a:pt x="1" y="0"/>
                  </a:moveTo>
                  <a:lnTo>
                    <a:pt x="1" y="634"/>
                  </a:lnTo>
                  <a:lnTo>
                    <a:pt x="568" y="968"/>
                  </a:lnTo>
                  <a:lnTo>
                    <a:pt x="568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8"/>
            <p:cNvSpPr/>
            <p:nvPr/>
          </p:nvSpPr>
          <p:spPr>
            <a:xfrm>
              <a:off x="4089950" y="289415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834" y="1"/>
                  </a:moveTo>
                  <a:lnTo>
                    <a:pt x="0" y="468"/>
                  </a:lnTo>
                  <a:lnTo>
                    <a:pt x="834" y="101"/>
                  </a:lnTo>
                  <a:lnTo>
                    <a:pt x="1401" y="3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8"/>
            <p:cNvSpPr/>
            <p:nvPr/>
          </p:nvSpPr>
          <p:spPr>
            <a:xfrm>
              <a:off x="4135800" y="2900000"/>
              <a:ext cx="43400" cy="20850"/>
            </a:xfrm>
            <a:custGeom>
              <a:avLst/>
              <a:gdLst/>
              <a:ahLst/>
              <a:cxnLst/>
              <a:rect l="l" t="t" r="r" b="b"/>
              <a:pathLst>
                <a:path w="1736" h="834" extrusionOk="0">
                  <a:moveTo>
                    <a:pt x="1735" y="0"/>
                  </a:moveTo>
                  <a:lnTo>
                    <a:pt x="1035" y="634"/>
                  </a:lnTo>
                  <a:cubicBezTo>
                    <a:pt x="913" y="589"/>
                    <a:pt x="787" y="567"/>
                    <a:pt x="663" y="567"/>
                  </a:cubicBezTo>
                  <a:cubicBezTo>
                    <a:pt x="416" y="567"/>
                    <a:pt x="179" y="656"/>
                    <a:pt x="1" y="834"/>
                  </a:cubicBezTo>
                  <a:cubicBezTo>
                    <a:pt x="195" y="705"/>
                    <a:pt x="416" y="631"/>
                    <a:pt x="648" y="631"/>
                  </a:cubicBezTo>
                  <a:cubicBezTo>
                    <a:pt x="775" y="631"/>
                    <a:pt x="905" y="653"/>
                    <a:pt x="1035" y="701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8"/>
            <p:cNvSpPr/>
            <p:nvPr/>
          </p:nvSpPr>
          <p:spPr>
            <a:xfrm>
              <a:off x="4152475" y="2956700"/>
              <a:ext cx="28400" cy="23375"/>
            </a:xfrm>
            <a:custGeom>
              <a:avLst/>
              <a:gdLst/>
              <a:ahLst/>
              <a:cxnLst/>
              <a:rect l="l" t="t" r="r" b="b"/>
              <a:pathLst>
                <a:path w="1136" h="935" extrusionOk="0">
                  <a:moveTo>
                    <a:pt x="735" y="0"/>
                  </a:moveTo>
                  <a:lnTo>
                    <a:pt x="1" y="768"/>
                  </a:lnTo>
                  <a:cubicBezTo>
                    <a:pt x="134" y="801"/>
                    <a:pt x="268" y="834"/>
                    <a:pt x="401" y="868"/>
                  </a:cubicBezTo>
                  <a:cubicBezTo>
                    <a:pt x="635" y="934"/>
                    <a:pt x="902" y="934"/>
                    <a:pt x="1135" y="934"/>
                  </a:cubicBezTo>
                  <a:cubicBezTo>
                    <a:pt x="768" y="934"/>
                    <a:pt x="435" y="868"/>
                    <a:pt x="101" y="734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8"/>
            <p:cNvSpPr/>
            <p:nvPr/>
          </p:nvSpPr>
          <p:spPr>
            <a:xfrm>
              <a:off x="4210025" y="2970050"/>
              <a:ext cx="35050" cy="11700"/>
            </a:xfrm>
            <a:custGeom>
              <a:avLst/>
              <a:gdLst/>
              <a:ahLst/>
              <a:cxnLst/>
              <a:rect l="l" t="t" r="r" b="b"/>
              <a:pathLst>
                <a:path w="1402" h="468" extrusionOk="0">
                  <a:moveTo>
                    <a:pt x="1402" y="0"/>
                  </a:moveTo>
                  <a:lnTo>
                    <a:pt x="568" y="400"/>
                  </a:lnTo>
                  <a:lnTo>
                    <a:pt x="1" y="133"/>
                  </a:lnTo>
                  <a:lnTo>
                    <a:pt x="1" y="133"/>
                  </a:lnTo>
                  <a:lnTo>
                    <a:pt x="568" y="46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8"/>
            <p:cNvSpPr/>
            <p:nvPr/>
          </p:nvSpPr>
          <p:spPr>
            <a:xfrm>
              <a:off x="3976525" y="2837400"/>
              <a:ext cx="191000" cy="106800"/>
            </a:xfrm>
            <a:custGeom>
              <a:avLst/>
              <a:gdLst/>
              <a:ahLst/>
              <a:cxnLst/>
              <a:rect l="l" t="t" r="r" b="b"/>
              <a:pathLst>
                <a:path w="7640" h="4272" extrusionOk="0">
                  <a:moveTo>
                    <a:pt x="7436" y="0"/>
                  </a:moveTo>
                  <a:cubicBezTo>
                    <a:pt x="5605" y="0"/>
                    <a:pt x="3809" y="435"/>
                    <a:pt x="2169" y="1303"/>
                  </a:cubicBezTo>
                  <a:cubicBezTo>
                    <a:pt x="768" y="2137"/>
                    <a:pt x="1" y="3171"/>
                    <a:pt x="1" y="4272"/>
                  </a:cubicBezTo>
                  <a:cubicBezTo>
                    <a:pt x="1" y="4272"/>
                    <a:pt x="67" y="2738"/>
                    <a:pt x="2236" y="1437"/>
                  </a:cubicBezTo>
                  <a:cubicBezTo>
                    <a:pt x="4337" y="136"/>
                    <a:pt x="7639" y="2"/>
                    <a:pt x="7639" y="2"/>
                  </a:cubicBezTo>
                  <a:cubicBezTo>
                    <a:pt x="7571" y="1"/>
                    <a:pt x="7504" y="0"/>
                    <a:pt x="7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8"/>
            <p:cNvSpPr/>
            <p:nvPr/>
          </p:nvSpPr>
          <p:spPr>
            <a:xfrm>
              <a:off x="4152475" y="2931675"/>
              <a:ext cx="221850" cy="127975"/>
            </a:xfrm>
            <a:custGeom>
              <a:avLst/>
              <a:gdLst/>
              <a:ahLst/>
              <a:cxnLst/>
              <a:rect l="l" t="t" r="r" b="b"/>
              <a:pathLst>
                <a:path w="8874" h="5119" extrusionOk="0">
                  <a:moveTo>
                    <a:pt x="8540" y="1"/>
                  </a:moveTo>
                  <a:cubicBezTo>
                    <a:pt x="8541" y="2"/>
                    <a:pt x="8873" y="2203"/>
                    <a:pt x="6105" y="3703"/>
                  </a:cubicBezTo>
                  <a:cubicBezTo>
                    <a:pt x="3662" y="5028"/>
                    <a:pt x="778" y="5106"/>
                    <a:pt x="133" y="5106"/>
                  </a:cubicBezTo>
                  <a:cubicBezTo>
                    <a:pt x="47" y="5106"/>
                    <a:pt x="1" y="5104"/>
                    <a:pt x="1" y="5104"/>
                  </a:cubicBezTo>
                  <a:lnTo>
                    <a:pt x="1" y="5104"/>
                  </a:lnTo>
                  <a:cubicBezTo>
                    <a:pt x="210" y="5114"/>
                    <a:pt x="419" y="5118"/>
                    <a:pt x="629" y="5118"/>
                  </a:cubicBezTo>
                  <a:cubicBezTo>
                    <a:pt x="2661" y="5118"/>
                    <a:pt x="4697" y="4677"/>
                    <a:pt x="6239" y="3770"/>
                  </a:cubicBezTo>
                  <a:cubicBezTo>
                    <a:pt x="8007" y="2736"/>
                    <a:pt x="8774" y="1335"/>
                    <a:pt x="8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8"/>
            <p:cNvSpPr/>
            <p:nvPr/>
          </p:nvSpPr>
          <p:spPr>
            <a:xfrm>
              <a:off x="4004875" y="207225"/>
              <a:ext cx="609625" cy="802275"/>
            </a:xfrm>
            <a:custGeom>
              <a:avLst/>
              <a:gdLst/>
              <a:ahLst/>
              <a:cxnLst/>
              <a:rect l="l" t="t" r="r" b="b"/>
              <a:pathLst>
                <a:path w="24385" h="32091" extrusionOk="0">
                  <a:moveTo>
                    <a:pt x="24251" y="1"/>
                  </a:moveTo>
                  <a:cubicBezTo>
                    <a:pt x="24218" y="1"/>
                    <a:pt x="24185" y="1"/>
                    <a:pt x="24118" y="34"/>
                  </a:cubicBezTo>
                  <a:lnTo>
                    <a:pt x="3803" y="11776"/>
                  </a:lnTo>
                  <a:cubicBezTo>
                    <a:pt x="3603" y="11909"/>
                    <a:pt x="3470" y="12143"/>
                    <a:pt x="3437" y="12409"/>
                  </a:cubicBezTo>
                  <a:lnTo>
                    <a:pt x="3437" y="16079"/>
                  </a:lnTo>
                  <a:lnTo>
                    <a:pt x="101" y="19481"/>
                  </a:lnTo>
                  <a:cubicBezTo>
                    <a:pt x="1" y="19548"/>
                    <a:pt x="1" y="19681"/>
                    <a:pt x="34" y="19748"/>
                  </a:cubicBezTo>
                  <a:cubicBezTo>
                    <a:pt x="67" y="19881"/>
                    <a:pt x="168" y="19915"/>
                    <a:pt x="301" y="19915"/>
                  </a:cubicBezTo>
                  <a:lnTo>
                    <a:pt x="3437" y="19481"/>
                  </a:lnTo>
                  <a:lnTo>
                    <a:pt x="3437" y="31890"/>
                  </a:lnTo>
                  <a:cubicBezTo>
                    <a:pt x="3437" y="31923"/>
                    <a:pt x="3470" y="32057"/>
                    <a:pt x="3570" y="32057"/>
                  </a:cubicBezTo>
                  <a:lnTo>
                    <a:pt x="3570" y="32090"/>
                  </a:lnTo>
                  <a:cubicBezTo>
                    <a:pt x="3603" y="32090"/>
                    <a:pt x="3670" y="32057"/>
                    <a:pt x="3703" y="32024"/>
                  </a:cubicBezTo>
                  <a:lnTo>
                    <a:pt x="24018" y="20315"/>
                  </a:lnTo>
                  <a:cubicBezTo>
                    <a:pt x="24218" y="20148"/>
                    <a:pt x="24351" y="19948"/>
                    <a:pt x="24385" y="19681"/>
                  </a:cubicBezTo>
                  <a:lnTo>
                    <a:pt x="24385" y="201"/>
                  </a:lnTo>
                  <a:cubicBezTo>
                    <a:pt x="24385" y="134"/>
                    <a:pt x="24385" y="1"/>
                    <a:pt x="24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8"/>
            <p:cNvSpPr/>
            <p:nvPr/>
          </p:nvSpPr>
          <p:spPr>
            <a:xfrm>
              <a:off x="3999050" y="204725"/>
              <a:ext cx="618800" cy="807275"/>
            </a:xfrm>
            <a:custGeom>
              <a:avLst/>
              <a:gdLst/>
              <a:ahLst/>
              <a:cxnLst/>
              <a:rect l="l" t="t" r="r" b="b"/>
              <a:pathLst>
                <a:path w="24752" h="32291" extrusionOk="0">
                  <a:moveTo>
                    <a:pt x="24484" y="201"/>
                  </a:moveTo>
                  <a:cubicBezTo>
                    <a:pt x="24484" y="234"/>
                    <a:pt x="24484" y="267"/>
                    <a:pt x="24484" y="301"/>
                  </a:cubicBezTo>
                  <a:lnTo>
                    <a:pt x="24484" y="19781"/>
                  </a:lnTo>
                  <a:cubicBezTo>
                    <a:pt x="24484" y="19981"/>
                    <a:pt x="24351" y="20182"/>
                    <a:pt x="24184" y="20315"/>
                  </a:cubicBezTo>
                  <a:lnTo>
                    <a:pt x="3870" y="32057"/>
                  </a:lnTo>
                  <a:lnTo>
                    <a:pt x="3803" y="32057"/>
                  </a:lnTo>
                  <a:cubicBezTo>
                    <a:pt x="3770" y="32057"/>
                    <a:pt x="3770" y="32023"/>
                    <a:pt x="3803" y="31990"/>
                  </a:cubicBezTo>
                  <a:lnTo>
                    <a:pt x="3803" y="19448"/>
                  </a:lnTo>
                  <a:lnTo>
                    <a:pt x="3536" y="19481"/>
                  </a:lnTo>
                  <a:lnTo>
                    <a:pt x="534" y="19881"/>
                  </a:lnTo>
                  <a:lnTo>
                    <a:pt x="501" y="19881"/>
                  </a:lnTo>
                  <a:cubicBezTo>
                    <a:pt x="434" y="19881"/>
                    <a:pt x="401" y="19848"/>
                    <a:pt x="367" y="19815"/>
                  </a:cubicBezTo>
                  <a:cubicBezTo>
                    <a:pt x="334" y="19748"/>
                    <a:pt x="367" y="19681"/>
                    <a:pt x="401" y="19648"/>
                  </a:cubicBezTo>
                  <a:lnTo>
                    <a:pt x="3736" y="16245"/>
                  </a:lnTo>
                  <a:lnTo>
                    <a:pt x="3803" y="16179"/>
                  </a:lnTo>
                  <a:lnTo>
                    <a:pt x="3803" y="12509"/>
                  </a:lnTo>
                  <a:cubicBezTo>
                    <a:pt x="3803" y="12276"/>
                    <a:pt x="3936" y="12076"/>
                    <a:pt x="4103" y="11976"/>
                  </a:cubicBezTo>
                  <a:lnTo>
                    <a:pt x="24418" y="234"/>
                  </a:lnTo>
                  <a:cubicBezTo>
                    <a:pt x="24451" y="234"/>
                    <a:pt x="24451" y="201"/>
                    <a:pt x="24484" y="201"/>
                  </a:cubicBezTo>
                  <a:close/>
                  <a:moveTo>
                    <a:pt x="24484" y="1"/>
                  </a:moveTo>
                  <a:cubicBezTo>
                    <a:pt x="24418" y="1"/>
                    <a:pt x="24351" y="1"/>
                    <a:pt x="24318" y="34"/>
                  </a:cubicBezTo>
                  <a:lnTo>
                    <a:pt x="3970" y="11776"/>
                  </a:lnTo>
                  <a:cubicBezTo>
                    <a:pt x="3736" y="11942"/>
                    <a:pt x="3569" y="12209"/>
                    <a:pt x="3569" y="12509"/>
                  </a:cubicBezTo>
                  <a:lnTo>
                    <a:pt x="3569" y="16112"/>
                  </a:lnTo>
                  <a:lnTo>
                    <a:pt x="234" y="19514"/>
                  </a:lnTo>
                  <a:cubicBezTo>
                    <a:pt x="0" y="19748"/>
                    <a:pt x="167" y="20115"/>
                    <a:pt x="501" y="20148"/>
                  </a:cubicBezTo>
                  <a:lnTo>
                    <a:pt x="567" y="20148"/>
                  </a:lnTo>
                  <a:lnTo>
                    <a:pt x="3569" y="19715"/>
                  </a:lnTo>
                  <a:lnTo>
                    <a:pt x="3569" y="31990"/>
                  </a:lnTo>
                  <a:cubicBezTo>
                    <a:pt x="3569" y="32190"/>
                    <a:pt x="3670" y="32290"/>
                    <a:pt x="3803" y="32290"/>
                  </a:cubicBezTo>
                  <a:cubicBezTo>
                    <a:pt x="3870" y="32290"/>
                    <a:pt x="3936" y="32290"/>
                    <a:pt x="4003" y="32257"/>
                  </a:cubicBezTo>
                  <a:lnTo>
                    <a:pt x="24318" y="20515"/>
                  </a:lnTo>
                  <a:cubicBezTo>
                    <a:pt x="24551" y="20348"/>
                    <a:pt x="24718" y="20082"/>
                    <a:pt x="24751" y="19781"/>
                  </a:cubicBezTo>
                  <a:lnTo>
                    <a:pt x="24751" y="301"/>
                  </a:lnTo>
                  <a:cubicBezTo>
                    <a:pt x="24751" y="101"/>
                    <a:pt x="24651" y="1"/>
                    <a:pt x="24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8"/>
            <p:cNvSpPr/>
            <p:nvPr/>
          </p:nvSpPr>
          <p:spPr>
            <a:xfrm>
              <a:off x="4173325" y="529650"/>
              <a:ext cx="5875" cy="380900"/>
            </a:xfrm>
            <a:custGeom>
              <a:avLst/>
              <a:gdLst/>
              <a:ahLst/>
              <a:cxnLst/>
              <a:rect l="l" t="t" r="r" b="b"/>
              <a:pathLst>
                <a:path w="235" h="15236" extrusionOk="0">
                  <a:moveTo>
                    <a:pt x="176" y="1"/>
                  </a:moveTo>
                  <a:cubicBezTo>
                    <a:pt x="164" y="1"/>
                    <a:pt x="150" y="5"/>
                    <a:pt x="134" y="13"/>
                  </a:cubicBezTo>
                  <a:cubicBezTo>
                    <a:pt x="68" y="80"/>
                    <a:pt x="1" y="180"/>
                    <a:pt x="1" y="280"/>
                  </a:cubicBezTo>
                  <a:lnTo>
                    <a:pt x="1" y="15090"/>
                  </a:lnTo>
                  <a:cubicBezTo>
                    <a:pt x="1" y="15192"/>
                    <a:pt x="40" y="15236"/>
                    <a:pt x="88" y="15236"/>
                  </a:cubicBezTo>
                  <a:cubicBezTo>
                    <a:pt x="103" y="15236"/>
                    <a:pt x="119" y="15232"/>
                    <a:pt x="134" y="15224"/>
                  </a:cubicBezTo>
                  <a:cubicBezTo>
                    <a:pt x="201" y="15157"/>
                    <a:pt x="234" y="15057"/>
                    <a:pt x="234" y="14957"/>
                  </a:cubicBezTo>
                  <a:lnTo>
                    <a:pt x="234" y="146"/>
                  </a:lnTo>
                  <a:cubicBezTo>
                    <a:pt x="234" y="44"/>
                    <a:pt x="215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8"/>
            <p:cNvSpPr/>
            <p:nvPr/>
          </p:nvSpPr>
          <p:spPr>
            <a:xfrm>
              <a:off x="4138300" y="677275"/>
              <a:ext cx="427850" cy="253300"/>
            </a:xfrm>
            <a:custGeom>
              <a:avLst/>
              <a:gdLst/>
              <a:ahLst/>
              <a:cxnLst/>
              <a:rect l="l" t="t" r="r" b="b"/>
              <a:pathLst>
                <a:path w="17114" h="10132" extrusionOk="0">
                  <a:moveTo>
                    <a:pt x="17021" y="0"/>
                  </a:moveTo>
                  <a:cubicBezTo>
                    <a:pt x="17009" y="0"/>
                    <a:pt x="16995" y="4"/>
                    <a:pt x="16980" y="12"/>
                  </a:cubicBezTo>
                  <a:lnTo>
                    <a:pt x="101" y="9752"/>
                  </a:lnTo>
                  <a:cubicBezTo>
                    <a:pt x="34" y="9819"/>
                    <a:pt x="1" y="9919"/>
                    <a:pt x="1" y="10019"/>
                  </a:cubicBezTo>
                  <a:cubicBezTo>
                    <a:pt x="1" y="10094"/>
                    <a:pt x="38" y="10132"/>
                    <a:pt x="71" y="10132"/>
                  </a:cubicBezTo>
                  <a:cubicBezTo>
                    <a:pt x="82" y="10132"/>
                    <a:pt x="93" y="10128"/>
                    <a:pt x="101" y="10119"/>
                  </a:cubicBezTo>
                  <a:lnTo>
                    <a:pt x="16980" y="379"/>
                  </a:lnTo>
                  <a:cubicBezTo>
                    <a:pt x="17046" y="312"/>
                    <a:pt x="17113" y="246"/>
                    <a:pt x="17080" y="145"/>
                  </a:cubicBezTo>
                  <a:cubicBezTo>
                    <a:pt x="17080" y="44"/>
                    <a:pt x="17060" y="0"/>
                    <a:pt x="17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8"/>
            <p:cNvSpPr/>
            <p:nvPr/>
          </p:nvSpPr>
          <p:spPr>
            <a:xfrm>
              <a:off x="4197525" y="563325"/>
              <a:ext cx="51725" cy="290225"/>
            </a:xfrm>
            <a:custGeom>
              <a:avLst/>
              <a:gdLst/>
              <a:ahLst/>
              <a:cxnLst/>
              <a:rect l="l" t="t" r="r" b="b"/>
              <a:pathLst>
                <a:path w="2069" h="11609" extrusionOk="0">
                  <a:moveTo>
                    <a:pt x="2068" y="0"/>
                  </a:moveTo>
                  <a:lnTo>
                    <a:pt x="0" y="1201"/>
                  </a:lnTo>
                  <a:lnTo>
                    <a:pt x="0" y="11608"/>
                  </a:lnTo>
                  <a:lnTo>
                    <a:pt x="2068" y="10408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8"/>
            <p:cNvSpPr/>
            <p:nvPr/>
          </p:nvSpPr>
          <p:spPr>
            <a:xfrm>
              <a:off x="4270900" y="701750"/>
              <a:ext cx="51725" cy="109275"/>
            </a:xfrm>
            <a:custGeom>
              <a:avLst/>
              <a:gdLst/>
              <a:ahLst/>
              <a:cxnLst/>
              <a:rect l="l" t="t" r="r" b="b"/>
              <a:pathLst>
                <a:path w="2069" h="4371" extrusionOk="0">
                  <a:moveTo>
                    <a:pt x="2069" y="0"/>
                  </a:moveTo>
                  <a:lnTo>
                    <a:pt x="1" y="1201"/>
                  </a:lnTo>
                  <a:lnTo>
                    <a:pt x="1" y="4370"/>
                  </a:lnTo>
                  <a:lnTo>
                    <a:pt x="2069" y="3169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8"/>
            <p:cNvSpPr/>
            <p:nvPr/>
          </p:nvSpPr>
          <p:spPr>
            <a:xfrm>
              <a:off x="4344300" y="617525"/>
              <a:ext cx="52550" cy="150950"/>
            </a:xfrm>
            <a:custGeom>
              <a:avLst/>
              <a:gdLst/>
              <a:ahLst/>
              <a:cxnLst/>
              <a:rect l="l" t="t" r="r" b="b"/>
              <a:pathLst>
                <a:path w="2102" h="6038" extrusionOk="0">
                  <a:moveTo>
                    <a:pt x="2102" y="0"/>
                  </a:moveTo>
                  <a:lnTo>
                    <a:pt x="0" y="1201"/>
                  </a:lnTo>
                  <a:lnTo>
                    <a:pt x="0" y="6038"/>
                  </a:lnTo>
                  <a:lnTo>
                    <a:pt x="2102" y="487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8"/>
            <p:cNvSpPr/>
            <p:nvPr/>
          </p:nvSpPr>
          <p:spPr>
            <a:xfrm>
              <a:off x="4418500" y="421550"/>
              <a:ext cx="51750" cy="304400"/>
            </a:xfrm>
            <a:custGeom>
              <a:avLst/>
              <a:gdLst/>
              <a:ahLst/>
              <a:cxnLst/>
              <a:rect l="l" t="t" r="r" b="b"/>
              <a:pathLst>
                <a:path w="2070" h="12176" extrusionOk="0">
                  <a:moveTo>
                    <a:pt x="2069" y="0"/>
                  </a:moveTo>
                  <a:lnTo>
                    <a:pt x="1" y="1201"/>
                  </a:lnTo>
                  <a:lnTo>
                    <a:pt x="1" y="12176"/>
                  </a:lnTo>
                  <a:lnTo>
                    <a:pt x="2069" y="1100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8"/>
            <p:cNvSpPr/>
            <p:nvPr/>
          </p:nvSpPr>
          <p:spPr>
            <a:xfrm>
              <a:off x="4491900" y="53580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2068" y="0"/>
                  </a:moveTo>
                  <a:lnTo>
                    <a:pt x="0" y="1201"/>
                  </a:lnTo>
                  <a:lnTo>
                    <a:pt x="0" y="5938"/>
                  </a:lnTo>
                  <a:lnTo>
                    <a:pt x="2068" y="473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8"/>
            <p:cNvSpPr/>
            <p:nvPr/>
          </p:nvSpPr>
          <p:spPr>
            <a:xfrm>
              <a:off x="3820575" y="1094525"/>
              <a:ext cx="566275" cy="854800"/>
            </a:xfrm>
            <a:custGeom>
              <a:avLst/>
              <a:gdLst/>
              <a:ahLst/>
              <a:cxnLst/>
              <a:rect l="l" t="t" r="r" b="b"/>
              <a:pathLst>
                <a:path w="22651" h="34192" extrusionOk="0">
                  <a:moveTo>
                    <a:pt x="22517" y="1"/>
                  </a:moveTo>
                  <a:cubicBezTo>
                    <a:pt x="22484" y="1"/>
                    <a:pt x="22450" y="1"/>
                    <a:pt x="22383" y="34"/>
                  </a:cubicBezTo>
                  <a:lnTo>
                    <a:pt x="3837" y="10775"/>
                  </a:lnTo>
                  <a:cubicBezTo>
                    <a:pt x="3637" y="10908"/>
                    <a:pt x="3503" y="11142"/>
                    <a:pt x="3470" y="11409"/>
                  </a:cubicBezTo>
                  <a:lnTo>
                    <a:pt x="3470" y="15078"/>
                  </a:lnTo>
                  <a:lnTo>
                    <a:pt x="101" y="18481"/>
                  </a:lnTo>
                  <a:cubicBezTo>
                    <a:pt x="34" y="18547"/>
                    <a:pt x="1" y="18647"/>
                    <a:pt x="68" y="18747"/>
                  </a:cubicBezTo>
                  <a:cubicBezTo>
                    <a:pt x="101" y="18847"/>
                    <a:pt x="201" y="18914"/>
                    <a:pt x="334" y="18914"/>
                  </a:cubicBezTo>
                  <a:lnTo>
                    <a:pt x="3470" y="18447"/>
                  </a:lnTo>
                  <a:lnTo>
                    <a:pt x="3470" y="33992"/>
                  </a:lnTo>
                  <a:cubicBezTo>
                    <a:pt x="3470" y="34058"/>
                    <a:pt x="3470" y="34192"/>
                    <a:pt x="3603" y="34192"/>
                  </a:cubicBezTo>
                  <a:lnTo>
                    <a:pt x="3603" y="34158"/>
                  </a:lnTo>
                  <a:cubicBezTo>
                    <a:pt x="3637" y="34158"/>
                    <a:pt x="3670" y="34158"/>
                    <a:pt x="3737" y="34125"/>
                  </a:cubicBezTo>
                  <a:lnTo>
                    <a:pt x="22283" y="23384"/>
                  </a:lnTo>
                  <a:cubicBezTo>
                    <a:pt x="22484" y="23251"/>
                    <a:pt x="22617" y="23017"/>
                    <a:pt x="22650" y="22784"/>
                  </a:cubicBezTo>
                  <a:lnTo>
                    <a:pt x="22650" y="167"/>
                  </a:lnTo>
                  <a:cubicBezTo>
                    <a:pt x="22650" y="134"/>
                    <a:pt x="22650" y="1"/>
                    <a:pt x="2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8"/>
            <p:cNvSpPr/>
            <p:nvPr/>
          </p:nvSpPr>
          <p:spPr>
            <a:xfrm>
              <a:off x="3815575" y="1091200"/>
              <a:ext cx="573775" cy="860625"/>
            </a:xfrm>
            <a:custGeom>
              <a:avLst/>
              <a:gdLst/>
              <a:ahLst/>
              <a:cxnLst/>
              <a:rect l="l" t="t" r="r" b="b"/>
              <a:pathLst>
                <a:path w="22951" h="34425" extrusionOk="0">
                  <a:moveTo>
                    <a:pt x="22750" y="234"/>
                  </a:moveTo>
                  <a:lnTo>
                    <a:pt x="22717" y="267"/>
                  </a:lnTo>
                  <a:cubicBezTo>
                    <a:pt x="22717" y="267"/>
                    <a:pt x="22717" y="300"/>
                    <a:pt x="22717" y="334"/>
                  </a:cubicBezTo>
                  <a:lnTo>
                    <a:pt x="22717" y="22917"/>
                  </a:lnTo>
                  <a:cubicBezTo>
                    <a:pt x="22717" y="23150"/>
                    <a:pt x="22583" y="23317"/>
                    <a:pt x="22417" y="23450"/>
                  </a:cubicBezTo>
                  <a:lnTo>
                    <a:pt x="3870" y="34158"/>
                  </a:lnTo>
                  <a:cubicBezTo>
                    <a:pt x="3803" y="34191"/>
                    <a:pt x="3803" y="34191"/>
                    <a:pt x="3803" y="34191"/>
                  </a:cubicBezTo>
                  <a:cubicBezTo>
                    <a:pt x="3770" y="34191"/>
                    <a:pt x="3770" y="34158"/>
                    <a:pt x="3803" y="34125"/>
                  </a:cubicBezTo>
                  <a:lnTo>
                    <a:pt x="3803" y="18480"/>
                  </a:lnTo>
                  <a:lnTo>
                    <a:pt x="3537" y="18513"/>
                  </a:lnTo>
                  <a:lnTo>
                    <a:pt x="534" y="18914"/>
                  </a:lnTo>
                  <a:lnTo>
                    <a:pt x="501" y="18914"/>
                  </a:lnTo>
                  <a:cubicBezTo>
                    <a:pt x="434" y="18914"/>
                    <a:pt x="401" y="18880"/>
                    <a:pt x="368" y="18814"/>
                  </a:cubicBezTo>
                  <a:cubicBezTo>
                    <a:pt x="334" y="18780"/>
                    <a:pt x="368" y="18714"/>
                    <a:pt x="401" y="18680"/>
                  </a:cubicBezTo>
                  <a:lnTo>
                    <a:pt x="3737" y="15278"/>
                  </a:lnTo>
                  <a:lnTo>
                    <a:pt x="3803" y="15211"/>
                  </a:lnTo>
                  <a:lnTo>
                    <a:pt x="3803" y="11508"/>
                  </a:lnTo>
                  <a:cubicBezTo>
                    <a:pt x="3803" y="11275"/>
                    <a:pt x="3937" y="11108"/>
                    <a:pt x="4104" y="10975"/>
                  </a:cubicBezTo>
                  <a:lnTo>
                    <a:pt x="22650" y="267"/>
                  </a:lnTo>
                  <a:cubicBezTo>
                    <a:pt x="22684" y="234"/>
                    <a:pt x="22717" y="234"/>
                    <a:pt x="22750" y="234"/>
                  </a:cubicBezTo>
                  <a:close/>
                  <a:moveTo>
                    <a:pt x="22750" y="0"/>
                  </a:moveTo>
                  <a:cubicBezTo>
                    <a:pt x="22684" y="0"/>
                    <a:pt x="22617" y="34"/>
                    <a:pt x="22550" y="67"/>
                  </a:cubicBezTo>
                  <a:lnTo>
                    <a:pt x="4004" y="10775"/>
                  </a:lnTo>
                  <a:cubicBezTo>
                    <a:pt x="3737" y="10941"/>
                    <a:pt x="3603" y="11208"/>
                    <a:pt x="3570" y="11508"/>
                  </a:cubicBezTo>
                  <a:lnTo>
                    <a:pt x="3570" y="15144"/>
                  </a:lnTo>
                  <a:lnTo>
                    <a:pt x="234" y="18513"/>
                  </a:lnTo>
                  <a:cubicBezTo>
                    <a:pt x="1" y="18747"/>
                    <a:pt x="167" y="19114"/>
                    <a:pt x="501" y="19147"/>
                  </a:cubicBezTo>
                  <a:lnTo>
                    <a:pt x="534" y="19147"/>
                  </a:lnTo>
                  <a:lnTo>
                    <a:pt x="3570" y="18714"/>
                  </a:lnTo>
                  <a:lnTo>
                    <a:pt x="3570" y="34125"/>
                  </a:lnTo>
                  <a:cubicBezTo>
                    <a:pt x="3570" y="34325"/>
                    <a:pt x="3670" y="34425"/>
                    <a:pt x="3803" y="34425"/>
                  </a:cubicBezTo>
                  <a:cubicBezTo>
                    <a:pt x="3870" y="34425"/>
                    <a:pt x="3903" y="34392"/>
                    <a:pt x="3970" y="34358"/>
                  </a:cubicBezTo>
                  <a:lnTo>
                    <a:pt x="22550" y="23651"/>
                  </a:lnTo>
                  <a:cubicBezTo>
                    <a:pt x="22784" y="23484"/>
                    <a:pt x="22950" y="23217"/>
                    <a:pt x="22950" y="22917"/>
                  </a:cubicBezTo>
                  <a:lnTo>
                    <a:pt x="22950" y="334"/>
                  </a:lnTo>
                  <a:cubicBezTo>
                    <a:pt x="22950" y="134"/>
                    <a:pt x="22884" y="34"/>
                    <a:pt x="22717" y="34"/>
                  </a:cubicBezTo>
                  <a:lnTo>
                    <a:pt x="22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8"/>
            <p:cNvSpPr/>
            <p:nvPr/>
          </p:nvSpPr>
          <p:spPr>
            <a:xfrm>
              <a:off x="3982375" y="1263650"/>
              <a:ext cx="333575" cy="516650"/>
            </a:xfrm>
            <a:custGeom>
              <a:avLst/>
              <a:gdLst/>
              <a:ahLst/>
              <a:cxnLst/>
              <a:rect l="l" t="t" r="r" b="b"/>
              <a:pathLst>
                <a:path w="13343" h="20666" extrusionOk="0">
                  <a:moveTo>
                    <a:pt x="9018" y="1"/>
                  </a:moveTo>
                  <a:cubicBezTo>
                    <a:pt x="8287" y="1"/>
                    <a:pt x="7496" y="217"/>
                    <a:pt x="6672" y="674"/>
                  </a:cubicBezTo>
                  <a:cubicBezTo>
                    <a:pt x="2969" y="2676"/>
                    <a:pt x="0" y="8613"/>
                    <a:pt x="0" y="13951"/>
                  </a:cubicBezTo>
                  <a:cubicBezTo>
                    <a:pt x="0" y="18108"/>
                    <a:pt x="1779" y="20666"/>
                    <a:pt x="4300" y="20666"/>
                  </a:cubicBezTo>
                  <a:cubicBezTo>
                    <a:pt x="5036" y="20666"/>
                    <a:pt x="5835" y="20448"/>
                    <a:pt x="6672" y="19988"/>
                  </a:cubicBezTo>
                  <a:cubicBezTo>
                    <a:pt x="10341" y="17987"/>
                    <a:pt x="13343" y="12049"/>
                    <a:pt x="13343" y="6712"/>
                  </a:cubicBezTo>
                  <a:cubicBezTo>
                    <a:pt x="13343" y="2574"/>
                    <a:pt x="11539" y="1"/>
                    <a:pt x="9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8"/>
            <p:cNvSpPr/>
            <p:nvPr/>
          </p:nvSpPr>
          <p:spPr>
            <a:xfrm>
              <a:off x="4048250" y="1366100"/>
              <a:ext cx="201000" cy="311650"/>
            </a:xfrm>
            <a:custGeom>
              <a:avLst/>
              <a:gdLst/>
              <a:ahLst/>
              <a:cxnLst/>
              <a:rect l="l" t="t" r="r" b="b"/>
              <a:pathLst>
                <a:path w="8040" h="12466" extrusionOk="0">
                  <a:moveTo>
                    <a:pt x="5454" y="1"/>
                  </a:moveTo>
                  <a:cubicBezTo>
                    <a:pt x="5013" y="1"/>
                    <a:pt x="4535" y="133"/>
                    <a:pt x="4037" y="412"/>
                  </a:cubicBezTo>
                  <a:cubicBezTo>
                    <a:pt x="1802" y="1613"/>
                    <a:pt x="0" y="5216"/>
                    <a:pt x="0" y="8418"/>
                  </a:cubicBezTo>
                  <a:cubicBezTo>
                    <a:pt x="0" y="10921"/>
                    <a:pt x="1078" y="12466"/>
                    <a:pt x="2601" y="12466"/>
                  </a:cubicBezTo>
                  <a:cubicBezTo>
                    <a:pt x="3047" y="12466"/>
                    <a:pt x="3530" y="12334"/>
                    <a:pt x="4037" y="12054"/>
                  </a:cubicBezTo>
                  <a:cubicBezTo>
                    <a:pt x="6238" y="10853"/>
                    <a:pt x="8039" y="7251"/>
                    <a:pt x="8039" y="4048"/>
                  </a:cubicBezTo>
                  <a:cubicBezTo>
                    <a:pt x="8039" y="1545"/>
                    <a:pt x="6962" y="1"/>
                    <a:pt x="5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8"/>
            <p:cNvSpPr/>
            <p:nvPr/>
          </p:nvSpPr>
          <p:spPr>
            <a:xfrm>
              <a:off x="4114125" y="1468975"/>
              <a:ext cx="69250" cy="106250"/>
            </a:xfrm>
            <a:custGeom>
              <a:avLst/>
              <a:gdLst/>
              <a:ahLst/>
              <a:cxnLst/>
              <a:rect l="l" t="t" r="r" b="b"/>
              <a:pathLst>
                <a:path w="2770" h="4250" extrusionOk="0">
                  <a:moveTo>
                    <a:pt x="1874" y="1"/>
                  </a:moveTo>
                  <a:cubicBezTo>
                    <a:pt x="1726" y="1"/>
                    <a:pt x="1566" y="44"/>
                    <a:pt x="1402" y="133"/>
                  </a:cubicBezTo>
                  <a:cubicBezTo>
                    <a:pt x="634" y="534"/>
                    <a:pt x="1" y="1768"/>
                    <a:pt x="1" y="2869"/>
                  </a:cubicBezTo>
                  <a:cubicBezTo>
                    <a:pt x="1" y="3718"/>
                    <a:pt x="377" y="4249"/>
                    <a:pt x="902" y="4249"/>
                  </a:cubicBezTo>
                  <a:cubicBezTo>
                    <a:pt x="1057" y="4249"/>
                    <a:pt x="1226" y="4202"/>
                    <a:pt x="1402" y="4103"/>
                  </a:cubicBezTo>
                  <a:cubicBezTo>
                    <a:pt x="2135" y="3703"/>
                    <a:pt x="2769" y="2468"/>
                    <a:pt x="2769" y="1368"/>
                  </a:cubicBezTo>
                  <a:cubicBezTo>
                    <a:pt x="2769" y="514"/>
                    <a:pt x="2388" y="1"/>
                    <a:pt x="1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8"/>
            <p:cNvSpPr/>
            <p:nvPr/>
          </p:nvSpPr>
          <p:spPr>
            <a:xfrm>
              <a:off x="2080175" y="1064675"/>
              <a:ext cx="567925" cy="844775"/>
            </a:xfrm>
            <a:custGeom>
              <a:avLst/>
              <a:gdLst/>
              <a:ahLst/>
              <a:cxnLst/>
              <a:rect l="l" t="t" r="r" b="b"/>
              <a:pathLst>
                <a:path w="22717" h="33791" extrusionOk="0">
                  <a:moveTo>
                    <a:pt x="19051" y="1"/>
                  </a:moveTo>
                  <a:cubicBezTo>
                    <a:pt x="19000" y="1"/>
                    <a:pt x="18942" y="20"/>
                    <a:pt x="18881" y="61"/>
                  </a:cubicBezTo>
                  <a:lnTo>
                    <a:pt x="267" y="10835"/>
                  </a:lnTo>
                  <a:cubicBezTo>
                    <a:pt x="201" y="10835"/>
                    <a:pt x="167" y="10868"/>
                    <a:pt x="134" y="10935"/>
                  </a:cubicBezTo>
                  <a:cubicBezTo>
                    <a:pt x="67" y="11002"/>
                    <a:pt x="0" y="11135"/>
                    <a:pt x="0" y="11235"/>
                  </a:cubicBezTo>
                  <a:lnTo>
                    <a:pt x="0" y="33551"/>
                  </a:lnTo>
                  <a:cubicBezTo>
                    <a:pt x="0" y="33698"/>
                    <a:pt x="90" y="33791"/>
                    <a:pt x="216" y="33791"/>
                  </a:cubicBezTo>
                  <a:cubicBezTo>
                    <a:pt x="263" y="33791"/>
                    <a:pt x="314" y="33778"/>
                    <a:pt x="367" y="33751"/>
                  </a:cubicBezTo>
                  <a:lnTo>
                    <a:pt x="19014" y="22977"/>
                  </a:lnTo>
                  <a:cubicBezTo>
                    <a:pt x="19047" y="22944"/>
                    <a:pt x="19081" y="22910"/>
                    <a:pt x="19147" y="22877"/>
                  </a:cubicBezTo>
                  <a:cubicBezTo>
                    <a:pt x="19214" y="22777"/>
                    <a:pt x="19248" y="22677"/>
                    <a:pt x="19248" y="22543"/>
                  </a:cubicBezTo>
                  <a:lnTo>
                    <a:pt x="19248" y="7332"/>
                  </a:lnTo>
                  <a:cubicBezTo>
                    <a:pt x="19248" y="7332"/>
                    <a:pt x="22416" y="4163"/>
                    <a:pt x="22416" y="4130"/>
                  </a:cubicBezTo>
                  <a:cubicBezTo>
                    <a:pt x="22517" y="3997"/>
                    <a:pt x="22617" y="3863"/>
                    <a:pt x="22683" y="3696"/>
                  </a:cubicBezTo>
                  <a:cubicBezTo>
                    <a:pt x="22717" y="3530"/>
                    <a:pt x="22683" y="3463"/>
                    <a:pt x="22617" y="3463"/>
                  </a:cubicBezTo>
                  <a:lnTo>
                    <a:pt x="19248" y="3930"/>
                  </a:lnTo>
                  <a:lnTo>
                    <a:pt x="19248" y="261"/>
                  </a:lnTo>
                  <a:cubicBezTo>
                    <a:pt x="19248" y="99"/>
                    <a:pt x="19167" y="1"/>
                    <a:pt x="19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8"/>
            <p:cNvSpPr/>
            <p:nvPr/>
          </p:nvSpPr>
          <p:spPr>
            <a:xfrm>
              <a:off x="2077675" y="1062500"/>
              <a:ext cx="572925" cy="849300"/>
            </a:xfrm>
            <a:custGeom>
              <a:avLst/>
              <a:gdLst/>
              <a:ahLst/>
              <a:cxnLst/>
              <a:rect l="l" t="t" r="r" b="b"/>
              <a:pathLst>
                <a:path w="22917" h="33972" extrusionOk="0">
                  <a:moveTo>
                    <a:pt x="19118" y="200"/>
                  </a:moveTo>
                  <a:cubicBezTo>
                    <a:pt x="19128" y="200"/>
                    <a:pt x="19138" y="204"/>
                    <a:pt x="19147" y="214"/>
                  </a:cubicBezTo>
                  <a:lnTo>
                    <a:pt x="19181" y="214"/>
                  </a:lnTo>
                  <a:cubicBezTo>
                    <a:pt x="19214" y="248"/>
                    <a:pt x="19247" y="281"/>
                    <a:pt x="19214" y="348"/>
                  </a:cubicBezTo>
                  <a:lnTo>
                    <a:pt x="19214" y="4150"/>
                  </a:lnTo>
                  <a:lnTo>
                    <a:pt x="22650" y="3650"/>
                  </a:lnTo>
                  <a:lnTo>
                    <a:pt x="22650" y="3750"/>
                  </a:lnTo>
                  <a:cubicBezTo>
                    <a:pt x="22617" y="3884"/>
                    <a:pt x="22516" y="4050"/>
                    <a:pt x="22416" y="4150"/>
                  </a:cubicBezTo>
                  <a:lnTo>
                    <a:pt x="19281" y="7353"/>
                  </a:lnTo>
                  <a:lnTo>
                    <a:pt x="19247" y="7353"/>
                  </a:lnTo>
                  <a:lnTo>
                    <a:pt x="19247" y="22630"/>
                  </a:lnTo>
                  <a:cubicBezTo>
                    <a:pt x="19247" y="22730"/>
                    <a:pt x="19214" y="22797"/>
                    <a:pt x="19147" y="22897"/>
                  </a:cubicBezTo>
                  <a:cubicBezTo>
                    <a:pt x="19114" y="22931"/>
                    <a:pt x="19081" y="22964"/>
                    <a:pt x="19047" y="22964"/>
                  </a:cubicBezTo>
                  <a:lnTo>
                    <a:pt x="434" y="33738"/>
                  </a:lnTo>
                  <a:cubicBezTo>
                    <a:pt x="401" y="33755"/>
                    <a:pt x="376" y="33763"/>
                    <a:pt x="351" y="33763"/>
                  </a:cubicBezTo>
                  <a:cubicBezTo>
                    <a:pt x="326" y="33763"/>
                    <a:pt x="301" y="33755"/>
                    <a:pt x="267" y="33738"/>
                  </a:cubicBezTo>
                  <a:cubicBezTo>
                    <a:pt x="234" y="33705"/>
                    <a:pt x="201" y="33672"/>
                    <a:pt x="234" y="33605"/>
                  </a:cubicBezTo>
                  <a:lnTo>
                    <a:pt x="234" y="11322"/>
                  </a:lnTo>
                  <a:cubicBezTo>
                    <a:pt x="234" y="11222"/>
                    <a:pt x="267" y="11155"/>
                    <a:pt x="301" y="11055"/>
                  </a:cubicBezTo>
                  <a:cubicBezTo>
                    <a:pt x="334" y="11022"/>
                    <a:pt x="367" y="11022"/>
                    <a:pt x="401" y="10989"/>
                  </a:cubicBezTo>
                  <a:lnTo>
                    <a:pt x="19047" y="248"/>
                  </a:lnTo>
                  <a:cubicBezTo>
                    <a:pt x="19071" y="224"/>
                    <a:pt x="19094" y="200"/>
                    <a:pt x="19118" y="200"/>
                  </a:cubicBezTo>
                  <a:close/>
                  <a:moveTo>
                    <a:pt x="19137" y="1"/>
                  </a:moveTo>
                  <a:cubicBezTo>
                    <a:pt x="19068" y="1"/>
                    <a:pt x="19002" y="26"/>
                    <a:pt x="18947" y="81"/>
                  </a:cubicBezTo>
                  <a:lnTo>
                    <a:pt x="301" y="10788"/>
                  </a:lnTo>
                  <a:cubicBezTo>
                    <a:pt x="234" y="10822"/>
                    <a:pt x="201" y="10889"/>
                    <a:pt x="167" y="10922"/>
                  </a:cubicBezTo>
                  <a:cubicBezTo>
                    <a:pt x="67" y="11055"/>
                    <a:pt x="0" y="11189"/>
                    <a:pt x="0" y="11322"/>
                  </a:cubicBezTo>
                  <a:lnTo>
                    <a:pt x="0" y="33605"/>
                  </a:lnTo>
                  <a:cubicBezTo>
                    <a:pt x="0" y="33738"/>
                    <a:pt x="67" y="33872"/>
                    <a:pt x="167" y="33938"/>
                  </a:cubicBezTo>
                  <a:cubicBezTo>
                    <a:pt x="201" y="33972"/>
                    <a:pt x="267" y="33972"/>
                    <a:pt x="301" y="33972"/>
                  </a:cubicBezTo>
                  <a:cubicBezTo>
                    <a:pt x="367" y="33972"/>
                    <a:pt x="434" y="33938"/>
                    <a:pt x="501" y="33938"/>
                  </a:cubicBezTo>
                  <a:lnTo>
                    <a:pt x="19147" y="23164"/>
                  </a:lnTo>
                  <a:cubicBezTo>
                    <a:pt x="19181" y="23131"/>
                    <a:pt x="19247" y="23097"/>
                    <a:pt x="19281" y="23031"/>
                  </a:cubicBezTo>
                  <a:cubicBezTo>
                    <a:pt x="19381" y="22931"/>
                    <a:pt x="19448" y="22797"/>
                    <a:pt x="19448" y="22630"/>
                  </a:cubicBezTo>
                  <a:lnTo>
                    <a:pt x="19448" y="7486"/>
                  </a:lnTo>
                  <a:lnTo>
                    <a:pt x="22550" y="4317"/>
                  </a:lnTo>
                  <a:cubicBezTo>
                    <a:pt x="22683" y="4184"/>
                    <a:pt x="22783" y="3984"/>
                    <a:pt x="22850" y="3817"/>
                  </a:cubicBezTo>
                  <a:cubicBezTo>
                    <a:pt x="22917" y="3683"/>
                    <a:pt x="22883" y="3583"/>
                    <a:pt x="22850" y="3517"/>
                  </a:cubicBezTo>
                  <a:cubicBezTo>
                    <a:pt x="22817" y="3483"/>
                    <a:pt x="22750" y="3450"/>
                    <a:pt x="22683" y="3450"/>
                  </a:cubicBezTo>
                  <a:lnTo>
                    <a:pt x="19448" y="3917"/>
                  </a:lnTo>
                  <a:lnTo>
                    <a:pt x="19448" y="348"/>
                  </a:lnTo>
                  <a:cubicBezTo>
                    <a:pt x="19481" y="248"/>
                    <a:pt x="19414" y="114"/>
                    <a:pt x="19314" y="47"/>
                  </a:cubicBezTo>
                  <a:cubicBezTo>
                    <a:pt x="19254" y="17"/>
                    <a:pt x="19194" y="1"/>
                    <a:pt x="19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8"/>
            <p:cNvSpPr/>
            <p:nvPr/>
          </p:nvSpPr>
          <p:spPr>
            <a:xfrm>
              <a:off x="2137725" y="1271325"/>
              <a:ext cx="174300" cy="419500"/>
            </a:xfrm>
            <a:custGeom>
              <a:avLst/>
              <a:gdLst/>
              <a:ahLst/>
              <a:cxnLst/>
              <a:rect l="l" t="t" r="r" b="b"/>
              <a:pathLst>
                <a:path w="6972" h="16780" extrusionOk="0">
                  <a:moveTo>
                    <a:pt x="6972" y="0"/>
                  </a:moveTo>
                  <a:cubicBezTo>
                    <a:pt x="5537" y="934"/>
                    <a:pt x="4537" y="2135"/>
                    <a:pt x="3369" y="3970"/>
                  </a:cubicBezTo>
                  <a:cubicBezTo>
                    <a:pt x="534" y="8607"/>
                    <a:pt x="0" y="14444"/>
                    <a:pt x="1835" y="16779"/>
                  </a:cubicBezTo>
                  <a:lnTo>
                    <a:pt x="6972" y="8540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8"/>
            <p:cNvSpPr/>
            <p:nvPr/>
          </p:nvSpPr>
          <p:spPr>
            <a:xfrm>
              <a:off x="2197750" y="1458950"/>
              <a:ext cx="290250" cy="275350"/>
            </a:xfrm>
            <a:custGeom>
              <a:avLst/>
              <a:gdLst/>
              <a:ahLst/>
              <a:cxnLst/>
              <a:rect l="l" t="t" r="r" b="b"/>
              <a:pathLst>
                <a:path w="11610" h="11014" extrusionOk="0">
                  <a:moveTo>
                    <a:pt x="11609" y="1"/>
                  </a:moveTo>
                  <a:lnTo>
                    <a:pt x="5205" y="1602"/>
                  </a:lnTo>
                  <a:lnTo>
                    <a:pt x="1" y="10041"/>
                  </a:lnTo>
                  <a:cubicBezTo>
                    <a:pt x="677" y="10694"/>
                    <a:pt x="1476" y="11014"/>
                    <a:pt x="2398" y="11014"/>
                  </a:cubicBezTo>
                  <a:cubicBezTo>
                    <a:pt x="2749" y="11014"/>
                    <a:pt x="3117" y="10967"/>
                    <a:pt x="3503" y="10875"/>
                  </a:cubicBezTo>
                  <a:cubicBezTo>
                    <a:pt x="7006" y="10008"/>
                    <a:pt x="10575" y="5204"/>
                    <a:pt x="11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8"/>
            <p:cNvSpPr/>
            <p:nvPr/>
          </p:nvSpPr>
          <p:spPr>
            <a:xfrm>
              <a:off x="2337850" y="1247975"/>
              <a:ext cx="166825" cy="226850"/>
            </a:xfrm>
            <a:custGeom>
              <a:avLst/>
              <a:gdLst/>
              <a:ahLst/>
              <a:cxnLst/>
              <a:rect l="l" t="t" r="r" b="b"/>
              <a:pathLst>
                <a:path w="6673" h="9074" extrusionOk="0">
                  <a:moveTo>
                    <a:pt x="3470" y="0"/>
                  </a:moveTo>
                  <a:lnTo>
                    <a:pt x="1" y="9074"/>
                  </a:lnTo>
                  <a:lnTo>
                    <a:pt x="6139" y="7572"/>
                  </a:lnTo>
                  <a:cubicBezTo>
                    <a:pt x="6672" y="3736"/>
                    <a:pt x="5638" y="834"/>
                    <a:pt x="3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8"/>
            <p:cNvSpPr/>
            <p:nvPr/>
          </p:nvSpPr>
          <p:spPr>
            <a:xfrm>
              <a:off x="2330350" y="1244625"/>
              <a:ext cx="77575" cy="206025"/>
            </a:xfrm>
            <a:custGeom>
              <a:avLst/>
              <a:gdLst/>
              <a:ahLst/>
              <a:cxnLst/>
              <a:rect l="l" t="t" r="r" b="b"/>
              <a:pathLst>
                <a:path w="3103" h="8241" extrusionOk="0">
                  <a:moveTo>
                    <a:pt x="2257" y="0"/>
                  </a:moveTo>
                  <a:cubicBezTo>
                    <a:pt x="1551" y="0"/>
                    <a:pt x="835" y="215"/>
                    <a:pt x="1" y="668"/>
                  </a:cubicBezTo>
                  <a:lnTo>
                    <a:pt x="1" y="8240"/>
                  </a:lnTo>
                  <a:lnTo>
                    <a:pt x="3103" y="101"/>
                  </a:lnTo>
                  <a:cubicBezTo>
                    <a:pt x="2818" y="35"/>
                    <a:pt x="2538" y="0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8"/>
            <p:cNvSpPr/>
            <p:nvPr/>
          </p:nvSpPr>
          <p:spPr>
            <a:xfrm>
              <a:off x="2317000" y="214225"/>
              <a:ext cx="567950" cy="695325"/>
            </a:xfrm>
            <a:custGeom>
              <a:avLst/>
              <a:gdLst/>
              <a:ahLst/>
              <a:cxnLst/>
              <a:rect l="l" t="t" r="r" b="b"/>
              <a:pathLst>
                <a:path w="22718" h="27813" extrusionOk="0">
                  <a:moveTo>
                    <a:pt x="19062" y="0"/>
                  </a:moveTo>
                  <a:cubicBezTo>
                    <a:pt x="19013" y="0"/>
                    <a:pt x="18961" y="17"/>
                    <a:pt x="18914" y="54"/>
                  </a:cubicBezTo>
                  <a:lnTo>
                    <a:pt x="268" y="10795"/>
                  </a:lnTo>
                  <a:cubicBezTo>
                    <a:pt x="201" y="10829"/>
                    <a:pt x="168" y="10862"/>
                    <a:pt x="134" y="10929"/>
                  </a:cubicBezTo>
                  <a:cubicBezTo>
                    <a:pt x="68" y="10995"/>
                    <a:pt x="1" y="11129"/>
                    <a:pt x="1" y="11229"/>
                  </a:cubicBezTo>
                  <a:lnTo>
                    <a:pt x="1" y="27541"/>
                  </a:lnTo>
                  <a:cubicBezTo>
                    <a:pt x="1" y="27713"/>
                    <a:pt x="92" y="27813"/>
                    <a:pt x="220" y="27813"/>
                  </a:cubicBezTo>
                  <a:cubicBezTo>
                    <a:pt x="265" y="27813"/>
                    <a:pt x="315" y="27800"/>
                    <a:pt x="368" y="27774"/>
                  </a:cubicBezTo>
                  <a:lnTo>
                    <a:pt x="19014" y="17000"/>
                  </a:lnTo>
                  <a:cubicBezTo>
                    <a:pt x="19048" y="16966"/>
                    <a:pt x="19081" y="16933"/>
                    <a:pt x="19148" y="16900"/>
                  </a:cubicBezTo>
                  <a:cubicBezTo>
                    <a:pt x="19215" y="16799"/>
                    <a:pt x="19248" y="16699"/>
                    <a:pt x="19248" y="16566"/>
                  </a:cubicBezTo>
                  <a:lnTo>
                    <a:pt x="19248" y="14131"/>
                  </a:lnTo>
                  <a:lnTo>
                    <a:pt x="22417" y="10929"/>
                  </a:lnTo>
                  <a:cubicBezTo>
                    <a:pt x="22517" y="10795"/>
                    <a:pt x="22617" y="10628"/>
                    <a:pt x="22650" y="10462"/>
                  </a:cubicBezTo>
                  <a:cubicBezTo>
                    <a:pt x="22717" y="10328"/>
                    <a:pt x="22684" y="10261"/>
                    <a:pt x="22617" y="10261"/>
                  </a:cubicBezTo>
                  <a:lnTo>
                    <a:pt x="19281" y="10728"/>
                  </a:lnTo>
                  <a:lnTo>
                    <a:pt x="19281" y="254"/>
                  </a:lnTo>
                  <a:cubicBezTo>
                    <a:pt x="19305" y="110"/>
                    <a:pt x="19191" y="0"/>
                    <a:pt x="19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8"/>
            <p:cNvSpPr/>
            <p:nvPr/>
          </p:nvSpPr>
          <p:spPr>
            <a:xfrm>
              <a:off x="2314500" y="211675"/>
              <a:ext cx="572100" cy="700250"/>
            </a:xfrm>
            <a:custGeom>
              <a:avLst/>
              <a:gdLst/>
              <a:ahLst/>
              <a:cxnLst/>
              <a:rect l="l" t="t" r="r" b="b"/>
              <a:pathLst>
                <a:path w="22884" h="28010" extrusionOk="0">
                  <a:moveTo>
                    <a:pt x="19181" y="223"/>
                  </a:moveTo>
                  <a:cubicBezTo>
                    <a:pt x="19215" y="223"/>
                    <a:pt x="19215" y="290"/>
                    <a:pt x="19215" y="356"/>
                  </a:cubicBezTo>
                  <a:lnTo>
                    <a:pt x="19215" y="10931"/>
                  </a:lnTo>
                  <a:lnTo>
                    <a:pt x="22650" y="10464"/>
                  </a:lnTo>
                  <a:cubicBezTo>
                    <a:pt x="22650" y="10464"/>
                    <a:pt x="22650" y="10497"/>
                    <a:pt x="22650" y="10530"/>
                  </a:cubicBezTo>
                  <a:cubicBezTo>
                    <a:pt x="22617" y="10697"/>
                    <a:pt x="22550" y="10830"/>
                    <a:pt x="22417" y="10931"/>
                  </a:cubicBezTo>
                  <a:lnTo>
                    <a:pt x="19281" y="14133"/>
                  </a:lnTo>
                  <a:lnTo>
                    <a:pt x="19248" y="14166"/>
                  </a:lnTo>
                  <a:lnTo>
                    <a:pt x="19248" y="16668"/>
                  </a:lnTo>
                  <a:cubicBezTo>
                    <a:pt x="19248" y="16768"/>
                    <a:pt x="19215" y="16835"/>
                    <a:pt x="19148" y="16935"/>
                  </a:cubicBezTo>
                  <a:cubicBezTo>
                    <a:pt x="19114" y="16968"/>
                    <a:pt x="19081" y="16968"/>
                    <a:pt x="19048" y="17002"/>
                  </a:cubicBezTo>
                  <a:lnTo>
                    <a:pt x="401" y="27776"/>
                  </a:lnTo>
                  <a:cubicBezTo>
                    <a:pt x="368" y="27809"/>
                    <a:pt x="301" y="27809"/>
                    <a:pt x="268" y="27809"/>
                  </a:cubicBezTo>
                  <a:cubicBezTo>
                    <a:pt x="201" y="27776"/>
                    <a:pt x="201" y="27743"/>
                    <a:pt x="201" y="27643"/>
                  </a:cubicBezTo>
                  <a:lnTo>
                    <a:pt x="201" y="11331"/>
                  </a:lnTo>
                  <a:cubicBezTo>
                    <a:pt x="201" y="11231"/>
                    <a:pt x="234" y="11164"/>
                    <a:pt x="301" y="11097"/>
                  </a:cubicBezTo>
                  <a:cubicBezTo>
                    <a:pt x="334" y="11064"/>
                    <a:pt x="368" y="11031"/>
                    <a:pt x="401" y="10997"/>
                  </a:cubicBezTo>
                  <a:lnTo>
                    <a:pt x="19048" y="223"/>
                  </a:lnTo>
                  <a:close/>
                  <a:moveTo>
                    <a:pt x="19151" y="1"/>
                  </a:moveTo>
                  <a:cubicBezTo>
                    <a:pt x="19076" y="1"/>
                    <a:pt x="19006" y="17"/>
                    <a:pt x="18948" y="56"/>
                  </a:cubicBezTo>
                  <a:lnTo>
                    <a:pt x="301" y="10830"/>
                  </a:lnTo>
                  <a:cubicBezTo>
                    <a:pt x="234" y="10864"/>
                    <a:pt x="201" y="10897"/>
                    <a:pt x="168" y="10964"/>
                  </a:cubicBezTo>
                  <a:cubicBezTo>
                    <a:pt x="68" y="11064"/>
                    <a:pt x="1" y="11197"/>
                    <a:pt x="1" y="11331"/>
                  </a:cubicBezTo>
                  <a:lnTo>
                    <a:pt x="1" y="27643"/>
                  </a:lnTo>
                  <a:cubicBezTo>
                    <a:pt x="1" y="27776"/>
                    <a:pt x="68" y="27909"/>
                    <a:pt x="168" y="27976"/>
                  </a:cubicBezTo>
                  <a:cubicBezTo>
                    <a:pt x="201" y="28009"/>
                    <a:pt x="268" y="28009"/>
                    <a:pt x="301" y="28009"/>
                  </a:cubicBezTo>
                  <a:cubicBezTo>
                    <a:pt x="401" y="28009"/>
                    <a:pt x="468" y="27976"/>
                    <a:pt x="535" y="27943"/>
                  </a:cubicBezTo>
                  <a:lnTo>
                    <a:pt x="19148" y="17202"/>
                  </a:lnTo>
                  <a:cubicBezTo>
                    <a:pt x="19181" y="17168"/>
                    <a:pt x="19248" y="17102"/>
                    <a:pt x="19281" y="17068"/>
                  </a:cubicBezTo>
                  <a:cubicBezTo>
                    <a:pt x="19381" y="16968"/>
                    <a:pt x="19448" y="16801"/>
                    <a:pt x="19448" y="16668"/>
                  </a:cubicBezTo>
                  <a:lnTo>
                    <a:pt x="19448" y="14266"/>
                  </a:lnTo>
                  <a:lnTo>
                    <a:pt x="22550" y="11097"/>
                  </a:lnTo>
                  <a:cubicBezTo>
                    <a:pt x="22684" y="10964"/>
                    <a:pt x="22784" y="10797"/>
                    <a:pt x="22850" y="10597"/>
                  </a:cubicBezTo>
                  <a:cubicBezTo>
                    <a:pt x="22884" y="10497"/>
                    <a:pt x="22884" y="10397"/>
                    <a:pt x="22850" y="10297"/>
                  </a:cubicBezTo>
                  <a:cubicBezTo>
                    <a:pt x="22817" y="10263"/>
                    <a:pt x="22750" y="10263"/>
                    <a:pt x="22684" y="10263"/>
                  </a:cubicBezTo>
                  <a:lnTo>
                    <a:pt x="19448" y="10697"/>
                  </a:lnTo>
                  <a:lnTo>
                    <a:pt x="19448" y="356"/>
                  </a:lnTo>
                  <a:cubicBezTo>
                    <a:pt x="19481" y="223"/>
                    <a:pt x="19415" y="89"/>
                    <a:pt x="19315" y="23"/>
                  </a:cubicBezTo>
                  <a:cubicBezTo>
                    <a:pt x="19259" y="9"/>
                    <a:pt x="19204" y="1"/>
                    <a:pt x="19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8"/>
            <p:cNvSpPr/>
            <p:nvPr/>
          </p:nvSpPr>
          <p:spPr>
            <a:xfrm>
              <a:off x="2466275" y="398200"/>
              <a:ext cx="188500" cy="337775"/>
            </a:xfrm>
            <a:custGeom>
              <a:avLst/>
              <a:gdLst/>
              <a:ahLst/>
              <a:cxnLst/>
              <a:rect l="l" t="t" r="r" b="b"/>
              <a:pathLst>
                <a:path w="7540" h="13511" extrusionOk="0">
                  <a:moveTo>
                    <a:pt x="4637" y="0"/>
                  </a:moveTo>
                  <a:lnTo>
                    <a:pt x="3470" y="701"/>
                  </a:lnTo>
                  <a:lnTo>
                    <a:pt x="2769" y="1101"/>
                  </a:lnTo>
                  <a:lnTo>
                    <a:pt x="2769" y="2502"/>
                  </a:lnTo>
                  <a:cubicBezTo>
                    <a:pt x="1135" y="3670"/>
                    <a:pt x="134" y="5204"/>
                    <a:pt x="134" y="6872"/>
                  </a:cubicBezTo>
                  <a:cubicBezTo>
                    <a:pt x="134" y="7172"/>
                    <a:pt x="168" y="7472"/>
                    <a:pt x="268" y="7773"/>
                  </a:cubicBezTo>
                  <a:cubicBezTo>
                    <a:pt x="482" y="8278"/>
                    <a:pt x="900" y="8455"/>
                    <a:pt x="1416" y="8455"/>
                  </a:cubicBezTo>
                  <a:cubicBezTo>
                    <a:pt x="1785" y="8455"/>
                    <a:pt x="2205" y="8365"/>
                    <a:pt x="2636" y="8240"/>
                  </a:cubicBezTo>
                  <a:cubicBezTo>
                    <a:pt x="3003" y="8106"/>
                    <a:pt x="3337" y="8006"/>
                    <a:pt x="3670" y="7906"/>
                  </a:cubicBezTo>
                  <a:cubicBezTo>
                    <a:pt x="3979" y="7789"/>
                    <a:pt x="4255" y="7710"/>
                    <a:pt x="4467" y="7710"/>
                  </a:cubicBezTo>
                  <a:cubicBezTo>
                    <a:pt x="4737" y="7710"/>
                    <a:pt x="4904" y="7837"/>
                    <a:pt x="4904" y="8173"/>
                  </a:cubicBezTo>
                  <a:cubicBezTo>
                    <a:pt x="4904" y="8740"/>
                    <a:pt x="4504" y="9240"/>
                    <a:pt x="3870" y="9607"/>
                  </a:cubicBezTo>
                  <a:cubicBezTo>
                    <a:pt x="3542" y="9793"/>
                    <a:pt x="3282" y="9868"/>
                    <a:pt x="3077" y="9868"/>
                  </a:cubicBezTo>
                  <a:cubicBezTo>
                    <a:pt x="2658" y="9868"/>
                    <a:pt x="2470" y="9554"/>
                    <a:pt x="2403" y="9240"/>
                  </a:cubicBezTo>
                  <a:lnTo>
                    <a:pt x="1" y="11275"/>
                  </a:lnTo>
                  <a:cubicBezTo>
                    <a:pt x="34" y="11475"/>
                    <a:pt x="101" y="11642"/>
                    <a:pt x="168" y="11775"/>
                  </a:cubicBezTo>
                  <a:cubicBezTo>
                    <a:pt x="417" y="12246"/>
                    <a:pt x="895" y="12510"/>
                    <a:pt x="1394" y="12510"/>
                  </a:cubicBezTo>
                  <a:cubicBezTo>
                    <a:pt x="1497" y="12510"/>
                    <a:pt x="1600" y="12499"/>
                    <a:pt x="1702" y="12476"/>
                  </a:cubicBezTo>
                  <a:cubicBezTo>
                    <a:pt x="2136" y="12409"/>
                    <a:pt x="2536" y="12276"/>
                    <a:pt x="2903" y="12109"/>
                  </a:cubicBezTo>
                  <a:lnTo>
                    <a:pt x="2903" y="13510"/>
                  </a:lnTo>
                  <a:lnTo>
                    <a:pt x="4771" y="12409"/>
                  </a:lnTo>
                  <a:lnTo>
                    <a:pt x="4771" y="11008"/>
                  </a:lnTo>
                  <a:cubicBezTo>
                    <a:pt x="6405" y="9807"/>
                    <a:pt x="7506" y="8206"/>
                    <a:pt x="7506" y="6505"/>
                  </a:cubicBezTo>
                  <a:cubicBezTo>
                    <a:pt x="7540" y="5304"/>
                    <a:pt x="6939" y="4971"/>
                    <a:pt x="6205" y="4971"/>
                  </a:cubicBezTo>
                  <a:cubicBezTo>
                    <a:pt x="5605" y="5037"/>
                    <a:pt x="5038" y="5171"/>
                    <a:pt x="4471" y="5371"/>
                  </a:cubicBezTo>
                  <a:cubicBezTo>
                    <a:pt x="3826" y="5580"/>
                    <a:pt x="3345" y="5735"/>
                    <a:pt x="3033" y="5735"/>
                  </a:cubicBezTo>
                  <a:cubicBezTo>
                    <a:pt x="2747" y="5735"/>
                    <a:pt x="2603" y="5605"/>
                    <a:pt x="2603" y="5271"/>
                  </a:cubicBezTo>
                  <a:cubicBezTo>
                    <a:pt x="2603" y="5137"/>
                    <a:pt x="2636" y="5004"/>
                    <a:pt x="2703" y="4871"/>
                  </a:cubicBezTo>
                  <a:cubicBezTo>
                    <a:pt x="2903" y="4437"/>
                    <a:pt x="3270" y="4103"/>
                    <a:pt x="3703" y="3870"/>
                  </a:cubicBezTo>
                  <a:cubicBezTo>
                    <a:pt x="4065" y="3667"/>
                    <a:pt x="4358" y="3571"/>
                    <a:pt x="4582" y="3571"/>
                  </a:cubicBezTo>
                  <a:cubicBezTo>
                    <a:pt x="4874" y="3571"/>
                    <a:pt x="5048" y="3734"/>
                    <a:pt x="5104" y="4037"/>
                  </a:cubicBezTo>
                  <a:lnTo>
                    <a:pt x="7406" y="2102"/>
                  </a:lnTo>
                  <a:cubicBezTo>
                    <a:pt x="7239" y="1468"/>
                    <a:pt x="6706" y="1068"/>
                    <a:pt x="6072" y="1068"/>
                  </a:cubicBezTo>
                  <a:cubicBezTo>
                    <a:pt x="5571" y="1068"/>
                    <a:pt x="5104" y="1201"/>
                    <a:pt x="4637" y="14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8"/>
            <p:cNvSpPr/>
            <p:nvPr/>
          </p:nvSpPr>
          <p:spPr>
            <a:xfrm>
              <a:off x="1987600" y="3194575"/>
              <a:ext cx="450350" cy="299000"/>
            </a:xfrm>
            <a:custGeom>
              <a:avLst/>
              <a:gdLst/>
              <a:ahLst/>
              <a:cxnLst/>
              <a:rect l="l" t="t" r="r" b="b"/>
              <a:pathLst>
                <a:path w="18014" h="11960" extrusionOk="0">
                  <a:moveTo>
                    <a:pt x="9007" y="0"/>
                  </a:moveTo>
                  <a:cubicBezTo>
                    <a:pt x="6697" y="0"/>
                    <a:pt x="4387" y="509"/>
                    <a:pt x="2636" y="1527"/>
                  </a:cubicBezTo>
                  <a:cubicBezTo>
                    <a:pt x="868" y="2561"/>
                    <a:pt x="1" y="3895"/>
                    <a:pt x="1" y="5229"/>
                  </a:cubicBezTo>
                  <a:lnTo>
                    <a:pt x="1" y="6730"/>
                  </a:lnTo>
                  <a:cubicBezTo>
                    <a:pt x="1" y="8065"/>
                    <a:pt x="868" y="9399"/>
                    <a:pt x="2636" y="10433"/>
                  </a:cubicBezTo>
                  <a:cubicBezTo>
                    <a:pt x="4387" y="11450"/>
                    <a:pt x="6697" y="11959"/>
                    <a:pt x="9007" y="11959"/>
                  </a:cubicBezTo>
                  <a:cubicBezTo>
                    <a:pt x="11317" y="11959"/>
                    <a:pt x="13627" y="11450"/>
                    <a:pt x="15378" y="10433"/>
                  </a:cubicBezTo>
                  <a:cubicBezTo>
                    <a:pt x="17146" y="9399"/>
                    <a:pt x="18014" y="8065"/>
                    <a:pt x="18014" y="6730"/>
                  </a:cubicBezTo>
                  <a:lnTo>
                    <a:pt x="18014" y="5229"/>
                  </a:lnTo>
                  <a:cubicBezTo>
                    <a:pt x="18014" y="3895"/>
                    <a:pt x="17146" y="2561"/>
                    <a:pt x="15378" y="1527"/>
                  </a:cubicBezTo>
                  <a:cubicBezTo>
                    <a:pt x="13627" y="509"/>
                    <a:pt x="11317" y="0"/>
                    <a:pt x="9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8"/>
            <p:cNvSpPr/>
            <p:nvPr/>
          </p:nvSpPr>
          <p:spPr>
            <a:xfrm>
              <a:off x="1965100" y="3194575"/>
              <a:ext cx="495375" cy="260625"/>
            </a:xfrm>
            <a:custGeom>
              <a:avLst/>
              <a:gdLst/>
              <a:ahLst/>
              <a:cxnLst/>
              <a:rect l="l" t="t" r="r" b="b"/>
              <a:pathLst>
                <a:path w="19815" h="10425" extrusionOk="0">
                  <a:moveTo>
                    <a:pt x="9924" y="0"/>
                  </a:moveTo>
                  <a:cubicBezTo>
                    <a:pt x="7614" y="0"/>
                    <a:pt x="5304" y="509"/>
                    <a:pt x="3536" y="1527"/>
                  </a:cubicBezTo>
                  <a:cubicBezTo>
                    <a:pt x="0" y="3595"/>
                    <a:pt x="0" y="6864"/>
                    <a:pt x="3536" y="8899"/>
                  </a:cubicBezTo>
                  <a:cubicBezTo>
                    <a:pt x="5304" y="9916"/>
                    <a:pt x="7614" y="10425"/>
                    <a:pt x="9924" y="10425"/>
                  </a:cubicBezTo>
                  <a:cubicBezTo>
                    <a:pt x="12234" y="10425"/>
                    <a:pt x="14544" y="9916"/>
                    <a:pt x="16312" y="8899"/>
                  </a:cubicBezTo>
                  <a:cubicBezTo>
                    <a:pt x="19814" y="6864"/>
                    <a:pt x="19814" y="3561"/>
                    <a:pt x="16312" y="1527"/>
                  </a:cubicBezTo>
                  <a:cubicBezTo>
                    <a:pt x="14544" y="509"/>
                    <a:pt x="12234" y="0"/>
                    <a:pt x="9924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8"/>
            <p:cNvSpPr/>
            <p:nvPr/>
          </p:nvSpPr>
          <p:spPr>
            <a:xfrm>
              <a:off x="1965100" y="3194575"/>
              <a:ext cx="495375" cy="260625"/>
            </a:xfrm>
            <a:custGeom>
              <a:avLst/>
              <a:gdLst/>
              <a:ahLst/>
              <a:cxnLst/>
              <a:rect l="l" t="t" r="r" b="b"/>
              <a:pathLst>
                <a:path w="19815" h="10425" extrusionOk="0">
                  <a:moveTo>
                    <a:pt x="9924" y="0"/>
                  </a:moveTo>
                  <a:cubicBezTo>
                    <a:pt x="7614" y="0"/>
                    <a:pt x="5304" y="509"/>
                    <a:pt x="3536" y="1527"/>
                  </a:cubicBezTo>
                  <a:cubicBezTo>
                    <a:pt x="0" y="3595"/>
                    <a:pt x="0" y="6864"/>
                    <a:pt x="3536" y="8899"/>
                  </a:cubicBezTo>
                  <a:cubicBezTo>
                    <a:pt x="5304" y="9916"/>
                    <a:pt x="7614" y="10425"/>
                    <a:pt x="9924" y="10425"/>
                  </a:cubicBezTo>
                  <a:cubicBezTo>
                    <a:pt x="12234" y="10425"/>
                    <a:pt x="14544" y="9916"/>
                    <a:pt x="16312" y="8899"/>
                  </a:cubicBezTo>
                  <a:cubicBezTo>
                    <a:pt x="19814" y="6864"/>
                    <a:pt x="19814" y="3561"/>
                    <a:pt x="16312" y="1527"/>
                  </a:cubicBezTo>
                  <a:cubicBezTo>
                    <a:pt x="14544" y="509"/>
                    <a:pt x="12234" y="0"/>
                    <a:pt x="9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8"/>
            <p:cNvSpPr/>
            <p:nvPr/>
          </p:nvSpPr>
          <p:spPr>
            <a:xfrm>
              <a:off x="1969250" y="3145175"/>
              <a:ext cx="486225" cy="299525"/>
            </a:xfrm>
            <a:custGeom>
              <a:avLst/>
              <a:gdLst/>
              <a:ahLst/>
              <a:cxnLst/>
              <a:rect l="l" t="t" r="r" b="b"/>
              <a:pathLst>
                <a:path w="19449" h="11981" extrusionOk="0">
                  <a:moveTo>
                    <a:pt x="9741" y="0"/>
                  </a:moveTo>
                  <a:cubicBezTo>
                    <a:pt x="1102" y="0"/>
                    <a:pt x="1" y="3703"/>
                    <a:pt x="1" y="5637"/>
                  </a:cubicBezTo>
                  <a:cubicBezTo>
                    <a:pt x="1" y="7539"/>
                    <a:pt x="1168" y="9140"/>
                    <a:pt x="3570" y="10508"/>
                  </a:cubicBezTo>
                  <a:cubicBezTo>
                    <a:pt x="5334" y="11452"/>
                    <a:pt x="7335" y="11981"/>
                    <a:pt x="9378" y="11981"/>
                  </a:cubicBezTo>
                  <a:cubicBezTo>
                    <a:pt x="9499" y="11981"/>
                    <a:pt x="9620" y="11979"/>
                    <a:pt x="9741" y="11975"/>
                  </a:cubicBezTo>
                  <a:cubicBezTo>
                    <a:pt x="9861" y="11979"/>
                    <a:pt x="9980" y="11981"/>
                    <a:pt x="10099" y="11981"/>
                  </a:cubicBezTo>
                  <a:cubicBezTo>
                    <a:pt x="12114" y="11981"/>
                    <a:pt x="14115" y="11452"/>
                    <a:pt x="15879" y="10508"/>
                  </a:cubicBezTo>
                  <a:cubicBezTo>
                    <a:pt x="18281" y="9140"/>
                    <a:pt x="19448" y="7539"/>
                    <a:pt x="19448" y="5637"/>
                  </a:cubicBezTo>
                  <a:cubicBezTo>
                    <a:pt x="19448" y="3703"/>
                    <a:pt x="18381" y="0"/>
                    <a:pt x="9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8"/>
            <p:cNvSpPr/>
            <p:nvPr/>
          </p:nvSpPr>
          <p:spPr>
            <a:xfrm>
              <a:off x="2208600" y="3288800"/>
              <a:ext cx="224350" cy="114200"/>
            </a:xfrm>
            <a:custGeom>
              <a:avLst/>
              <a:gdLst/>
              <a:ahLst/>
              <a:cxnLst/>
              <a:rect l="l" t="t" r="r" b="b"/>
              <a:pathLst>
                <a:path w="8974" h="4568" extrusionOk="0">
                  <a:moveTo>
                    <a:pt x="8070" y="0"/>
                  </a:moveTo>
                  <a:cubicBezTo>
                    <a:pt x="7832" y="0"/>
                    <a:pt x="7603" y="105"/>
                    <a:pt x="7439" y="293"/>
                  </a:cubicBezTo>
                  <a:cubicBezTo>
                    <a:pt x="7172" y="526"/>
                    <a:pt x="6839" y="760"/>
                    <a:pt x="6538" y="927"/>
                  </a:cubicBezTo>
                  <a:cubicBezTo>
                    <a:pt x="6238" y="1127"/>
                    <a:pt x="5938" y="1293"/>
                    <a:pt x="5638" y="1460"/>
                  </a:cubicBezTo>
                  <a:cubicBezTo>
                    <a:pt x="4904" y="1727"/>
                    <a:pt x="4170" y="1927"/>
                    <a:pt x="3403" y="2027"/>
                  </a:cubicBezTo>
                  <a:lnTo>
                    <a:pt x="3236" y="2061"/>
                  </a:lnTo>
                  <a:cubicBezTo>
                    <a:pt x="2602" y="2127"/>
                    <a:pt x="1401" y="2061"/>
                    <a:pt x="901" y="2561"/>
                  </a:cubicBezTo>
                  <a:cubicBezTo>
                    <a:pt x="0" y="3395"/>
                    <a:pt x="1235" y="4129"/>
                    <a:pt x="1969" y="4362"/>
                  </a:cubicBezTo>
                  <a:cubicBezTo>
                    <a:pt x="2445" y="4500"/>
                    <a:pt x="2936" y="4568"/>
                    <a:pt x="3425" y="4568"/>
                  </a:cubicBezTo>
                  <a:cubicBezTo>
                    <a:pt x="4237" y="4568"/>
                    <a:pt x="5043" y="4383"/>
                    <a:pt x="5771" y="4029"/>
                  </a:cubicBezTo>
                  <a:cubicBezTo>
                    <a:pt x="6805" y="3562"/>
                    <a:pt x="7673" y="2828"/>
                    <a:pt x="8273" y="1894"/>
                  </a:cubicBezTo>
                  <a:cubicBezTo>
                    <a:pt x="8507" y="1494"/>
                    <a:pt x="8974" y="326"/>
                    <a:pt x="8373" y="59"/>
                  </a:cubicBezTo>
                  <a:cubicBezTo>
                    <a:pt x="8274" y="19"/>
                    <a:pt x="8171" y="0"/>
                    <a:pt x="8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8"/>
            <p:cNvSpPr/>
            <p:nvPr/>
          </p:nvSpPr>
          <p:spPr>
            <a:xfrm>
              <a:off x="1969250" y="3157675"/>
              <a:ext cx="139300" cy="253525"/>
            </a:xfrm>
            <a:custGeom>
              <a:avLst/>
              <a:gdLst/>
              <a:ahLst/>
              <a:cxnLst/>
              <a:rect l="l" t="t" r="r" b="b"/>
              <a:pathLst>
                <a:path w="5572" h="10141" extrusionOk="0">
                  <a:moveTo>
                    <a:pt x="5105" y="0"/>
                  </a:moveTo>
                  <a:cubicBezTo>
                    <a:pt x="668" y="1034"/>
                    <a:pt x="1" y="3636"/>
                    <a:pt x="1" y="5137"/>
                  </a:cubicBezTo>
                  <a:cubicBezTo>
                    <a:pt x="1" y="7039"/>
                    <a:pt x="1168" y="8640"/>
                    <a:pt x="3570" y="10041"/>
                  </a:cubicBezTo>
                  <a:cubicBezTo>
                    <a:pt x="3637" y="10074"/>
                    <a:pt x="3704" y="10108"/>
                    <a:pt x="3804" y="10141"/>
                  </a:cubicBezTo>
                  <a:cubicBezTo>
                    <a:pt x="1344" y="8542"/>
                    <a:pt x="2568" y="4478"/>
                    <a:pt x="4943" y="4478"/>
                  </a:cubicBezTo>
                  <a:cubicBezTo>
                    <a:pt x="5145" y="4478"/>
                    <a:pt x="5355" y="4508"/>
                    <a:pt x="5572" y="4570"/>
                  </a:cubicBezTo>
                  <a:lnTo>
                    <a:pt x="5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8"/>
            <p:cNvSpPr/>
            <p:nvPr/>
          </p:nvSpPr>
          <p:spPr>
            <a:xfrm>
              <a:off x="2000125" y="2995275"/>
              <a:ext cx="425325" cy="292300"/>
            </a:xfrm>
            <a:custGeom>
              <a:avLst/>
              <a:gdLst/>
              <a:ahLst/>
              <a:cxnLst/>
              <a:rect l="l" t="t" r="r" b="b"/>
              <a:pathLst>
                <a:path w="17013" h="11692" extrusionOk="0">
                  <a:moveTo>
                    <a:pt x="8494" y="0"/>
                  </a:moveTo>
                  <a:cubicBezTo>
                    <a:pt x="6321" y="0"/>
                    <a:pt x="4153" y="475"/>
                    <a:pt x="2502" y="1426"/>
                  </a:cubicBezTo>
                  <a:cubicBezTo>
                    <a:pt x="834" y="2393"/>
                    <a:pt x="0" y="3661"/>
                    <a:pt x="0" y="4895"/>
                  </a:cubicBezTo>
                  <a:lnTo>
                    <a:pt x="0" y="6797"/>
                  </a:lnTo>
                  <a:cubicBezTo>
                    <a:pt x="0" y="8031"/>
                    <a:pt x="834" y="9298"/>
                    <a:pt x="2502" y="10266"/>
                  </a:cubicBezTo>
                  <a:cubicBezTo>
                    <a:pt x="4153" y="11216"/>
                    <a:pt x="6330" y="11692"/>
                    <a:pt x="8506" y="11692"/>
                  </a:cubicBezTo>
                  <a:cubicBezTo>
                    <a:pt x="10683" y="11692"/>
                    <a:pt x="12859" y="11216"/>
                    <a:pt x="14511" y="10266"/>
                  </a:cubicBezTo>
                  <a:cubicBezTo>
                    <a:pt x="16178" y="9298"/>
                    <a:pt x="17012" y="8031"/>
                    <a:pt x="16979" y="6797"/>
                  </a:cubicBezTo>
                  <a:lnTo>
                    <a:pt x="16979" y="4895"/>
                  </a:lnTo>
                  <a:cubicBezTo>
                    <a:pt x="17012" y="3661"/>
                    <a:pt x="16178" y="2393"/>
                    <a:pt x="14511" y="1426"/>
                  </a:cubicBezTo>
                  <a:cubicBezTo>
                    <a:pt x="12843" y="475"/>
                    <a:pt x="10666" y="0"/>
                    <a:pt x="8494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8"/>
            <p:cNvSpPr/>
            <p:nvPr/>
          </p:nvSpPr>
          <p:spPr>
            <a:xfrm>
              <a:off x="2000125" y="2995275"/>
              <a:ext cx="425325" cy="292300"/>
            </a:xfrm>
            <a:custGeom>
              <a:avLst/>
              <a:gdLst/>
              <a:ahLst/>
              <a:cxnLst/>
              <a:rect l="l" t="t" r="r" b="b"/>
              <a:pathLst>
                <a:path w="17013" h="11692" extrusionOk="0">
                  <a:moveTo>
                    <a:pt x="8494" y="0"/>
                  </a:moveTo>
                  <a:cubicBezTo>
                    <a:pt x="6321" y="0"/>
                    <a:pt x="4153" y="475"/>
                    <a:pt x="2502" y="1426"/>
                  </a:cubicBezTo>
                  <a:cubicBezTo>
                    <a:pt x="834" y="2393"/>
                    <a:pt x="0" y="3661"/>
                    <a:pt x="0" y="4895"/>
                  </a:cubicBezTo>
                  <a:lnTo>
                    <a:pt x="0" y="6797"/>
                  </a:lnTo>
                  <a:cubicBezTo>
                    <a:pt x="0" y="8031"/>
                    <a:pt x="834" y="9298"/>
                    <a:pt x="2502" y="10266"/>
                  </a:cubicBezTo>
                  <a:cubicBezTo>
                    <a:pt x="4153" y="11216"/>
                    <a:pt x="6330" y="11692"/>
                    <a:pt x="8506" y="11692"/>
                  </a:cubicBezTo>
                  <a:cubicBezTo>
                    <a:pt x="10683" y="11692"/>
                    <a:pt x="12859" y="11216"/>
                    <a:pt x="14511" y="10266"/>
                  </a:cubicBezTo>
                  <a:cubicBezTo>
                    <a:pt x="16178" y="9298"/>
                    <a:pt x="17012" y="8031"/>
                    <a:pt x="16979" y="6797"/>
                  </a:cubicBezTo>
                  <a:lnTo>
                    <a:pt x="16979" y="4895"/>
                  </a:lnTo>
                  <a:cubicBezTo>
                    <a:pt x="17012" y="3661"/>
                    <a:pt x="16178" y="2393"/>
                    <a:pt x="14511" y="1426"/>
                  </a:cubicBezTo>
                  <a:cubicBezTo>
                    <a:pt x="12843" y="475"/>
                    <a:pt x="10666" y="0"/>
                    <a:pt x="8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8"/>
            <p:cNvSpPr/>
            <p:nvPr/>
          </p:nvSpPr>
          <p:spPr>
            <a:xfrm>
              <a:off x="1979275" y="2995275"/>
              <a:ext cx="467025" cy="245400"/>
            </a:xfrm>
            <a:custGeom>
              <a:avLst/>
              <a:gdLst/>
              <a:ahLst/>
              <a:cxnLst/>
              <a:rect l="l" t="t" r="r" b="b"/>
              <a:pathLst>
                <a:path w="18681" h="9816" extrusionOk="0">
                  <a:moveTo>
                    <a:pt x="9353" y="0"/>
                  </a:moveTo>
                  <a:cubicBezTo>
                    <a:pt x="7180" y="0"/>
                    <a:pt x="5004" y="475"/>
                    <a:pt x="3336" y="1426"/>
                  </a:cubicBezTo>
                  <a:cubicBezTo>
                    <a:pt x="0" y="3361"/>
                    <a:pt x="34" y="6463"/>
                    <a:pt x="3336" y="8364"/>
                  </a:cubicBezTo>
                  <a:cubicBezTo>
                    <a:pt x="4987" y="9332"/>
                    <a:pt x="7155" y="9815"/>
                    <a:pt x="9328" y="9815"/>
                  </a:cubicBezTo>
                  <a:cubicBezTo>
                    <a:pt x="11500" y="9815"/>
                    <a:pt x="13677" y="9332"/>
                    <a:pt x="15345" y="8364"/>
                  </a:cubicBezTo>
                  <a:cubicBezTo>
                    <a:pt x="18680" y="6463"/>
                    <a:pt x="18680" y="3361"/>
                    <a:pt x="15345" y="1426"/>
                  </a:cubicBezTo>
                  <a:cubicBezTo>
                    <a:pt x="13693" y="475"/>
                    <a:pt x="11525" y="0"/>
                    <a:pt x="9353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8"/>
            <p:cNvSpPr/>
            <p:nvPr/>
          </p:nvSpPr>
          <p:spPr>
            <a:xfrm>
              <a:off x="1979275" y="2995275"/>
              <a:ext cx="467025" cy="245400"/>
            </a:xfrm>
            <a:custGeom>
              <a:avLst/>
              <a:gdLst/>
              <a:ahLst/>
              <a:cxnLst/>
              <a:rect l="l" t="t" r="r" b="b"/>
              <a:pathLst>
                <a:path w="18681" h="9816" extrusionOk="0">
                  <a:moveTo>
                    <a:pt x="9353" y="0"/>
                  </a:moveTo>
                  <a:cubicBezTo>
                    <a:pt x="7180" y="0"/>
                    <a:pt x="5004" y="475"/>
                    <a:pt x="3336" y="1426"/>
                  </a:cubicBezTo>
                  <a:cubicBezTo>
                    <a:pt x="0" y="3361"/>
                    <a:pt x="34" y="6463"/>
                    <a:pt x="3336" y="8364"/>
                  </a:cubicBezTo>
                  <a:cubicBezTo>
                    <a:pt x="4987" y="9332"/>
                    <a:pt x="7155" y="9815"/>
                    <a:pt x="9328" y="9815"/>
                  </a:cubicBezTo>
                  <a:cubicBezTo>
                    <a:pt x="11500" y="9815"/>
                    <a:pt x="13677" y="9332"/>
                    <a:pt x="15345" y="8364"/>
                  </a:cubicBezTo>
                  <a:cubicBezTo>
                    <a:pt x="18680" y="6463"/>
                    <a:pt x="18680" y="3361"/>
                    <a:pt x="15345" y="1426"/>
                  </a:cubicBezTo>
                  <a:cubicBezTo>
                    <a:pt x="13693" y="475"/>
                    <a:pt x="11525" y="0"/>
                    <a:pt x="9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8"/>
            <p:cNvSpPr/>
            <p:nvPr/>
          </p:nvSpPr>
          <p:spPr>
            <a:xfrm>
              <a:off x="2011800" y="2617275"/>
              <a:ext cx="401975" cy="597750"/>
            </a:xfrm>
            <a:custGeom>
              <a:avLst/>
              <a:gdLst/>
              <a:ahLst/>
              <a:cxnLst/>
              <a:rect l="l" t="t" r="r" b="b"/>
              <a:pathLst>
                <a:path w="16079" h="23910" extrusionOk="0">
                  <a:moveTo>
                    <a:pt x="4203" y="1"/>
                  </a:moveTo>
                  <a:cubicBezTo>
                    <a:pt x="4203" y="10342"/>
                    <a:pt x="1635" y="16680"/>
                    <a:pt x="634" y="18781"/>
                  </a:cubicBezTo>
                  <a:cubicBezTo>
                    <a:pt x="0" y="20115"/>
                    <a:pt x="667" y="21616"/>
                    <a:pt x="2635" y="22684"/>
                  </a:cubicBezTo>
                  <a:cubicBezTo>
                    <a:pt x="4120" y="23501"/>
                    <a:pt x="6071" y="23910"/>
                    <a:pt x="8027" y="23910"/>
                  </a:cubicBezTo>
                  <a:cubicBezTo>
                    <a:pt x="9982" y="23910"/>
                    <a:pt x="11942" y="23501"/>
                    <a:pt x="13443" y="22684"/>
                  </a:cubicBezTo>
                  <a:cubicBezTo>
                    <a:pt x="15445" y="21616"/>
                    <a:pt x="16078" y="20115"/>
                    <a:pt x="15445" y="18781"/>
                  </a:cubicBezTo>
                  <a:cubicBezTo>
                    <a:pt x="14444" y="16680"/>
                    <a:pt x="11842" y="10342"/>
                    <a:pt x="11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8"/>
            <p:cNvSpPr/>
            <p:nvPr/>
          </p:nvSpPr>
          <p:spPr>
            <a:xfrm>
              <a:off x="2252800" y="2787400"/>
              <a:ext cx="142625" cy="399475"/>
            </a:xfrm>
            <a:custGeom>
              <a:avLst/>
              <a:gdLst/>
              <a:ahLst/>
              <a:cxnLst/>
              <a:rect l="l" t="t" r="r" b="b"/>
              <a:pathLst>
                <a:path w="5705" h="15979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1735" y="3403"/>
                    <a:pt x="2602" y="7206"/>
                    <a:pt x="3203" y="9674"/>
                  </a:cubicBezTo>
                  <a:cubicBezTo>
                    <a:pt x="3603" y="11175"/>
                    <a:pt x="4404" y="12943"/>
                    <a:pt x="3069" y="14144"/>
                  </a:cubicBezTo>
                  <a:cubicBezTo>
                    <a:pt x="2169" y="14945"/>
                    <a:pt x="1135" y="15579"/>
                    <a:pt x="0" y="15979"/>
                  </a:cubicBezTo>
                  <a:cubicBezTo>
                    <a:pt x="0" y="15979"/>
                    <a:pt x="3136" y="15579"/>
                    <a:pt x="4404" y="14311"/>
                  </a:cubicBezTo>
                  <a:cubicBezTo>
                    <a:pt x="5704" y="13043"/>
                    <a:pt x="4704" y="11676"/>
                    <a:pt x="4037" y="9641"/>
                  </a:cubicBezTo>
                  <a:cubicBezTo>
                    <a:pt x="3003" y="6505"/>
                    <a:pt x="2335" y="3303"/>
                    <a:pt x="1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8"/>
            <p:cNvSpPr/>
            <p:nvPr/>
          </p:nvSpPr>
          <p:spPr>
            <a:xfrm>
              <a:off x="2011800" y="2616450"/>
              <a:ext cx="144275" cy="584600"/>
            </a:xfrm>
            <a:custGeom>
              <a:avLst/>
              <a:gdLst/>
              <a:ahLst/>
              <a:cxnLst/>
              <a:rect l="l" t="t" r="r" b="b"/>
              <a:pathLst>
                <a:path w="5771" h="23384" extrusionOk="0">
                  <a:moveTo>
                    <a:pt x="4203" y="1"/>
                  </a:moveTo>
                  <a:cubicBezTo>
                    <a:pt x="4203" y="10375"/>
                    <a:pt x="1635" y="16679"/>
                    <a:pt x="634" y="18781"/>
                  </a:cubicBezTo>
                  <a:cubicBezTo>
                    <a:pt x="0" y="20148"/>
                    <a:pt x="667" y="21649"/>
                    <a:pt x="2635" y="22717"/>
                  </a:cubicBezTo>
                  <a:cubicBezTo>
                    <a:pt x="3169" y="22984"/>
                    <a:pt x="3703" y="23217"/>
                    <a:pt x="4303" y="23384"/>
                  </a:cubicBezTo>
                  <a:cubicBezTo>
                    <a:pt x="1801" y="21883"/>
                    <a:pt x="3669" y="19081"/>
                    <a:pt x="4603" y="15578"/>
                  </a:cubicBezTo>
                  <a:cubicBezTo>
                    <a:pt x="5471" y="12243"/>
                    <a:pt x="5738" y="5338"/>
                    <a:pt x="5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8"/>
            <p:cNvSpPr/>
            <p:nvPr/>
          </p:nvSpPr>
          <p:spPr>
            <a:xfrm>
              <a:off x="2062650" y="2451550"/>
              <a:ext cx="300250" cy="228300"/>
            </a:xfrm>
            <a:custGeom>
              <a:avLst/>
              <a:gdLst/>
              <a:ahLst/>
              <a:cxnLst/>
              <a:rect l="l" t="t" r="r" b="b"/>
              <a:pathLst>
                <a:path w="12010" h="9132" extrusionOk="0">
                  <a:moveTo>
                    <a:pt x="6005" y="0"/>
                  </a:moveTo>
                  <a:cubicBezTo>
                    <a:pt x="4462" y="0"/>
                    <a:pt x="2920" y="342"/>
                    <a:pt x="1736" y="1026"/>
                  </a:cubicBezTo>
                  <a:cubicBezTo>
                    <a:pt x="568" y="1693"/>
                    <a:pt x="1" y="2594"/>
                    <a:pt x="1" y="3461"/>
                  </a:cubicBezTo>
                  <a:lnTo>
                    <a:pt x="1" y="5663"/>
                  </a:lnTo>
                  <a:cubicBezTo>
                    <a:pt x="1" y="6530"/>
                    <a:pt x="568" y="7431"/>
                    <a:pt x="1736" y="8131"/>
                  </a:cubicBezTo>
                  <a:cubicBezTo>
                    <a:pt x="2920" y="8798"/>
                    <a:pt x="4462" y="9132"/>
                    <a:pt x="6005" y="9132"/>
                  </a:cubicBezTo>
                  <a:cubicBezTo>
                    <a:pt x="7548" y="9132"/>
                    <a:pt x="9091" y="8798"/>
                    <a:pt x="10275" y="8131"/>
                  </a:cubicBezTo>
                  <a:cubicBezTo>
                    <a:pt x="11442" y="7431"/>
                    <a:pt x="12010" y="6530"/>
                    <a:pt x="12010" y="5663"/>
                  </a:cubicBezTo>
                  <a:lnTo>
                    <a:pt x="12010" y="3461"/>
                  </a:lnTo>
                  <a:cubicBezTo>
                    <a:pt x="12010" y="2594"/>
                    <a:pt x="11442" y="1693"/>
                    <a:pt x="10275" y="1026"/>
                  </a:cubicBezTo>
                  <a:cubicBezTo>
                    <a:pt x="9091" y="342"/>
                    <a:pt x="7548" y="0"/>
                    <a:pt x="6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8"/>
            <p:cNvSpPr/>
            <p:nvPr/>
          </p:nvSpPr>
          <p:spPr>
            <a:xfrm>
              <a:off x="2062650" y="2452175"/>
              <a:ext cx="132625" cy="226850"/>
            </a:xfrm>
            <a:custGeom>
              <a:avLst/>
              <a:gdLst/>
              <a:ahLst/>
              <a:cxnLst/>
              <a:rect l="l" t="t" r="r" b="b"/>
              <a:pathLst>
                <a:path w="5305" h="9074" extrusionOk="0">
                  <a:moveTo>
                    <a:pt x="5305" y="0"/>
                  </a:moveTo>
                  <a:cubicBezTo>
                    <a:pt x="4037" y="67"/>
                    <a:pt x="2836" y="400"/>
                    <a:pt x="1736" y="1001"/>
                  </a:cubicBezTo>
                  <a:cubicBezTo>
                    <a:pt x="568" y="1668"/>
                    <a:pt x="1" y="2569"/>
                    <a:pt x="1" y="3436"/>
                  </a:cubicBezTo>
                  <a:lnTo>
                    <a:pt x="1" y="5638"/>
                  </a:lnTo>
                  <a:cubicBezTo>
                    <a:pt x="1" y="6505"/>
                    <a:pt x="568" y="7406"/>
                    <a:pt x="1736" y="8106"/>
                  </a:cubicBezTo>
                  <a:cubicBezTo>
                    <a:pt x="2836" y="8673"/>
                    <a:pt x="4037" y="9007"/>
                    <a:pt x="5305" y="9073"/>
                  </a:cubicBezTo>
                  <a:lnTo>
                    <a:pt x="5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8"/>
            <p:cNvSpPr/>
            <p:nvPr/>
          </p:nvSpPr>
          <p:spPr>
            <a:xfrm>
              <a:off x="2047650" y="2451550"/>
              <a:ext cx="330250" cy="173900"/>
            </a:xfrm>
            <a:custGeom>
              <a:avLst/>
              <a:gdLst/>
              <a:ahLst/>
              <a:cxnLst/>
              <a:rect l="l" t="t" r="r" b="b"/>
              <a:pathLst>
                <a:path w="13210" h="6956" extrusionOk="0">
                  <a:moveTo>
                    <a:pt x="6605" y="0"/>
                  </a:moveTo>
                  <a:cubicBezTo>
                    <a:pt x="5062" y="0"/>
                    <a:pt x="3520" y="342"/>
                    <a:pt x="2336" y="1026"/>
                  </a:cubicBezTo>
                  <a:cubicBezTo>
                    <a:pt x="1" y="2360"/>
                    <a:pt x="1" y="4562"/>
                    <a:pt x="2336" y="5929"/>
                  </a:cubicBezTo>
                  <a:cubicBezTo>
                    <a:pt x="3520" y="6613"/>
                    <a:pt x="5062" y="6955"/>
                    <a:pt x="6605" y="6955"/>
                  </a:cubicBezTo>
                  <a:cubicBezTo>
                    <a:pt x="8148" y="6955"/>
                    <a:pt x="9691" y="6613"/>
                    <a:pt x="10875" y="5929"/>
                  </a:cubicBezTo>
                  <a:cubicBezTo>
                    <a:pt x="13210" y="4562"/>
                    <a:pt x="13210" y="2394"/>
                    <a:pt x="10875" y="1026"/>
                  </a:cubicBezTo>
                  <a:cubicBezTo>
                    <a:pt x="9691" y="342"/>
                    <a:pt x="8148" y="0"/>
                    <a:pt x="6605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8"/>
            <p:cNvSpPr/>
            <p:nvPr/>
          </p:nvSpPr>
          <p:spPr>
            <a:xfrm>
              <a:off x="2047650" y="2451550"/>
              <a:ext cx="330250" cy="173900"/>
            </a:xfrm>
            <a:custGeom>
              <a:avLst/>
              <a:gdLst/>
              <a:ahLst/>
              <a:cxnLst/>
              <a:rect l="l" t="t" r="r" b="b"/>
              <a:pathLst>
                <a:path w="13210" h="6956" extrusionOk="0">
                  <a:moveTo>
                    <a:pt x="6605" y="0"/>
                  </a:moveTo>
                  <a:cubicBezTo>
                    <a:pt x="5062" y="0"/>
                    <a:pt x="3520" y="342"/>
                    <a:pt x="2336" y="1026"/>
                  </a:cubicBezTo>
                  <a:cubicBezTo>
                    <a:pt x="1" y="2360"/>
                    <a:pt x="1" y="4562"/>
                    <a:pt x="2336" y="5929"/>
                  </a:cubicBezTo>
                  <a:cubicBezTo>
                    <a:pt x="3520" y="6613"/>
                    <a:pt x="5062" y="6955"/>
                    <a:pt x="6605" y="6955"/>
                  </a:cubicBezTo>
                  <a:cubicBezTo>
                    <a:pt x="8148" y="6955"/>
                    <a:pt x="9691" y="6613"/>
                    <a:pt x="10875" y="5929"/>
                  </a:cubicBezTo>
                  <a:cubicBezTo>
                    <a:pt x="13210" y="4562"/>
                    <a:pt x="13210" y="2394"/>
                    <a:pt x="10875" y="1026"/>
                  </a:cubicBezTo>
                  <a:cubicBezTo>
                    <a:pt x="9691" y="342"/>
                    <a:pt x="8148" y="0"/>
                    <a:pt x="6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8"/>
            <p:cNvSpPr/>
            <p:nvPr/>
          </p:nvSpPr>
          <p:spPr>
            <a:xfrm>
              <a:off x="2040975" y="2224725"/>
              <a:ext cx="343600" cy="375500"/>
            </a:xfrm>
            <a:custGeom>
              <a:avLst/>
              <a:gdLst/>
              <a:ahLst/>
              <a:cxnLst/>
              <a:rect l="l" t="t" r="r" b="b"/>
              <a:pathLst>
                <a:path w="13744" h="15020" extrusionOk="0">
                  <a:moveTo>
                    <a:pt x="6872" y="0"/>
                  </a:moveTo>
                  <a:cubicBezTo>
                    <a:pt x="5163" y="0"/>
                    <a:pt x="3453" y="375"/>
                    <a:pt x="2136" y="1126"/>
                  </a:cubicBezTo>
                  <a:cubicBezTo>
                    <a:pt x="634" y="1993"/>
                    <a:pt x="1" y="3194"/>
                    <a:pt x="234" y="4295"/>
                  </a:cubicBezTo>
                  <a:lnTo>
                    <a:pt x="1902" y="12467"/>
                  </a:lnTo>
                  <a:cubicBezTo>
                    <a:pt x="2102" y="13201"/>
                    <a:pt x="2636" y="13835"/>
                    <a:pt x="3336" y="14169"/>
                  </a:cubicBezTo>
                  <a:cubicBezTo>
                    <a:pt x="4304" y="14736"/>
                    <a:pt x="5580" y="15019"/>
                    <a:pt x="6860" y="15019"/>
                  </a:cubicBezTo>
                  <a:cubicBezTo>
                    <a:pt x="8140" y="15019"/>
                    <a:pt x="9424" y="14736"/>
                    <a:pt x="10408" y="14169"/>
                  </a:cubicBezTo>
                  <a:cubicBezTo>
                    <a:pt x="11109" y="13835"/>
                    <a:pt x="11609" y="13201"/>
                    <a:pt x="11842" y="12467"/>
                  </a:cubicBezTo>
                  <a:lnTo>
                    <a:pt x="13510" y="4295"/>
                  </a:lnTo>
                  <a:cubicBezTo>
                    <a:pt x="13744" y="3194"/>
                    <a:pt x="13110" y="1993"/>
                    <a:pt x="11609" y="1126"/>
                  </a:cubicBezTo>
                  <a:cubicBezTo>
                    <a:pt x="10291" y="375"/>
                    <a:pt x="8582" y="0"/>
                    <a:pt x="6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8"/>
            <p:cNvSpPr/>
            <p:nvPr/>
          </p:nvSpPr>
          <p:spPr>
            <a:xfrm>
              <a:off x="2302000" y="2260375"/>
              <a:ext cx="81750" cy="317750"/>
            </a:xfrm>
            <a:custGeom>
              <a:avLst/>
              <a:gdLst/>
              <a:ahLst/>
              <a:cxnLst/>
              <a:rect l="l" t="t" r="r" b="b"/>
              <a:pathLst>
                <a:path w="3270" h="12710" extrusionOk="0">
                  <a:moveTo>
                    <a:pt x="1602" y="0"/>
                  </a:moveTo>
                  <a:cubicBezTo>
                    <a:pt x="1235" y="3036"/>
                    <a:pt x="434" y="9207"/>
                    <a:pt x="0" y="12709"/>
                  </a:cubicBezTo>
                  <a:cubicBezTo>
                    <a:pt x="668" y="12376"/>
                    <a:pt x="1168" y="11775"/>
                    <a:pt x="1401" y="11041"/>
                  </a:cubicBezTo>
                  <a:lnTo>
                    <a:pt x="3069" y="2902"/>
                  </a:lnTo>
                  <a:cubicBezTo>
                    <a:pt x="3269" y="1868"/>
                    <a:pt x="2769" y="834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8"/>
            <p:cNvSpPr/>
            <p:nvPr/>
          </p:nvSpPr>
          <p:spPr>
            <a:xfrm>
              <a:off x="2040975" y="2237025"/>
              <a:ext cx="118450" cy="356100"/>
            </a:xfrm>
            <a:custGeom>
              <a:avLst/>
              <a:gdLst/>
              <a:ahLst/>
              <a:cxnLst/>
              <a:rect l="l" t="t" r="r" b="b"/>
              <a:pathLst>
                <a:path w="4738" h="14244" extrusionOk="0">
                  <a:moveTo>
                    <a:pt x="3637" y="0"/>
                  </a:moveTo>
                  <a:cubicBezTo>
                    <a:pt x="3103" y="167"/>
                    <a:pt x="2603" y="367"/>
                    <a:pt x="2136" y="634"/>
                  </a:cubicBezTo>
                  <a:cubicBezTo>
                    <a:pt x="634" y="1501"/>
                    <a:pt x="1" y="2702"/>
                    <a:pt x="234" y="3803"/>
                  </a:cubicBezTo>
                  <a:lnTo>
                    <a:pt x="1902" y="11975"/>
                  </a:lnTo>
                  <a:cubicBezTo>
                    <a:pt x="2102" y="12709"/>
                    <a:pt x="2636" y="13343"/>
                    <a:pt x="3336" y="13677"/>
                  </a:cubicBezTo>
                  <a:cubicBezTo>
                    <a:pt x="3770" y="13910"/>
                    <a:pt x="4237" y="14110"/>
                    <a:pt x="4737" y="14244"/>
                  </a:cubicBezTo>
                  <a:lnTo>
                    <a:pt x="36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8"/>
            <p:cNvSpPr/>
            <p:nvPr/>
          </p:nvSpPr>
          <p:spPr>
            <a:xfrm>
              <a:off x="2029300" y="2224725"/>
              <a:ext cx="366950" cy="193075"/>
            </a:xfrm>
            <a:custGeom>
              <a:avLst/>
              <a:gdLst/>
              <a:ahLst/>
              <a:cxnLst/>
              <a:rect l="l" t="t" r="r" b="b"/>
              <a:pathLst>
                <a:path w="14678" h="7723" extrusionOk="0">
                  <a:moveTo>
                    <a:pt x="7339" y="0"/>
                  </a:moveTo>
                  <a:cubicBezTo>
                    <a:pt x="5630" y="0"/>
                    <a:pt x="3920" y="375"/>
                    <a:pt x="2603" y="1126"/>
                  </a:cubicBezTo>
                  <a:cubicBezTo>
                    <a:pt x="1" y="2627"/>
                    <a:pt x="1" y="5095"/>
                    <a:pt x="2603" y="6596"/>
                  </a:cubicBezTo>
                  <a:cubicBezTo>
                    <a:pt x="3920" y="7347"/>
                    <a:pt x="5638" y="7722"/>
                    <a:pt x="7352" y="7722"/>
                  </a:cubicBezTo>
                  <a:cubicBezTo>
                    <a:pt x="9065" y="7722"/>
                    <a:pt x="10775" y="7347"/>
                    <a:pt x="12076" y="6596"/>
                  </a:cubicBezTo>
                  <a:cubicBezTo>
                    <a:pt x="14678" y="5095"/>
                    <a:pt x="14678" y="2660"/>
                    <a:pt x="12076" y="1126"/>
                  </a:cubicBezTo>
                  <a:cubicBezTo>
                    <a:pt x="10758" y="375"/>
                    <a:pt x="9049" y="0"/>
                    <a:pt x="7339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8"/>
            <p:cNvSpPr/>
            <p:nvPr/>
          </p:nvSpPr>
          <p:spPr>
            <a:xfrm>
              <a:off x="2029300" y="2224725"/>
              <a:ext cx="366950" cy="193075"/>
            </a:xfrm>
            <a:custGeom>
              <a:avLst/>
              <a:gdLst/>
              <a:ahLst/>
              <a:cxnLst/>
              <a:rect l="l" t="t" r="r" b="b"/>
              <a:pathLst>
                <a:path w="14678" h="7723" extrusionOk="0">
                  <a:moveTo>
                    <a:pt x="7339" y="0"/>
                  </a:moveTo>
                  <a:cubicBezTo>
                    <a:pt x="5630" y="0"/>
                    <a:pt x="3920" y="375"/>
                    <a:pt x="2603" y="1126"/>
                  </a:cubicBezTo>
                  <a:cubicBezTo>
                    <a:pt x="1" y="2627"/>
                    <a:pt x="1" y="5095"/>
                    <a:pt x="2603" y="6596"/>
                  </a:cubicBezTo>
                  <a:cubicBezTo>
                    <a:pt x="3920" y="7347"/>
                    <a:pt x="5638" y="7722"/>
                    <a:pt x="7352" y="7722"/>
                  </a:cubicBezTo>
                  <a:cubicBezTo>
                    <a:pt x="9065" y="7722"/>
                    <a:pt x="10775" y="7347"/>
                    <a:pt x="12076" y="6596"/>
                  </a:cubicBezTo>
                  <a:cubicBezTo>
                    <a:pt x="14678" y="5095"/>
                    <a:pt x="14678" y="2660"/>
                    <a:pt x="12076" y="1126"/>
                  </a:cubicBezTo>
                  <a:cubicBezTo>
                    <a:pt x="10758" y="375"/>
                    <a:pt x="9049" y="0"/>
                    <a:pt x="7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8"/>
            <p:cNvSpPr/>
            <p:nvPr/>
          </p:nvSpPr>
          <p:spPr>
            <a:xfrm>
              <a:off x="2066825" y="2224725"/>
              <a:ext cx="291075" cy="164100"/>
            </a:xfrm>
            <a:custGeom>
              <a:avLst/>
              <a:gdLst/>
              <a:ahLst/>
              <a:cxnLst/>
              <a:rect l="l" t="t" r="r" b="b"/>
              <a:pathLst>
                <a:path w="11643" h="6564" extrusionOk="0">
                  <a:moveTo>
                    <a:pt x="5838" y="0"/>
                  </a:moveTo>
                  <a:cubicBezTo>
                    <a:pt x="4245" y="0"/>
                    <a:pt x="2653" y="575"/>
                    <a:pt x="1402" y="1726"/>
                  </a:cubicBezTo>
                  <a:cubicBezTo>
                    <a:pt x="1335" y="1760"/>
                    <a:pt x="1302" y="1826"/>
                    <a:pt x="1268" y="1860"/>
                  </a:cubicBezTo>
                  <a:lnTo>
                    <a:pt x="1168" y="1960"/>
                  </a:lnTo>
                  <a:cubicBezTo>
                    <a:pt x="1" y="3127"/>
                    <a:pt x="334" y="4662"/>
                    <a:pt x="2036" y="5662"/>
                  </a:cubicBezTo>
                  <a:cubicBezTo>
                    <a:pt x="3086" y="6263"/>
                    <a:pt x="4454" y="6563"/>
                    <a:pt x="5822" y="6563"/>
                  </a:cubicBezTo>
                  <a:cubicBezTo>
                    <a:pt x="7189" y="6563"/>
                    <a:pt x="8557" y="6263"/>
                    <a:pt x="9608" y="5662"/>
                  </a:cubicBezTo>
                  <a:cubicBezTo>
                    <a:pt x="11376" y="4628"/>
                    <a:pt x="11642" y="3094"/>
                    <a:pt x="10475" y="1926"/>
                  </a:cubicBezTo>
                  <a:lnTo>
                    <a:pt x="10375" y="1826"/>
                  </a:lnTo>
                  <a:lnTo>
                    <a:pt x="10275" y="1726"/>
                  </a:lnTo>
                  <a:cubicBezTo>
                    <a:pt x="9024" y="575"/>
                    <a:pt x="7431" y="0"/>
                    <a:pt x="5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8"/>
            <p:cNvSpPr/>
            <p:nvPr/>
          </p:nvSpPr>
          <p:spPr>
            <a:xfrm>
              <a:off x="2272800" y="2242850"/>
              <a:ext cx="64250" cy="96750"/>
            </a:xfrm>
            <a:custGeom>
              <a:avLst/>
              <a:gdLst/>
              <a:ahLst/>
              <a:cxnLst/>
              <a:rect l="l" t="t" r="r" b="b"/>
              <a:pathLst>
                <a:path w="2570" h="3870" extrusionOk="0">
                  <a:moveTo>
                    <a:pt x="1" y="1"/>
                  </a:moveTo>
                  <a:lnTo>
                    <a:pt x="1" y="1"/>
                  </a:lnTo>
                  <a:cubicBezTo>
                    <a:pt x="701" y="434"/>
                    <a:pt x="1302" y="1035"/>
                    <a:pt x="1769" y="1702"/>
                  </a:cubicBezTo>
                  <a:cubicBezTo>
                    <a:pt x="2102" y="2369"/>
                    <a:pt x="2203" y="3136"/>
                    <a:pt x="2002" y="3870"/>
                  </a:cubicBezTo>
                  <a:cubicBezTo>
                    <a:pt x="2503" y="3203"/>
                    <a:pt x="2569" y="2302"/>
                    <a:pt x="2136" y="1568"/>
                  </a:cubicBezTo>
                  <a:cubicBezTo>
                    <a:pt x="1535" y="901"/>
                    <a:pt x="802" y="3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8"/>
            <p:cNvSpPr/>
            <p:nvPr/>
          </p:nvSpPr>
          <p:spPr>
            <a:xfrm>
              <a:off x="2067675" y="2247850"/>
              <a:ext cx="262700" cy="140975"/>
            </a:xfrm>
            <a:custGeom>
              <a:avLst/>
              <a:gdLst/>
              <a:ahLst/>
              <a:cxnLst/>
              <a:rect l="l" t="t" r="r" b="b"/>
              <a:pathLst>
                <a:path w="10508" h="5639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2068" y="234"/>
                    <a:pt x="1701" y="501"/>
                    <a:pt x="1368" y="801"/>
                  </a:cubicBezTo>
                  <a:cubicBezTo>
                    <a:pt x="1334" y="835"/>
                    <a:pt x="1268" y="901"/>
                    <a:pt x="1234" y="935"/>
                  </a:cubicBezTo>
                  <a:lnTo>
                    <a:pt x="1134" y="1035"/>
                  </a:lnTo>
                  <a:cubicBezTo>
                    <a:pt x="0" y="2202"/>
                    <a:pt x="300" y="3737"/>
                    <a:pt x="2002" y="4737"/>
                  </a:cubicBezTo>
                  <a:cubicBezTo>
                    <a:pt x="3052" y="5338"/>
                    <a:pt x="4428" y="5638"/>
                    <a:pt x="5800" y="5638"/>
                  </a:cubicBezTo>
                  <a:cubicBezTo>
                    <a:pt x="7172" y="5638"/>
                    <a:pt x="8540" y="5338"/>
                    <a:pt x="9574" y="4737"/>
                  </a:cubicBezTo>
                  <a:cubicBezTo>
                    <a:pt x="9907" y="4537"/>
                    <a:pt x="10241" y="4304"/>
                    <a:pt x="10508" y="4037"/>
                  </a:cubicBezTo>
                  <a:lnTo>
                    <a:pt x="10508" y="4037"/>
                  </a:lnTo>
                  <a:cubicBezTo>
                    <a:pt x="10408" y="4104"/>
                    <a:pt x="9807" y="4637"/>
                    <a:pt x="7806" y="4871"/>
                  </a:cubicBezTo>
                  <a:cubicBezTo>
                    <a:pt x="7271" y="4922"/>
                    <a:pt x="6784" y="4946"/>
                    <a:pt x="6340" y="4946"/>
                  </a:cubicBezTo>
                  <a:cubicBezTo>
                    <a:pt x="4182" y="4946"/>
                    <a:pt x="3026" y="4378"/>
                    <a:pt x="2168" y="3603"/>
                  </a:cubicBezTo>
                  <a:cubicBezTo>
                    <a:pt x="867" y="2336"/>
                    <a:pt x="1501" y="968"/>
                    <a:pt x="2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8"/>
            <p:cNvSpPr/>
            <p:nvPr/>
          </p:nvSpPr>
          <p:spPr>
            <a:xfrm>
              <a:off x="2120200" y="2120275"/>
              <a:ext cx="161800" cy="138425"/>
            </a:xfrm>
            <a:custGeom>
              <a:avLst/>
              <a:gdLst/>
              <a:ahLst/>
              <a:cxnLst/>
              <a:rect l="l" t="t" r="r" b="b"/>
              <a:pathLst>
                <a:path w="6472" h="5537" extrusionOk="0">
                  <a:moveTo>
                    <a:pt x="3703" y="0"/>
                  </a:moveTo>
                  <a:cubicBezTo>
                    <a:pt x="1235" y="0"/>
                    <a:pt x="1" y="2969"/>
                    <a:pt x="1735" y="4703"/>
                  </a:cubicBezTo>
                  <a:cubicBezTo>
                    <a:pt x="2311" y="5279"/>
                    <a:pt x="3014" y="5537"/>
                    <a:pt x="3701" y="5537"/>
                  </a:cubicBezTo>
                  <a:cubicBezTo>
                    <a:pt x="5122" y="5537"/>
                    <a:pt x="6472" y="4433"/>
                    <a:pt x="6472" y="2769"/>
                  </a:cubicBezTo>
                  <a:cubicBezTo>
                    <a:pt x="6472" y="1234"/>
                    <a:pt x="5238" y="0"/>
                    <a:pt x="3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8"/>
            <p:cNvSpPr/>
            <p:nvPr/>
          </p:nvSpPr>
          <p:spPr>
            <a:xfrm>
              <a:off x="2121875" y="2121100"/>
              <a:ext cx="160125" cy="137975"/>
            </a:xfrm>
            <a:custGeom>
              <a:avLst/>
              <a:gdLst/>
              <a:ahLst/>
              <a:cxnLst/>
              <a:rect l="l" t="t" r="r" b="b"/>
              <a:pathLst>
                <a:path w="6405" h="5519" extrusionOk="0">
                  <a:moveTo>
                    <a:pt x="3336" y="0"/>
                  </a:moveTo>
                  <a:lnTo>
                    <a:pt x="3336" y="0"/>
                  </a:lnTo>
                  <a:cubicBezTo>
                    <a:pt x="934" y="267"/>
                    <a:pt x="0" y="3236"/>
                    <a:pt x="1802" y="4804"/>
                  </a:cubicBezTo>
                  <a:cubicBezTo>
                    <a:pt x="2347" y="5298"/>
                    <a:pt x="2993" y="5519"/>
                    <a:pt x="3627" y="5519"/>
                  </a:cubicBezTo>
                  <a:cubicBezTo>
                    <a:pt x="5049" y="5519"/>
                    <a:pt x="6405" y="4407"/>
                    <a:pt x="6405" y="2769"/>
                  </a:cubicBezTo>
                  <a:cubicBezTo>
                    <a:pt x="6405" y="2736"/>
                    <a:pt x="6405" y="2702"/>
                    <a:pt x="6405" y="2669"/>
                  </a:cubicBezTo>
                  <a:cubicBezTo>
                    <a:pt x="6141" y="3769"/>
                    <a:pt x="5167" y="4419"/>
                    <a:pt x="4161" y="4419"/>
                  </a:cubicBezTo>
                  <a:cubicBezTo>
                    <a:pt x="3641" y="4419"/>
                    <a:pt x="3112" y="4245"/>
                    <a:pt x="2669" y="3870"/>
                  </a:cubicBezTo>
                  <a:cubicBezTo>
                    <a:pt x="1368" y="2736"/>
                    <a:pt x="1735" y="634"/>
                    <a:pt x="3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8"/>
            <p:cNvSpPr/>
            <p:nvPr/>
          </p:nvSpPr>
          <p:spPr>
            <a:xfrm>
              <a:off x="2206100" y="2131525"/>
              <a:ext cx="55050" cy="40800"/>
            </a:xfrm>
            <a:custGeom>
              <a:avLst/>
              <a:gdLst/>
              <a:ahLst/>
              <a:cxnLst/>
              <a:rect l="l" t="t" r="r" b="b"/>
              <a:pathLst>
                <a:path w="2202" h="1632" extrusionOk="0">
                  <a:moveTo>
                    <a:pt x="772" y="0"/>
                  </a:moveTo>
                  <a:cubicBezTo>
                    <a:pt x="676" y="0"/>
                    <a:pt x="584" y="17"/>
                    <a:pt x="501" y="50"/>
                  </a:cubicBezTo>
                  <a:cubicBezTo>
                    <a:pt x="201" y="84"/>
                    <a:pt x="0" y="317"/>
                    <a:pt x="0" y="617"/>
                  </a:cubicBezTo>
                  <a:cubicBezTo>
                    <a:pt x="0" y="951"/>
                    <a:pt x="434" y="1118"/>
                    <a:pt x="701" y="1185"/>
                  </a:cubicBezTo>
                  <a:lnTo>
                    <a:pt x="1201" y="1351"/>
                  </a:lnTo>
                  <a:cubicBezTo>
                    <a:pt x="1401" y="1418"/>
                    <a:pt x="1602" y="1551"/>
                    <a:pt x="1802" y="1618"/>
                  </a:cubicBezTo>
                  <a:cubicBezTo>
                    <a:pt x="1828" y="1627"/>
                    <a:pt x="1855" y="1631"/>
                    <a:pt x="1880" y="1631"/>
                  </a:cubicBezTo>
                  <a:cubicBezTo>
                    <a:pt x="2043" y="1631"/>
                    <a:pt x="2169" y="1458"/>
                    <a:pt x="2169" y="1285"/>
                  </a:cubicBezTo>
                  <a:cubicBezTo>
                    <a:pt x="2202" y="1118"/>
                    <a:pt x="2135" y="951"/>
                    <a:pt x="2069" y="784"/>
                  </a:cubicBezTo>
                  <a:cubicBezTo>
                    <a:pt x="2002" y="617"/>
                    <a:pt x="1868" y="484"/>
                    <a:pt x="1735" y="384"/>
                  </a:cubicBezTo>
                  <a:cubicBezTo>
                    <a:pt x="1535" y="217"/>
                    <a:pt x="1301" y="84"/>
                    <a:pt x="1068" y="50"/>
                  </a:cubicBezTo>
                  <a:cubicBezTo>
                    <a:pt x="968" y="17"/>
                    <a:pt x="868" y="0"/>
                    <a:pt x="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8"/>
            <p:cNvSpPr/>
            <p:nvPr/>
          </p:nvSpPr>
          <p:spPr>
            <a:xfrm>
              <a:off x="5556825" y="825175"/>
              <a:ext cx="144300" cy="180150"/>
            </a:xfrm>
            <a:custGeom>
              <a:avLst/>
              <a:gdLst/>
              <a:ahLst/>
              <a:cxnLst/>
              <a:rect l="l" t="t" r="r" b="b"/>
              <a:pathLst>
                <a:path w="5772" h="7206" extrusionOk="0">
                  <a:moveTo>
                    <a:pt x="2944" y="0"/>
                  </a:moveTo>
                  <a:cubicBezTo>
                    <a:pt x="2862" y="0"/>
                    <a:pt x="2780" y="11"/>
                    <a:pt x="2702" y="34"/>
                  </a:cubicBezTo>
                  <a:cubicBezTo>
                    <a:pt x="2469" y="67"/>
                    <a:pt x="2235" y="134"/>
                    <a:pt x="2069" y="267"/>
                  </a:cubicBezTo>
                  <a:lnTo>
                    <a:pt x="1968" y="334"/>
                  </a:lnTo>
                  <a:cubicBezTo>
                    <a:pt x="1368" y="734"/>
                    <a:pt x="901" y="1268"/>
                    <a:pt x="601" y="1902"/>
                  </a:cubicBezTo>
                  <a:cubicBezTo>
                    <a:pt x="201" y="2602"/>
                    <a:pt x="0" y="3403"/>
                    <a:pt x="0" y="4203"/>
                  </a:cubicBezTo>
                  <a:cubicBezTo>
                    <a:pt x="0" y="4937"/>
                    <a:pt x="201" y="5471"/>
                    <a:pt x="601" y="5771"/>
                  </a:cubicBezTo>
                  <a:cubicBezTo>
                    <a:pt x="634" y="5804"/>
                    <a:pt x="701" y="5838"/>
                    <a:pt x="734" y="5871"/>
                  </a:cubicBezTo>
                  <a:lnTo>
                    <a:pt x="3014" y="7174"/>
                  </a:lnTo>
                  <a:lnTo>
                    <a:pt x="3014" y="7174"/>
                  </a:lnTo>
                  <a:cubicBezTo>
                    <a:pt x="2978" y="7151"/>
                    <a:pt x="2948" y="7128"/>
                    <a:pt x="2902" y="7105"/>
                  </a:cubicBezTo>
                  <a:cubicBezTo>
                    <a:pt x="2502" y="6805"/>
                    <a:pt x="2302" y="6271"/>
                    <a:pt x="2302" y="5538"/>
                  </a:cubicBezTo>
                  <a:cubicBezTo>
                    <a:pt x="2335" y="4737"/>
                    <a:pt x="2536" y="3936"/>
                    <a:pt x="2902" y="3236"/>
                  </a:cubicBezTo>
                  <a:cubicBezTo>
                    <a:pt x="3236" y="2569"/>
                    <a:pt x="3736" y="2002"/>
                    <a:pt x="4370" y="1601"/>
                  </a:cubicBezTo>
                  <a:cubicBezTo>
                    <a:pt x="4607" y="1424"/>
                    <a:pt x="4892" y="1328"/>
                    <a:pt x="5181" y="1328"/>
                  </a:cubicBezTo>
                  <a:cubicBezTo>
                    <a:pt x="5380" y="1328"/>
                    <a:pt x="5581" y="1373"/>
                    <a:pt x="5771" y="1468"/>
                  </a:cubicBezTo>
                  <a:lnTo>
                    <a:pt x="3603" y="234"/>
                  </a:lnTo>
                  <a:lnTo>
                    <a:pt x="3436" y="134"/>
                  </a:lnTo>
                  <a:cubicBezTo>
                    <a:pt x="3281" y="45"/>
                    <a:pt x="3110" y="0"/>
                    <a:pt x="2944" y="0"/>
                  </a:cubicBezTo>
                  <a:close/>
                  <a:moveTo>
                    <a:pt x="3014" y="7174"/>
                  </a:moveTo>
                  <a:lnTo>
                    <a:pt x="3014" y="7174"/>
                  </a:lnTo>
                  <a:cubicBezTo>
                    <a:pt x="3030" y="7184"/>
                    <a:pt x="3048" y="7195"/>
                    <a:pt x="3069" y="7205"/>
                  </a:cubicBezTo>
                  <a:lnTo>
                    <a:pt x="3014" y="71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8"/>
            <p:cNvSpPr/>
            <p:nvPr/>
          </p:nvSpPr>
          <p:spPr>
            <a:xfrm>
              <a:off x="5471750" y="316800"/>
              <a:ext cx="299425" cy="316600"/>
            </a:xfrm>
            <a:custGeom>
              <a:avLst/>
              <a:gdLst/>
              <a:ahLst/>
              <a:cxnLst/>
              <a:rect l="l" t="t" r="r" b="b"/>
              <a:pathLst>
                <a:path w="11977" h="12664" extrusionOk="0">
                  <a:moveTo>
                    <a:pt x="11743" y="1539"/>
                  </a:moveTo>
                  <a:lnTo>
                    <a:pt x="11943" y="1655"/>
                  </a:lnTo>
                  <a:lnTo>
                    <a:pt x="11976" y="1655"/>
                  </a:lnTo>
                  <a:cubicBezTo>
                    <a:pt x="11899" y="1612"/>
                    <a:pt x="11821" y="1573"/>
                    <a:pt x="11743" y="1539"/>
                  </a:cubicBezTo>
                  <a:close/>
                  <a:moveTo>
                    <a:pt x="8384" y="0"/>
                  </a:moveTo>
                  <a:cubicBezTo>
                    <a:pt x="7675" y="0"/>
                    <a:pt x="6819" y="278"/>
                    <a:pt x="5838" y="855"/>
                  </a:cubicBezTo>
                  <a:cubicBezTo>
                    <a:pt x="4037" y="1889"/>
                    <a:pt x="2569" y="3457"/>
                    <a:pt x="1602" y="5291"/>
                  </a:cubicBezTo>
                  <a:cubicBezTo>
                    <a:pt x="568" y="7126"/>
                    <a:pt x="1" y="9194"/>
                    <a:pt x="1" y="11295"/>
                  </a:cubicBezTo>
                  <a:lnTo>
                    <a:pt x="2336" y="12663"/>
                  </a:lnTo>
                  <a:cubicBezTo>
                    <a:pt x="2336" y="10528"/>
                    <a:pt x="2870" y="8460"/>
                    <a:pt x="3937" y="6625"/>
                  </a:cubicBezTo>
                  <a:cubicBezTo>
                    <a:pt x="4904" y="4791"/>
                    <a:pt x="6372" y="3223"/>
                    <a:pt x="8173" y="2189"/>
                  </a:cubicBezTo>
                  <a:cubicBezTo>
                    <a:pt x="9125" y="1612"/>
                    <a:pt x="9977" y="1335"/>
                    <a:pt x="10708" y="1335"/>
                  </a:cubicBezTo>
                  <a:cubicBezTo>
                    <a:pt x="10822" y="1335"/>
                    <a:pt x="10934" y="1341"/>
                    <a:pt x="11042" y="1355"/>
                  </a:cubicBezTo>
                  <a:cubicBezTo>
                    <a:pt x="11290" y="1380"/>
                    <a:pt x="11519" y="1441"/>
                    <a:pt x="11743" y="1539"/>
                  </a:cubicBezTo>
                  <a:lnTo>
                    <a:pt x="11743" y="1539"/>
                  </a:lnTo>
                  <a:lnTo>
                    <a:pt x="9641" y="321"/>
                  </a:lnTo>
                  <a:cubicBezTo>
                    <a:pt x="9374" y="154"/>
                    <a:pt x="9041" y="54"/>
                    <a:pt x="8707" y="21"/>
                  </a:cubicBezTo>
                  <a:cubicBezTo>
                    <a:pt x="8603" y="7"/>
                    <a:pt x="8496" y="0"/>
                    <a:pt x="8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8"/>
            <p:cNvSpPr/>
            <p:nvPr/>
          </p:nvSpPr>
          <p:spPr>
            <a:xfrm>
              <a:off x="5566000" y="463275"/>
              <a:ext cx="165150" cy="381100"/>
            </a:xfrm>
            <a:custGeom>
              <a:avLst/>
              <a:gdLst/>
              <a:ahLst/>
              <a:cxnLst/>
              <a:rect l="l" t="t" r="r" b="b"/>
              <a:pathLst>
                <a:path w="6606" h="15244" extrusionOk="0">
                  <a:moveTo>
                    <a:pt x="5440" y="0"/>
                  </a:moveTo>
                  <a:cubicBezTo>
                    <a:pt x="5116" y="0"/>
                    <a:pt x="4742" y="128"/>
                    <a:pt x="4303" y="400"/>
                  </a:cubicBezTo>
                  <a:cubicBezTo>
                    <a:pt x="4270" y="800"/>
                    <a:pt x="4203" y="1200"/>
                    <a:pt x="4037" y="1600"/>
                  </a:cubicBezTo>
                  <a:cubicBezTo>
                    <a:pt x="3603" y="2601"/>
                    <a:pt x="3069" y="3602"/>
                    <a:pt x="2502" y="4536"/>
                  </a:cubicBezTo>
                  <a:cubicBezTo>
                    <a:pt x="1702" y="5903"/>
                    <a:pt x="1034" y="7371"/>
                    <a:pt x="601" y="8906"/>
                  </a:cubicBezTo>
                  <a:cubicBezTo>
                    <a:pt x="200" y="10307"/>
                    <a:pt x="0" y="11741"/>
                    <a:pt x="0" y="13209"/>
                  </a:cubicBezTo>
                  <a:lnTo>
                    <a:pt x="0" y="13909"/>
                  </a:lnTo>
                  <a:lnTo>
                    <a:pt x="1568" y="14810"/>
                  </a:lnTo>
                  <a:lnTo>
                    <a:pt x="2302" y="15244"/>
                  </a:lnTo>
                  <a:lnTo>
                    <a:pt x="2302" y="14543"/>
                  </a:lnTo>
                  <a:lnTo>
                    <a:pt x="2302" y="14510"/>
                  </a:lnTo>
                  <a:cubicBezTo>
                    <a:pt x="2302" y="13075"/>
                    <a:pt x="2502" y="11641"/>
                    <a:pt x="2902" y="10273"/>
                  </a:cubicBezTo>
                  <a:cubicBezTo>
                    <a:pt x="3369" y="8739"/>
                    <a:pt x="4003" y="7271"/>
                    <a:pt x="4804" y="5870"/>
                  </a:cubicBezTo>
                  <a:cubicBezTo>
                    <a:pt x="5371" y="4936"/>
                    <a:pt x="5905" y="3969"/>
                    <a:pt x="6338" y="2935"/>
                  </a:cubicBezTo>
                  <a:cubicBezTo>
                    <a:pt x="6505" y="2468"/>
                    <a:pt x="6605" y="1967"/>
                    <a:pt x="6605" y="1467"/>
                  </a:cubicBezTo>
                  <a:cubicBezTo>
                    <a:pt x="6605" y="800"/>
                    <a:pt x="6405" y="333"/>
                    <a:pt x="5971" y="133"/>
                  </a:cubicBezTo>
                  <a:cubicBezTo>
                    <a:pt x="5809" y="46"/>
                    <a:pt x="5633" y="0"/>
                    <a:pt x="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8"/>
            <p:cNvSpPr/>
            <p:nvPr/>
          </p:nvSpPr>
          <p:spPr>
            <a:xfrm>
              <a:off x="5530125" y="350150"/>
              <a:ext cx="284400" cy="494225"/>
            </a:xfrm>
            <a:custGeom>
              <a:avLst/>
              <a:gdLst/>
              <a:ahLst/>
              <a:cxnLst/>
              <a:rect l="l" t="t" r="r" b="b"/>
              <a:pathLst>
                <a:path w="11376" h="19769" extrusionOk="0">
                  <a:moveTo>
                    <a:pt x="8373" y="1"/>
                  </a:moveTo>
                  <a:cubicBezTo>
                    <a:pt x="7642" y="1"/>
                    <a:pt x="6790" y="278"/>
                    <a:pt x="5838" y="855"/>
                  </a:cubicBezTo>
                  <a:cubicBezTo>
                    <a:pt x="4037" y="1889"/>
                    <a:pt x="2569" y="3457"/>
                    <a:pt x="1602" y="5291"/>
                  </a:cubicBezTo>
                  <a:cubicBezTo>
                    <a:pt x="535" y="7126"/>
                    <a:pt x="1" y="9194"/>
                    <a:pt x="1" y="11329"/>
                  </a:cubicBezTo>
                  <a:lnTo>
                    <a:pt x="3137" y="9494"/>
                  </a:lnTo>
                  <a:cubicBezTo>
                    <a:pt x="3170" y="8560"/>
                    <a:pt x="3403" y="7660"/>
                    <a:pt x="3870" y="6826"/>
                  </a:cubicBezTo>
                  <a:cubicBezTo>
                    <a:pt x="4271" y="6025"/>
                    <a:pt x="4904" y="5392"/>
                    <a:pt x="5672" y="4925"/>
                  </a:cubicBezTo>
                  <a:cubicBezTo>
                    <a:pt x="6147" y="4643"/>
                    <a:pt x="6553" y="4517"/>
                    <a:pt x="6898" y="4517"/>
                  </a:cubicBezTo>
                  <a:cubicBezTo>
                    <a:pt x="7085" y="4517"/>
                    <a:pt x="7254" y="4554"/>
                    <a:pt x="7406" y="4624"/>
                  </a:cubicBezTo>
                  <a:cubicBezTo>
                    <a:pt x="7840" y="4858"/>
                    <a:pt x="8040" y="5325"/>
                    <a:pt x="8040" y="5992"/>
                  </a:cubicBezTo>
                  <a:cubicBezTo>
                    <a:pt x="8040" y="6492"/>
                    <a:pt x="7940" y="6993"/>
                    <a:pt x="7773" y="7460"/>
                  </a:cubicBezTo>
                  <a:cubicBezTo>
                    <a:pt x="7340" y="8494"/>
                    <a:pt x="6806" y="9461"/>
                    <a:pt x="6239" y="10395"/>
                  </a:cubicBezTo>
                  <a:cubicBezTo>
                    <a:pt x="5438" y="11796"/>
                    <a:pt x="4804" y="13264"/>
                    <a:pt x="4337" y="14798"/>
                  </a:cubicBezTo>
                  <a:cubicBezTo>
                    <a:pt x="3970" y="16166"/>
                    <a:pt x="3770" y="17600"/>
                    <a:pt x="3770" y="19035"/>
                  </a:cubicBezTo>
                  <a:lnTo>
                    <a:pt x="3770" y="19769"/>
                  </a:lnTo>
                  <a:lnTo>
                    <a:pt x="7039" y="17867"/>
                  </a:lnTo>
                  <a:cubicBezTo>
                    <a:pt x="7039" y="17033"/>
                    <a:pt x="7106" y="16166"/>
                    <a:pt x="7273" y="15332"/>
                  </a:cubicBezTo>
                  <a:cubicBezTo>
                    <a:pt x="7373" y="14798"/>
                    <a:pt x="7506" y="14231"/>
                    <a:pt x="7706" y="13697"/>
                  </a:cubicBezTo>
                  <a:cubicBezTo>
                    <a:pt x="8107" y="12830"/>
                    <a:pt x="8540" y="11996"/>
                    <a:pt x="9007" y="11162"/>
                  </a:cubicBezTo>
                  <a:cubicBezTo>
                    <a:pt x="9508" y="10295"/>
                    <a:pt x="9975" y="9394"/>
                    <a:pt x="10375" y="8460"/>
                  </a:cubicBezTo>
                  <a:cubicBezTo>
                    <a:pt x="10675" y="7727"/>
                    <a:pt x="10942" y="6959"/>
                    <a:pt x="11109" y="6192"/>
                  </a:cubicBezTo>
                  <a:cubicBezTo>
                    <a:pt x="11242" y="5525"/>
                    <a:pt x="11342" y="4858"/>
                    <a:pt x="11342" y="4191"/>
                  </a:cubicBezTo>
                  <a:cubicBezTo>
                    <a:pt x="11376" y="3190"/>
                    <a:pt x="11142" y="2189"/>
                    <a:pt x="10642" y="1322"/>
                  </a:cubicBezTo>
                  <a:cubicBezTo>
                    <a:pt x="10242" y="588"/>
                    <a:pt x="9508" y="88"/>
                    <a:pt x="8707" y="21"/>
                  </a:cubicBezTo>
                  <a:cubicBezTo>
                    <a:pt x="8599" y="7"/>
                    <a:pt x="8487" y="1"/>
                    <a:pt x="8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8"/>
            <p:cNvSpPr/>
            <p:nvPr/>
          </p:nvSpPr>
          <p:spPr>
            <a:xfrm>
              <a:off x="5615200" y="858725"/>
              <a:ext cx="103425" cy="150450"/>
            </a:xfrm>
            <a:custGeom>
              <a:avLst/>
              <a:gdLst/>
              <a:ahLst/>
              <a:cxnLst/>
              <a:rect l="l" t="t" r="r" b="b"/>
              <a:pathLst>
                <a:path w="4137" h="6018" extrusionOk="0">
                  <a:moveTo>
                    <a:pt x="2902" y="0"/>
                  </a:moveTo>
                  <a:cubicBezTo>
                    <a:pt x="2641" y="0"/>
                    <a:pt x="2352" y="83"/>
                    <a:pt x="2035" y="259"/>
                  </a:cubicBezTo>
                  <a:cubicBezTo>
                    <a:pt x="1401" y="660"/>
                    <a:pt x="901" y="1227"/>
                    <a:pt x="601" y="1927"/>
                  </a:cubicBezTo>
                  <a:cubicBezTo>
                    <a:pt x="201" y="2628"/>
                    <a:pt x="0" y="3395"/>
                    <a:pt x="0" y="4196"/>
                  </a:cubicBezTo>
                  <a:cubicBezTo>
                    <a:pt x="0" y="4963"/>
                    <a:pt x="201" y="5497"/>
                    <a:pt x="601" y="5797"/>
                  </a:cubicBezTo>
                  <a:cubicBezTo>
                    <a:pt x="796" y="5943"/>
                    <a:pt x="1006" y="6018"/>
                    <a:pt x="1241" y="6018"/>
                  </a:cubicBezTo>
                  <a:cubicBezTo>
                    <a:pt x="1487" y="6018"/>
                    <a:pt x="1760" y="5935"/>
                    <a:pt x="2069" y="5763"/>
                  </a:cubicBezTo>
                  <a:cubicBezTo>
                    <a:pt x="2702" y="5330"/>
                    <a:pt x="3203" y="4763"/>
                    <a:pt x="3536" y="4096"/>
                  </a:cubicBezTo>
                  <a:cubicBezTo>
                    <a:pt x="3937" y="3395"/>
                    <a:pt x="4137" y="2594"/>
                    <a:pt x="4137" y="1794"/>
                  </a:cubicBezTo>
                  <a:cubicBezTo>
                    <a:pt x="4137" y="1027"/>
                    <a:pt x="3937" y="493"/>
                    <a:pt x="3536" y="193"/>
                  </a:cubicBezTo>
                  <a:cubicBezTo>
                    <a:pt x="3347" y="67"/>
                    <a:pt x="3136" y="0"/>
                    <a:pt x="2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8"/>
            <p:cNvSpPr/>
            <p:nvPr/>
          </p:nvSpPr>
          <p:spPr>
            <a:xfrm>
              <a:off x="3927325" y="3697025"/>
              <a:ext cx="849800" cy="1082775"/>
            </a:xfrm>
            <a:custGeom>
              <a:avLst/>
              <a:gdLst/>
              <a:ahLst/>
              <a:cxnLst/>
              <a:rect l="l" t="t" r="r" b="b"/>
              <a:pathLst>
                <a:path w="33992" h="43311" extrusionOk="0">
                  <a:moveTo>
                    <a:pt x="5442" y="0"/>
                  </a:moveTo>
                  <a:cubicBezTo>
                    <a:pt x="5196" y="0"/>
                    <a:pt x="4954" y="59"/>
                    <a:pt x="4737" y="175"/>
                  </a:cubicBezTo>
                  <a:lnTo>
                    <a:pt x="734" y="2477"/>
                  </a:lnTo>
                  <a:cubicBezTo>
                    <a:pt x="301" y="2744"/>
                    <a:pt x="34" y="3211"/>
                    <a:pt x="1" y="3711"/>
                  </a:cubicBezTo>
                  <a:lnTo>
                    <a:pt x="1" y="23959"/>
                  </a:lnTo>
                  <a:cubicBezTo>
                    <a:pt x="1" y="25994"/>
                    <a:pt x="1068" y="27828"/>
                    <a:pt x="2836" y="28863"/>
                  </a:cubicBezTo>
                  <a:lnTo>
                    <a:pt x="26720" y="42639"/>
                  </a:lnTo>
                  <a:lnTo>
                    <a:pt x="26853" y="42706"/>
                  </a:lnTo>
                  <a:cubicBezTo>
                    <a:pt x="26853" y="42739"/>
                    <a:pt x="26886" y="42739"/>
                    <a:pt x="26886" y="42739"/>
                  </a:cubicBezTo>
                  <a:cubicBezTo>
                    <a:pt x="27287" y="42973"/>
                    <a:pt x="27687" y="43139"/>
                    <a:pt x="28154" y="43239"/>
                  </a:cubicBezTo>
                  <a:cubicBezTo>
                    <a:pt x="28336" y="43287"/>
                    <a:pt x="28520" y="43310"/>
                    <a:pt x="28703" y="43310"/>
                  </a:cubicBezTo>
                  <a:cubicBezTo>
                    <a:pt x="29157" y="43310"/>
                    <a:pt x="29598" y="43168"/>
                    <a:pt x="29955" y="42906"/>
                  </a:cubicBezTo>
                  <a:lnTo>
                    <a:pt x="32324" y="41538"/>
                  </a:lnTo>
                  <a:cubicBezTo>
                    <a:pt x="33224" y="41005"/>
                    <a:pt x="33991" y="40371"/>
                    <a:pt x="33991" y="39303"/>
                  </a:cubicBezTo>
                  <a:lnTo>
                    <a:pt x="33991" y="17054"/>
                  </a:lnTo>
                  <a:cubicBezTo>
                    <a:pt x="33991" y="16821"/>
                    <a:pt x="33925" y="16587"/>
                    <a:pt x="33791" y="16354"/>
                  </a:cubicBezTo>
                  <a:cubicBezTo>
                    <a:pt x="33658" y="16153"/>
                    <a:pt x="33491" y="15953"/>
                    <a:pt x="33258" y="15820"/>
                  </a:cubicBezTo>
                  <a:lnTo>
                    <a:pt x="6172" y="175"/>
                  </a:lnTo>
                  <a:cubicBezTo>
                    <a:pt x="5938" y="59"/>
                    <a:pt x="5688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8"/>
            <p:cNvSpPr/>
            <p:nvPr/>
          </p:nvSpPr>
          <p:spPr>
            <a:xfrm>
              <a:off x="4599475" y="4105850"/>
              <a:ext cx="177650" cy="673950"/>
            </a:xfrm>
            <a:custGeom>
              <a:avLst/>
              <a:gdLst/>
              <a:ahLst/>
              <a:cxnLst/>
              <a:rect l="l" t="t" r="r" b="b"/>
              <a:pathLst>
                <a:path w="7106" h="26958" extrusionOk="0">
                  <a:moveTo>
                    <a:pt x="6905" y="1"/>
                  </a:moveTo>
                  <a:lnTo>
                    <a:pt x="1368" y="3203"/>
                  </a:lnTo>
                  <a:cubicBezTo>
                    <a:pt x="1535" y="3536"/>
                    <a:pt x="1668" y="3903"/>
                    <a:pt x="1668" y="4270"/>
                  </a:cubicBezTo>
                  <a:lnTo>
                    <a:pt x="1668" y="25252"/>
                  </a:lnTo>
                  <a:cubicBezTo>
                    <a:pt x="1668" y="26078"/>
                    <a:pt x="1255" y="26547"/>
                    <a:pt x="655" y="26547"/>
                  </a:cubicBezTo>
                  <a:cubicBezTo>
                    <a:pt x="455" y="26547"/>
                    <a:pt x="234" y="26495"/>
                    <a:pt x="0" y="26386"/>
                  </a:cubicBezTo>
                  <a:lnTo>
                    <a:pt x="0" y="26386"/>
                  </a:lnTo>
                  <a:cubicBezTo>
                    <a:pt x="401" y="26620"/>
                    <a:pt x="801" y="26786"/>
                    <a:pt x="1268" y="26886"/>
                  </a:cubicBezTo>
                  <a:cubicBezTo>
                    <a:pt x="1450" y="26934"/>
                    <a:pt x="1634" y="26957"/>
                    <a:pt x="1817" y="26957"/>
                  </a:cubicBezTo>
                  <a:cubicBezTo>
                    <a:pt x="2271" y="26957"/>
                    <a:pt x="2712" y="26815"/>
                    <a:pt x="3069" y="26553"/>
                  </a:cubicBezTo>
                  <a:lnTo>
                    <a:pt x="5438" y="25185"/>
                  </a:lnTo>
                  <a:cubicBezTo>
                    <a:pt x="6338" y="24652"/>
                    <a:pt x="7105" y="24018"/>
                    <a:pt x="7105" y="22950"/>
                  </a:cubicBezTo>
                  <a:lnTo>
                    <a:pt x="7105" y="701"/>
                  </a:lnTo>
                  <a:cubicBezTo>
                    <a:pt x="7105" y="468"/>
                    <a:pt x="7039" y="201"/>
                    <a:pt x="6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8"/>
            <p:cNvSpPr/>
            <p:nvPr/>
          </p:nvSpPr>
          <p:spPr>
            <a:xfrm>
              <a:off x="3927325" y="3789625"/>
              <a:ext cx="713875" cy="979400"/>
            </a:xfrm>
            <a:custGeom>
              <a:avLst/>
              <a:gdLst/>
              <a:ahLst/>
              <a:cxnLst/>
              <a:rect l="l" t="t" r="r" b="b"/>
              <a:pathLst>
                <a:path w="28555" h="39176" extrusionOk="0">
                  <a:moveTo>
                    <a:pt x="1029" y="0"/>
                  </a:moveTo>
                  <a:cubicBezTo>
                    <a:pt x="424" y="0"/>
                    <a:pt x="1" y="476"/>
                    <a:pt x="1" y="1308"/>
                  </a:cubicBezTo>
                  <a:lnTo>
                    <a:pt x="1" y="20255"/>
                  </a:lnTo>
                  <a:cubicBezTo>
                    <a:pt x="1" y="22256"/>
                    <a:pt x="1101" y="24124"/>
                    <a:pt x="2836" y="25125"/>
                  </a:cubicBezTo>
                  <a:lnTo>
                    <a:pt x="26720" y="38935"/>
                  </a:lnTo>
                  <a:cubicBezTo>
                    <a:pt x="27017" y="39098"/>
                    <a:pt x="27295" y="39176"/>
                    <a:pt x="27540" y="39176"/>
                  </a:cubicBezTo>
                  <a:cubicBezTo>
                    <a:pt x="28148" y="39176"/>
                    <a:pt x="28554" y="38699"/>
                    <a:pt x="28554" y="37868"/>
                  </a:cubicBezTo>
                  <a:lnTo>
                    <a:pt x="28554" y="16919"/>
                  </a:lnTo>
                  <a:cubicBezTo>
                    <a:pt x="28521" y="16152"/>
                    <a:pt x="28121" y="15452"/>
                    <a:pt x="27453" y="15051"/>
                  </a:cubicBezTo>
                  <a:lnTo>
                    <a:pt x="1835" y="241"/>
                  </a:lnTo>
                  <a:cubicBezTo>
                    <a:pt x="1547" y="78"/>
                    <a:pt x="1274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8"/>
            <p:cNvSpPr/>
            <p:nvPr/>
          </p:nvSpPr>
          <p:spPr>
            <a:xfrm>
              <a:off x="4003225" y="3719750"/>
              <a:ext cx="719700" cy="1029075"/>
            </a:xfrm>
            <a:custGeom>
              <a:avLst/>
              <a:gdLst/>
              <a:ahLst/>
              <a:cxnLst/>
              <a:rect l="l" t="t" r="r" b="b"/>
              <a:pathLst>
                <a:path w="28788" h="41163" extrusionOk="0">
                  <a:moveTo>
                    <a:pt x="400" y="0"/>
                  </a:moveTo>
                  <a:lnTo>
                    <a:pt x="0" y="234"/>
                  </a:lnTo>
                  <a:lnTo>
                    <a:pt x="27320" y="16212"/>
                  </a:lnTo>
                  <a:cubicBezTo>
                    <a:pt x="27987" y="16579"/>
                    <a:pt x="28387" y="17279"/>
                    <a:pt x="28387" y="18046"/>
                  </a:cubicBezTo>
                  <a:lnTo>
                    <a:pt x="28387" y="41163"/>
                  </a:lnTo>
                  <a:lnTo>
                    <a:pt x="28787" y="40929"/>
                  </a:lnTo>
                  <a:lnTo>
                    <a:pt x="28787" y="18046"/>
                  </a:lnTo>
                  <a:cubicBezTo>
                    <a:pt x="28787" y="17146"/>
                    <a:pt x="28320" y="16312"/>
                    <a:pt x="27553" y="15845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8"/>
            <p:cNvSpPr/>
            <p:nvPr/>
          </p:nvSpPr>
          <p:spPr>
            <a:xfrm>
              <a:off x="4218800" y="3769400"/>
              <a:ext cx="33375" cy="127145"/>
            </a:xfrm>
            <a:custGeom>
              <a:avLst/>
              <a:gdLst/>
              <a:ahLst/>
              <a:cxnLst/>
              <a:rect l="l" t="t" r="r" b="b"/>
              <a:pathLst>
                <a:path w="1335" h="4864" extrusionOk="0">
                  <a:moveTo>
                    <a:pt x="182" y="1"/>
                  </a:moveTo>
                  <a:cubicBezTo>
                    <a:pt x="65" y="1"/>
                    <a:pt x="0" y="99"/>
                    <a:pt x="0" y="261"/>
                  </a:cubicBezTo>
                  <a:lnTo>
                    <a:pt x="0" y="4864"/>
                  </a:lnTo>
                  <a:lnTo>
                    <a:pt x="1335" y="4063"/>
                  </a:lnTo>
                  <a:lnTo>
                    <a:pt x="1335" y="628"/>
                  </a:lnTo>
                  <a:lnTo>
                    <a:pt x="367" y="60"/>
                  </a:lnTo>
                  <a:cubicBezTo>
                    <a:pt x="296" y="20"/>
                    <a:pt x="23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8"/>
            <p:cNvSpPr/>
            <p:nvPr/>
          </p:nvSpPr>
          <p:spPr>
            <a:xfrm>
              <a:off x="4198350" y="3718700"/>
              <a:ext cx="292725" cy="315450"/>
            </a:xfrm>
            <a:custGeom>
              <a:avLst/>
              <a:gdLst/>
              <a:ahLst/>
              <a:cxnLst/>
              <a:rect l="l" t="t" r="r" b="b"/>
              <a:pathLst>
                <a:path w="11709" h="12618" extrusionOk="0">
                  <a:moveTo>
                    <a:pt x="1302" y="0"/>
                  </a:moveTo>
                  <a:cubicBezTo>
                    <a:pt x="1176" y="0"/>
                    <a:pt x="1051" y="25"/>
                    <a:pt x="935" y="76"/>
                  </a:cubicBezTo>
                  <a:lnTo>
                    <a:pt x="368" y="409"/>
                  </a:lnTo>
                  <a:cubicBezTo>
                    <a:pt x="167" y="509"/>
                    <a:pt x="34" y="743"/>
                    <a:pt x="1" y="976"/>
                  </a:cubicBezTo>
                  <a:cubicBezTo>
                    <a:pt x="1" y="976"/>
                    <a:pt x="1" y="1010"/>
                    <a:pt x="1" y="1043"/>
                  </a:cubicBezTo>
                  <a:lnTo>
                    <a:pt x="1" y="6614"/>
                  </a:lnTo>
                  <a:lnTo>
                    <a:pt x="868" y="7114"/>
                  </a:lnTo>
                  <a:lnTo>
                    <a:pt x="868" y="2544"/>
                  </a:lnTo>
                  <a:cubicBezTo>
                    <a:pt x="868" y="2372"/>
                    <a:pt x="959" y="2272"/>
                    <a:pt x="1087" y="2272"/>
                  </a:cubicBezTo>
                  <a:cubicBezTo>
                    <a:pt x="1132" y="2272"/>
                    <a:pt x="1183" y="2284"/>
                    <a:pt x="1235" y="2310"/>
                  </a:cubicBezTo>
                  <a:lnTo>
                    <a:pt x="2602" y="3111"/>
                  </a:lnTo>
                  <a:lnTo>
                    <a:pt x="9174" y="6880"/>
                  </a:lnTo>
                  <a:cubicBezTo>
                    <a:pt x="9374" y="7014"/>
                    <a:pt x="9541" y="7247"/>
                    <a:pt x="9541" y="7514"/>
                  </a:cubicBezTo>
                  <a:lnTo>
                    <a:pt x="9541" y="12117"/>
                  </a:lnTo>
                  <a:lnTo>
                    <a:pt x="10408" y="12618"/>
                  </a:lnTo>
                  <a:lnTo>
                    <a:pt x="11709" y="11851"/>
                  </a:lnTo>
                  <a:lnTo>
                    <a:pt x="11709" y="6280"/>
                  </a:lnTo>
                  <a:cubicBezTo>
                    <a:pt x="11676" y="6013"/>
                    <a:pt x="11542" y="5780"/>
                    <a:pt x="11309" y="5646"/>
                  </a:cubicBezTo>
                  <a:lnTo>
                    <a:pt x="1668" y="76"/>
                  </a:lnTo>
                  <a:cubicBezTo>
                    <a:pt x="1552" y="25"/>
                    <a:pt x="1427" y="0"/>
                    <a:pt x="1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8"/>
            <p:cNvSpPr/>
            <p:nvPr/>
          </p:nvSpPr>
          <p:spPr>
            <a:xfrm>
              <a:off x="5599350" y="3914050"/>
              <a:ext cx="381125" cy="280050"/>
            </a:xfrm>
            <a:custGeom>
              <a:avLst/>
              <a:gdLst/>
              <a:ahLst/>
              <a:cxnLst/>
              <a:rect l="l" t="t" r="r" b="b"/>
              <a:pathLst>
                <a:path w="15245" h="11202" extrusionOk="0">
                  <a:moveTo>
                    <a:pt x="334" y="0"/>
                  </a:moveTo>
                  <a:cubicBezTo>
                    <a:pt x="1" y="1034"/>
                    <a:pt x="101" y="2169"/>
                    <a:pt x="568" y="3136"/>
                  </a:cubicBezTo>
                  <a:cubicBezTo>
                    <a:pt x="1335" y="4937"/>
                    <a:pt x="3536" y="5971"/>
                    <a:pt x="4604" y="6438"/>
                  </a:cubicBezTo>
                  <a:cubicBezTo>
                    <a:pt x="5671" y="6905"/>
                    <a:pt x="6772" y="7506"/>
                    <a:pt x="7006" y="7806"/>
                  </a:cubicBezTo>
                  <a:cubicBezTo>
                    <a:pt x="7373" y="8473"/>
                    <a:pt x="7806" y="9107"/>
                    <a:pt x="8273" y="9707"/>
                  </a:cubicBezTo>
                  <a:cubicBezTo>
                    <a:pt x="8807" y="10408"/>
                    <a:pt x="9607" y="10875"/>
                    <a:pt x="10475" y="11042"/>
                  </a:cubicBezTo>
                  <a:cubicBezTo>
                    <a:pt x="10875" y="11152"/>
                    <a:pt x="11317" y="11202"/>
                    <a:pt x="11762" y="11202"/>
                  </a:cubicBezTo>
                  <a:cubicBezTo>
                    <a:pt x="12802" y="11202"/>
                    <a:pt x="13860" y="10928"/>
                    <a:pt x="14444" y="10508"/>
                  </a:cubicBezTo>
                  <a:cubicBezTo>
                    <a:pt x="15245" y="9907"/>
                    <a:pt x="15111" y="9641"/>
                    <a:pt x="15111" y="8973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8"/>
            <p:cNvSpPr/>
            <p:nvPr/>
          </p:nvSpPr>
          <p:spPr>
            <a:xfrm>
              <a:off x="5579650" y="3862150"/>
              <a:ext cx="408350" cy="311675"/>
            </a:xfrm>
            <a:custGeom>
              <a:avLst/>
              <a:gdLst/>
              <a:ahLst/>
              <a:cxnLst/>
              <a:rect l="l" t="t" r="r" b="b"/>
              <a:pathLst>
                <a:path w="16334" h="12467" extrusionOk="0">
                  <a:moveTo>
                    <a:pt x="3926" y="0"/>
                  </a:moveTo>
                  <a:cubicBezTo>
                    <a:pt x="394" y="0"/>
                    <a:pt x="0" y="4228"/>
                    <a:pt x="3557" y="6846"/>
                  </a:cubicBezTo>
                  <a:cubicBezTo>
                    <a:pt x="4358" y="7380"/>
                    <a:pt x="5225" y="7847"/>
                    <a:pt x="6126" y="8281"/>
                  </a:cubicBezTo>
                  <a:cubicBezTo>
                    <a:pt x="6893" y="8581"/>
                    <a:pt x="7627" y="9048"/>
                    <a:pt x="8261" y="9582"/>
                  </a:cubicBezTo>
                  <a:cubicBezTo>
                    <a:pt x="9028" y="10316"/>
                    <a:pt x="9495" y="11116"/>
                    <a:pt x="10295" y="11783"/>
                  </a:cubicBezTo>
                  <a:cubicBezTo>
                    <a:pt x="10930" y="12243"/>
                    <a:pt x="11767" y="12467"/>
                    <a:pt x="12621" y="12467"/>
                  </a:cubicBezTo>
                  <a:cubicBezTo>
                    <a:pt x="13875" y="12467"/>
                    <a:pt x="15165" y="11983"/>
                    <a:pt x="15899" y="11049"/>
                  </a:cubicBezTo>
                  <a:cubicBezTo>
                    <a:pt x="16333" y="9348"/>
                    <a:pt x="15866" y="7447"/>
                    <a:pt x="15733" y="5712"/>
                  </a:cubicBezTo>
                  <a:cubicBezTo>
                    <a:pt x="15346" y="5856"/>
                    <a:pt x="14979" y="5920"/>
                    <a:pt x="14627" y="5920"/>
                  </a:cubicBezTo>
                  <a:cubicBezTo>
                    <a:pt x="12280" y="5920"/>
                    <a:pt x="10647" y="3057"/>
                    <a:pt x="8761" y="1810"/>
                  </a:cubicBezTo>
                  <a:cubicBezTo>
                    <a:pt x="6787" y="520"/>
                    <a:pt x="516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8"/>
            <p:cNvSpPr/>
            <p:nvPr/>
          </p:nvSpPr>
          <p:spPr>
            <a:xfrm>
              <a:off x="5075650" y="4391625"/>
              <a:ext cx="532075" cy="115025"/>
            </a:xfrm>
            <a:custGeom>
              <a:avLst/>
              <a:gdLst/>
              <a:ahLst/>
              <a:cxnLst/>
              <a:rect l="l" t="t" r="r" b="b"/>
              <a:pathLst>
                <a:path w="21283" h="4601" extrusionOk="0">
                  <a:moveTo>
                    <a:pt x="17967" y="1"/>
                  </a:moveTo>
                  <a:cubicBezTo>
                    <a:pt x="11998" y="1"/>
                    <a:pt x="59" y="94"/>
                    <a:pt x="34" y="845"/>
                  </a:cubicBezTo>
                  <a:cubicBezTo>
                    <a:pt x="0" y="1879"/>
                    <a:pt x="301" y="3047"/>
                    <a:pt x="3303" y="4047"/>
                  </a:cubicBezTo>
                  <a:cubicBezTo>
                    <a:pt x="4562" y="4453"/>
                    <a:pt x="5605" y="4601"/>
                    <a:pt x="6550" y="4601"/>
                  </a:cubicBezTo>
                  <a:cubicBezTo>
                    <a:pt x="7859" y="4601"/>
                    <a:pt x="8982" y="4318"/>
                    <a:pt x="10241" y="4047"/>
                  </a:cubicBezTo>
                  <a:cubicBezTo>
                    <a:pt x="12409" y="3547"/>
                    <a:pt x="13877" y="2513"/>
                    <a:pt x="14477" y="2279"/>
                  </a:cubicBezTo>
                  <a:cubicBezTo>
                    <a:pt x="14574" y="2249"/>
                    <a:pt x="14659" y="2236"/>
                    <a:pt x="14736" y="2236"/>
                  </a:cubicBezTo>
                  <a:cubicBezTo>
                    <a:pt x="15127" y="2236"/>
                    <a:pt x="15334" y="2558"/>
                    <a:pt x="15912" y="2558"/>
                  </a:cubicBezTo>
                  <a:cubicBezTo>
                    <a:pt x="15974" y="2558"/>
                    <a:pt x="16040" y="2554"/>
                    <a:pt x="16112" y="2546"/>
                  </a:cubicBezTo>
                  <a:cubicBezTo>
                    <a:pt x="17012" y="2446"/>
                    <a:pt x="20348" y="1912"/>
                    <a:pt x="20782" y="1612"/>
                  </a:cubicBezTo>
                  <a:cubicBezTo>
                    <a:pt x="21215" y="1312"/>
                    <a:pt x="21282" y="745"/>
                    <a:pt x="21282" y="11"/>
                  </a:cubicBezTo>
                  <a:cubicBezTo>
                    <a:pt x="21282" y="11"/>
                    <a:pt x="19956" y="1"/>
                    <a:pt x="17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8"/>
            <p:cNvSpPr/>
            <p:nvPr/>
          </p:nvSpPr>
          <p:spPr>
            <a:xfrm>
              <a:off x="5021450" y="4202575"/>
              <a:ext cx="599600" cy="284275"/>
            </a:xfrm>
            <a:custGeom>
              <a:avLst/>
              <a:gdLst/>
              <a:ahLst/>
              <a:cxnLst/>
              <a:rect l="l" t="t" r="r" b="b"/>
              <a:pathLst>
                <a:path w="23984" h="11371" extrusionOk="0">
                  <a:moveTo>
                    <a:pt x="15682" y="1"/>
                  </a:moveTo>
                  <a:cubicBezTo>
                    <a:pt x="14844" y="1"/>
                    <a:pt x="14238" y="180"/>
                    <a:pt x="14077" y="702"/>
                  </a:cubicBezTo>
                  <a:cubicBezTo>
                    <a:pt x="12542" y="5705"/>
                    <a:pt x="0" y="4638"/>
                    <a:pt x="2402" y="8974"/>
                  </a:cubicBezTo>
                  <a:cubicBezTo>
                    <a:pt x="3717" y="10722"/>
                    <a:pt x="6085" y="11370"/>
                    <a:pt x="8525" y="11370"/>
                  </a:cubicBezTo>
                  <a:cubicBezTo>
                    <a:pt x="10601" y="11370"/>
                    <a:pt x="12731" y="10901"/>
                    <a:pt x="14310" y="10242"/>
                  </a:cubicBezTo>
                  <a:cubicBezTo>
                    <a:pt x="15778" y="9474"/>
                    <a:pt x="17379" y="8974"/>
                    <a:pt x="19014" y="8774"/>
                  </a:cubicBezTo>
                  <a:cubicBezTo>
                    <a:pt x="20782" y="8540"/>
                    <a:pt x="22816" y="8207"/>
                    <a:pt x="23417" y="7606"/>
                  </a:cubicBezTo>
                  <a:cubicBezTo>
                    <a:pt x="23984" y="6005"/>
                    <a:pt x="23484" y="2903"/>
                    <a:pt x="23017" y="802"/>
                  </a:cubicBezTo>
                  <a:cubicBezTo>
                    <a:pt x="22805" y="844"/>
                    <a:pt x="22562" y="863"/>
                    <a:pt x="22294" y="863"/>
                  </a:cubicBezTo>
                  <a:cubicBezTo>
                    <a:pt x="20475" y="863"/>
                    <a:pt x="17521" y="1"/>
                    <a:pt x="15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8"/>
            <p:cNvSpPr/>
            <p:nvPr/>
          </p:nvSpPr>
          <p:spPr>
            <a:xfrm>
              <a:off x="5310825" y="2383600"/>
              <a:ext cx="685500" cy="1887850"/>
            </a:xfrm>
            <a:custGeom>
              <a:avLst/>
              <a:gdLst/>
              <a:ahLst/>
              <a:cxnLst/>
              <a:rect l="l" t="t" r="r" b="b"/>
              <a:pathLst>
                <a:path w="27420" h="75514" extrusionOk="0">
                  <a:moveTo>
                    <a:pt x="17804" y="0"/>
                  </a:moveTo>
                  <a:cubicBezTo>
                    <a:pt x="10586" y="0"/>
                    <a:pt x="1006" y="1002"/>
                    <a:pt x="634" y="6279"/>
                  </a:cubicBezTo>
                  <a:cubicBezTo>
                    <a:pt x="0" y="14752"/>
                    <a:pt x="167" y="38802"/>
                    <a:pt x="367" y="42505"/>
                  </a:cubicBezTo>
                  <a:cubicBezTo>
                    <a:pt x="467" y="46308"/>
                    <a:pt x="2335" y="71359"/>
                    <a:pt x="2335" y="74028"/>
                  </a:cubicBezTo>
                  <a:cubicBezTo>
                    <a:pt x="4618" y="75157"/>
                    <a:pt x="6477" y="75514"/>
                    <a:pt x="7914" y="75514"/>
                  </a:cubicBezTo>
                  <a:cubicBezTo>
                    <a:pt x="10383" y="75514"/>
                    <a:pt x="11608" y="74461"/>
                    <a:pt x="11608" y="74461"/>
                  </a:cubicBezTo>
                  <a:cubicBezTo>
                    <a:pt x="11408" y="65455"/>
                    <a:pt x="13276" y="54881"/>
                    <a:pt x="12242" y="49510"/>
                  </a:cubicBezTo>
                  <a:lnTo>
                    <a:pt x="14043" y="31731"/>
                  </a:lnTo>
                  <a:cubicBezTo>
                    <a:pt x="14043" y="31731"/>
                    <a:pt x="18313" y="59384"/>
                    <a:pt x="19014" y="66255"/>
                  </a:cubicBezTo>
                  <a:cubicBezTo>
                    <a:pt x="19739" y="67323"/>
                    <a:pt x="20932" y="67729"/>
                    <a:pt x="22164" y="67729"/>
                  </a:cubicBezTo>
                  <a:cubicBezTo>
                    <a:pt x="24051" y="67729"/>
                    <a:pt x="26028" y="66777"/>
                    <a:pt x="26552" y="65788"/>
                  </a:cubicBezTo>
                  <a:cubicBezTo>
                    <a:pt x="26919" y="59384"/>
                    <a:pt x="27420" y="55014"/>
                    <a:pt x="27386" y="46141"/>
                  </a:cubicBezTo>
                  <a:cubicBezTo>
                    <a:pt x="27353" y="44106"/>
                    <a:pt x="26986" y="42105"/>
                    <a:pt x="26285" y="40203"/>
                  </a:cubicBezTo>
                  <a:cubicBezTo>
                    <a:pt x="26285" y="21824"/>
                    <a:pt x="26285" y="11883"/>
                    <a:pt x="25752" y="375"/>
                  </a:cubicBezTo>
                  <a:cubicBezTo>
                    <a:pt x="25752" y="375"/>
                    <a:pt x="22220" y="0"/>
                    <a:pt x="178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8"/>
            <p:cNvSpPr/>
            <p:nvPr/>
          </p:nvSpPr>
          <p:spPr>
            <a:xfrm>
              <a:off x="5661900" y="2771575"/>
              <a:ext cx="206825" cy="711350"/>
            </a:xfrm>
            <a:custGeom>
              <a:avLst/>
              <a:gdLst/>
              <a:ahLst/>
              <a:cxnLst/>
              <a:rect l="l" t="t" r="r" b="b"/>
              <a:pathLst>
                <a:path w="8273" h="28454" extrusionOk="0">
                  <a:moveTo>
                    <a:pt x="8273" y="0"/>
                  </a:moveTo>
                  <a:lnTo>
                    <a:pt x="8273" y="0"/>
                  </a:lnTo>
                  <a:cubicBezTo>
                    <a:pt x="5538" y="3436"/>
                    <a:pt x="1301" y="5037"/>
                    <a:pt x="1301" y="5037"/>
                  </a:cubicBezTo>
                  <a:lnTo>
                    <a:pt x="0" y="16178"/>
                  </a:lnTo>
                  <a:lnTo>
                    <a:pt x="1868" y="28454"/>
                  </a:lnTo>
                  <a:lnTo>
                    <a:pt x="1101" y="15578"/>
                  </a:lnTo>
                  <a:lnTo>
                    <a:pt x="2969" y="6004"/>
                  </a:lnTo>
                  <a:cubicBezTo>
                    <a:pt x="5404" y="4737"/>
                    <a:pt x="8173" y="2368"/>
                    <a:pt x="8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8"/>
            <p:cNvSpPr/>
            <p:nvPr/>
          </p:nvSpPr>
          <p:spPr>
            <a:xfrm>
              <a:off x="5863700" y="1706625"/>
              <a:ext cx="406150" cy="858150"/>
            </a:xfrm>
            <a:custGeom>
              <a:avLst/>
              <a:gdLst/>
              <a:ahLst/>
              <a:cxnLst/>
              <a:rect l="l" t="t" r="r" b="b"/>
              <a:pathLst>
                <a:path w="16246" h="34326" extrusionOk="0">
                  <a:moveTo>
                    <a:pt x="1102" y="1"/>
                  </a:moveTo>
                  <a:lnTo>
                    <a:pt x="201" y="11209"/>
                  </a:lnTo>
                  <a:lnTo>
                    <a:pt x="5438" y="20449"/>
                  </a:lnTo>
                  <a:lnTo>
                    <a:pt x="1" y="29055"/>
                  </a:lnTo>
                  <a:lnTo>
                    <a:pt x="3770" y="34325"/>
                  </a:lnTo>
                  <a:cubicBezTo>
                    <a:pt x="3770" y="34325"/>
                    <a:pt x="10742" y="26887"/>
                    <a:pt x="13244" y="24151"/>
                  </a:cubicBezTo>
                  <a:cubicBezTo>
                    <a:pt x="16246" y="20816"/>
                    <a:pt x="15412" y="19548"/>
                    <a:pt x="14645" y="17513"/>
                  </a:cubicBezTo>
                  <a:cubicBezTo>
                    <a:pt x="13911" y="15479"/>
                    <a:pt x="9608" y="7840"/>
                    <a:pt x="7840" y="4738"/>
                  </a:cubicBezTo>
                  <a:cubicBezTo>
                    <a:pt x="6072" y="1669"/>
                    <a:pt x="5471" y="902"/>
                    <a:pt x="1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8"/>
            <p:cNvSpPr/>
            <p:nvPr/>
          </p:nvSpPr>
          <p:spPr>
            <a:xfrm>
              <a:off x="5987125" y="2217825"/>
              <a:ext cx="95925" cy="63400"/>
            </a:xfrm>
            <a:custGeom>
              <a:avLst/>
              <a:gdLst/>
              <a:ahLst/>
              <a:cxnLst/>
              <a:rect l="l" t="t" r="r" b="b"/>
              <a:pathLst>
                <a:path w="3837" h="2536" extrusionOk="0">
                  <a:moveTo>
                    <a:pt x="501" y="1"/>
                  </a:moveTo>
                  <a:lnTo>
                    <a:pt x="1" y="835"/>
                  </a:lnTo>
                  <a:cubicBezTo>
                    <a:pt x="1001" y="2269"/>
                    <a:pt x="2402" y="2536"/>
                    <a:pt x="3837" y="2536"/>
                  </a:cubicBezTo>
                  <a:cubicBezTo>
                    <a:pt x="3070" y="2469"/>
                    <a:pt x="1502" y="1535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8"/>
            <p:cNvSpPr/>
            <p:nvPr/>
          </p:nvSpPr>
          <p:spPr>
            <a:xfrm>
              <a:off x="5556000" y="1532350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8106" y="0"/>
                  </a:moveTo>
                  <a:lnTo>
                    <a:pt x="0" y="3569"/>
                  </a:lnTo>
                  <a:lnTo>
                    <a:pt x="167" y="7906"/>
                  </a:lnTo>
                  <a:lnTo>
                    <a:pt x="8506" y="7272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8"/>
            <p:cNvSpPr/>
            <p:nvPr/>
          </p:nvSpPr>
          <p:spPr>
            <a:xfrm>
              <a:off x="5381700" y="1375575"/>
              <a:ext cx="59225" cy="105925"/>
            </a:xfrm>
            <a:custGeom>
              <a:avLst/>
              <a:gdLst/>
              <a:ahLst/>
              <a:cxnLst/>
              <a:rect l="l" t="t" r="r" b="b"/>
              <a:pathLst>
                <a:path w="2369" h="4237" extrusionOk="0">
                  <a:moveTo>
                    <a:pt x="2369" y="0"/>
                  </a:moveTo>
                  <a:lnTo>
                    <a:pt x="2369" y="0"/>
                  </a:lnTo>
                  <a:cubicBezTo>
                    <a:pt x="2369" y="0"/>
                    <a:pt x="0" y="3169"/>
                    <a:pt x="201" y="3503"/>
                  </a:cubicBezTo>
                  <a:cubicBezTo>
                    <a:pt x="434" y="3836"/>
                    <a:pt x="2035" y="4236"/>
                    <a:pt x="2035" y="4236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8"/>
            <p:cNvSpPr/>
            <p:nvPr/>
          </p:nvSpPr>
          <p:spPr>
            <a:xfrm>
              <a:off x="5418400" y="1188875"/>
              <a:ext cx="472025" cy="450525"/>
            </a:xfrm>
            <a:custGeom>
              <a:avLst/>
              <a:gdLst/>
              <a:ahLst/>
              <a:cxnLst/>
              <a:rect l="l" t="t" r="r" b="b"/>
              <a:pathLst>
                <a:path w="18881" h="18021" extrusionOk="0">
                  <a:moveTo>
                    <a:pt x="9018" y="1"/>
                  </a:moveTo>
                  <a:cubicBezTo>
                    <a:pt x="7929" y="1"/>
                    <a:pt x="7033" y="117"/>
                    <a:pt x="6505" y="196"/>
                  </a:cubicBezTo>
                  <a:cubicBezTo>
                    <a:pt x="2669" y="763"/>
                    <a:pt x="601" y="1897"/>
                    <a:pt x="667" y="7902"/>
                  </a:cubicBezTo>
                  <a:cubicBezTo>
                    <a:pt x="667" y="9436"/>
                    <a:pt x="100" y="10504"/>
                    <a:pt x="67" y="12238"/>
                  </a:cubicBezTo>
                  <a:cubicBezTo>
                    <a:pt x="0" y="15574"/>
                    <a:pt x="701" y="16808"/>
                    <a:pt x="1301" y="17509"/>
                  </a:cubicBezTo>
                  <a:cubicBezTo>
                    <a:pt x="1617" y="17863"/>
                    <a:pt x="2794" y="18020"/>
                    <a:pt x="4036" y="18020"/>
                  </a:cubicBezTo>
                  <a:cubicBezTo>
                    <a:pt x="4894" y="18020"/>
                    <a:pt x="5783" y="17945"/>
                    <a:pt x="6438" y="17809"/>
                  </a:cubicBezTo>
                  <a:cubicBezTo>
                    <a:pt x="8439" y="17409"/>
                    <a:pt x="13009" y="16341"/>
                    <a:pt x="15278" y="13306"/>
                  </a:cubicBezTo>
                  <a:cubicBezTo>
                    <a:pt x="17913" y="9736"/>
                    <a:pt x="18880" y="4733"/>
                    <a:pt x="16378" y="2531"/>
                  </a:cubicBezTo>
                  <a:cubicBezTo>
                    <a:pt x="14056" y="452"/>
                    <a:pt x="11162" y="1"/>
                    <a:pt x="90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8"/>
            <p:cNvSpPr/>
            <p:nvPr/>
          </p:nvSpPr>
          <p:spPr>
            <a:xfrm>
              <a:off x="5457575" y="1604050"/>
              <a:ext cx="99275" cy="35750"/>
            </a:xfrm>
            <a:custGeom>
              <a:avLst/>
              <a:gdLst/>
              <a:ahLst/>
              <a:cxnLst/>
              <a:rect l="l" t="t" r="r" b="b"/>
              <a:pathLst>
                <a:path w="3971" h="1430" extrusionOk="0">
                  <a:moveTo>
                    <a:pt x="3870" y="1"/>
                  </a:moveTo>
                  <a:cubicBezTo>
                    <a:pt x="3870" y="1"/>
                    <a:pt x="2326" y="1111"/>
                    <a:pt x="581" y="1111"/>
                  </a:cubicBezTo>
                  <a:cubicBezTo>
                    <a:pt x="390" y="1111"/>
                    <a:pt x="196" y="1098"/>
                    <a:pt x="1" y="1068"/>
                  </a:cubicBezTo>
                  <a:lnTo>
                    <a:pt x="1" y="1068"/>
                  </a:lnTo>
                  <a:cubicBezTo>
                    <a:pt x="427" y="1324"/>
                    <a:pt x="1314" y="1430"/>
                    <a:pt x="2290" y="1430"/>
                  </a:cubicBezTo>
                  <a:cubicBezTo>
                    <a:pt x="2844" y="1430"/>
                    <a:pt x="3427" y="1396"/>
                    <a:pt x="3970" y="1335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8"/>
            <p:cNvSpPr/>
            <p:nvPr/>
          </p:nvSpPr>
          <p:spPr>
            <a:xfrm>
              <a:off x="5391700" y="1111500"/>
              <a:ext cx="519575" cy="508125"/>
            </a:xfrm>
            <a:custGeom>
              <a:avLst/>
              <a:gdLst/>
              <a:ahLst/>
              <a:cxnLst/>
              <a:rect l="l" t="t" r="r" b="b"/>
              <a:pathLst>
                <a:path w="20783" h="20325" extrusionOk="0">
                  <a:moveTo>
                    <a:pt x="11280" y="1"/>
                  </a:moveTo>
                  <a:cubicBezTo>
                    <a:pt x="9352" y="1"/>
                    <a:pt x="7476" y="510"/>
                    <a:pt x="6205" y="889"/>
                  </a:cubicBezTo>
                  <a:cubicBezTo>
                    <a:pt x="4971" y="1256"/>
                    <a:pt x="3503" y="1990"/>
                    <a:pt x="2269" y="2324"/>
                  </a:cubicBezTo>
                  <a:cubicBezTo>
                    <a:pt x="1912" y="2426"/>
                    <a:pt x="1536" y="2469"/>
                    <a:pt x="1170" y="2469"/>
                  </a:cubicBezTo>
                  <a:cubicBezTo>
                    <a:pt x="1057" y="2469"/>
                    <a:pt x="945" y="2465"/>
                    <a:pt x="835" y="2457"/>
                  </a:cubicBezTo>
                  <a:cubicBezTo>
                    <a:pt x="738" y="2457"/>
                    <a:pt x="446" y="2387"/>
                    <a:pt x="256" y="2387"/>
                  </a:cubicBezTo>
                  <a:cubicBezTo>
                    <a:pt x="185" y="2387"/>
                    <a:pt x="128" y="2397"/>
                    <a:pt x="101" y="2424"/>
                  </a:cubicBezTo>
                  <a:cubicBezTo>
                    <a:pt x="1" y="2491"/>
                    <a:pt x="34" y="2958"/>
                    <a:pt x="34" y="3124"/>
                  </a:cubicBezTo>
                  <a:cubicBezTo>
                    <a:pt x="167" y="4392"/>
                    <a:pt x="1101" y="5459"/>
                    <a:pt x="2336" y="5760"/>
                  </a:cubicBezTo>
                  <a:cubicBezTo>
                    <a:pt x="2269" y="7094"/>
                    <a:pt x="3703" y="7861"/>
                    <a:pt x="4704" y="7995"/>
                  </a:cubicBezTo>
                  <a:cubicBezTo>
                    <a:pt x="4810" y="8018"/>
                    <a:pt x="4917" y="8029"/>
                    <a:pt x="5023" y="8029"/>
                  </a:cubicBezTo>
                  <a:cubicBezTo>
                    <a:pt x="5217" y="8029"/>
                    <a:pt x="5411" y="7992"/>
                    <a:pt x="5605" y="7928"/>
                  </a:cubicBezTo>
                  <a:lnTo>
                    <a:pt x="5605" y="7928"/>
                  </a:lnTo>
                  <a:cubicBezTo>
                    <a:pt x="5571" y="8862"/>
                    <a:pt x="6038" y="9362"/>
                    <a:pt x="6238" y="9762"/>
                  </a:cubicBezTo>
                  <a:cubicBezTo>
                    <a:pt x="6572" y="10430"/>
                    <a:pt x="6005" y="10763"/>
                    <a:pt x="5938" y="11864"/>
                  </a:cubicBezTo>
                  <a:cubicBezTo>
                    <a:pt x="5916" y="12169"/>
                    <a:pt x="6165" y="12517"/>
                    <a:pt x="6461" y="12517"/>
                  </a:cubicBezTo>
                  <a:cubicBezTo>
                    <a:pt x="6618" y="12517"/>
                    <a:pt x="6789" y="12419"/>
                    <a:pt x="6939" y="12164"/>
                  </a:cubicBezTo>
                  <a:cubicBezTo>
                    <a:pt x="7336" y="11493"/>
                    <a:pt x="8179" y="10263"/>
                    <a:pt x="9291" y="10263"/>
                  </a:cubicBezTo>
                  <a:cubicBezTo>
                    <a:pt x="9394" y="10263"/>
                    <a:pt x="9500" y="10273"/>
                    <a:pt x="9608" y="10296"/>
                  </a:cubicBezTo>
                  <a:cubicBezTo>
                    <a:pt x="11576" y="10696"/>
                    <a:pt x="11709" y="13198"/>
                    <a:pt x="10341" y="14666"/>
                  </a:cubicBezTo>
                  <a:cubicBezTo>
                    <a:pt x="9625" y="15435"/>
                    <a:pt x="8991" y="15618"/>
                    <a:pt x="8550" y="15618"/>
                  </a:cubicBezTo>
                  <a:cubicBezTo>
                    <a:pt x="8148" y="15618"/>
                    <a:pt x="7906" y="15467"/>
                    <a:pt x="7906" y="15467"/>
                  </a:cubicBezTo>
                  <a:lnTo>
                    <a:pt x="7906" y="15467"/>
                  </a:lnTo>
                  <a:cubicBezTo>
                    <a:pt x="7906" y="15900"/>
                    <a:pt x="7940" y="18068"/>
                    <a:pt x="9774" y="19269"/>
                  </a:cubicBezTo>
                  <a:cubicBezTo>
                    <a:pt x="10614" y="19788"/>
                    <a:pt x="11948" y="20325"/>
                    <a:pt x="13301" y="20325"/>
                  </a:cubicBezTo>
                  <a:cubicBezTo>
                    <a:pt x="13776" y="20325"/>
                    <a:pt x="14252" y="20259"/>
                    <a:pt x="14711" y="20103"/>
                  </a:cubicBezTo>
                  <a:cubicBezTo>
                    <a:pt x="15879" y="19636"/>
                    <a:pt x="16713" y="18302"/>
                    <a:pt x="17880" y="16534"/>
                  </a:cubicBezTo>
                  <a:cubicBezTo>
                    <a:pt x="18814" y="15000"/>
                    <a:pt x="19548" y="13365"/>
                    <a:pt x="20082" y="11664"/>
                  </a:cubicBezTo>
                  <a:cubicBezTo>
                    <a:pt x="20682" y="9729"/>
                    <a:pt x="20782" y="8795"/>
                    <a:pt x="20382" y="7361"/>
                  </a:cubicBezTo>
                  <a:cubicBezTo>
                    <a:pt x="20082" y="6060"/>
                    <a:pt x="19081" y="5059"/>
                    <a:pt x="17813" y="4726"/>
                  </a:cubicBezTo>
                  <a:cubicBezTo>
                    <a:pt x="17680" y="3358"/>
                    <a:pt x="17146" y="2224"/>
                    <a:pt x="15512" y="1156"/>
                  </a:cubicBezTo>
                  <a:cubicBezTo>
                    <a:pt x="14232" y="293"/>
                    <a:pt x="12741" y="1"/>
                    <a:pt x="11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8"/>
            <p:cNvSpPr/>
            <p:nvPr/>
          </p:nvSpPr>
          <p:spPr>
            <a:xfrm>
              <a:off x="5315825" y="1681625"/>
              <a:ext cx="693850" cy="1116350"/>
            </a:xfrm>
            <a:custGeom>
              <a:avLst/>
              <a:gdLst/>
              <a:ahLst/>
              <a:cxnLst/>
              <a:rect l="l" t="t" r="r" b="b"/>
              <a:pathLst>
                <a:path w="27754" h="44654" extrusionOk="0">
                  <a:moveTo>
                    <a:pt x="18880" y="0"/>
                  </a:moveTo>
                  <a:cubicBezTo>
                    <a:pt x="18646" y="965"/>
                    <a:pt x="15130" y="1909"/>
                    <a:pt x="12028" y="1909"/>
                  </a:cubicBezTo>
                  <a:cubicBezTo>
                    <a:pt x="11162" y="1909"/>
                    <a:pt x="10328" y="1836"/>
                    <a:pt x="9607" y="1668"/>
                  </a:cubicBezTo>
                  <a:cubicBezTo>
                    <a:pt x="8640" y="1935"/>
                    <a:pt x="2602" y="4437"/>
                    <a:pt x="2335" y="4637"/>
                  </a:cubicBezTo>
                  <a:cubicBezTo>
                    <a:pt x="2335" y="4637"/>
                    <a:pt x="901" y="9007"/>
                    <a:pt x="501" y="17513"/>
                  </a:cubicBezTo>
                  <a:cubicBezTo>
                    <a:pt x="100" y="26052"/>
                    <a:pt x="0" y="42931"/>
                    <a:pt x="0" y="42931"/>
                  </a:cubicBezTo>
                  <a:cubicBezTo>
                    <a:pt x="1550" y="44086"/>
                    <a:pt x="4427" y="44653"/>
                    <a:pt x="7721" y="44653"/>
                  </a:cubicBezTo>
                  <a:cubicBezTo>
                    <a:pt x="15273" y="44653"/>
                    <a:pt x="25020" y="41673"/>
                    <a:pt x="26019" y="35959"/>
                  </a:cubicBezTo>
                  <a:cubicBezTo>
                    <a:pt x="25752" y="32757"/>
                    <a:pt x="25685" y="29521"/>
                    <a:pt x="25819" y="26286"/>
                  </a:cubicBezTo>
                  <a:cubicBezTo>
                    <a:pt x="26019" y="22783"/>
                    <a:pt x="26386" y="19314"/>
                    <a:pt x="26919" y="15878"/>
                  </a:cubicBezTo>
                  <a:cubicBezTo>
                    <a:pt x="27553" y="12176"/>
                    <a:pt x="27753" y="9407"/>
                    <a:pt x="27453" y="7272"/>
                  </a:cubicBezTo>
                  <a:cubicBezTo>
                    <a:pt x="27086" y="4904"/>
                    <a:pt x="25685" y="1568"/>
                    <a:pt x="23317" y="1068"/>
                  </a:cubicBezTo>
                  <a:cubicBezTo>
                    <a:pt x="20615" y="501"/>
                    <a:pt x="18880" y="0"/>
                    <a:pt x="18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8"/>
            <p:cNvSpPr/>
            <p:nvPr/>
          </p:nvSpPr>
          <p:spPr>
            <a:xfrm>
              <a:off x="4950550" y="1829225"/>
              <a:ext cx="514575" cy="1031600"/>
            </a:xfrm>
            <a:custGeom>
              <a:avLst/>
              <a:gdLst/>
              <a:ahLst/>
              <a:cxnLst/>
              <a:rect l="l" t="t" r="r" b="b"/>
              <a:pathLst>
                <a:path w="20583" h="41264" extrusionOk="0">
                  <a:moveTo>
                    <a:pt x="17280" y="0"/>
                  </a:moveTo>
                  <a:cubicBezTo>
                    <a:pt x="15945" y="201"/>
                    <a:pt x="13143" y="334"/>
                    <a:pt x="11242" y="3436"/>
                  </a:cubicBezTo>
                  <a:cubicBezTo>
                    <a:pt x="9441" y="6272"/>
                    <a:pt x="2603" y="16746"/>
                    <a:pt x="1368" y="19314"/>
                  </a:cubicBezTo>
                  <a:cubicBezTo>
                    <a:pt x="601" y="20982"/>
                    <a:pt x="1" y="22350"/>
                    <a:pt x="1669" y="24384"/>
                  </a:cubicBezTo>
                  <a:cubicBezTo>
                    <a:pt x="2703" y="25685"/>
                    <a:pt x="12310" y="33725"/>
                    <a:pt x="12676" y="34358"/>
                  </a:cubicBezTo>
                  <a:cubicBezTo>
                    <a:pt x="13244" y="35359"/>
                    <a:pt x="13210" y="38761"/>
                    <a:pt x="13310" y="39162"/>
                  </a:cubicBezTo>
                  <a:cubicBezTo>
                    <a:pt x="13544" y="39996"/>
                    <a:pt x="14011" y="40730"/>
                    <a:pt x="14645" y="41263"/>
                  </a:cubicBezTo>
                  <a:lnTo>
                    <a:pt x="14678" y="39462"/>
                  </a:lnTo>
                  <a:cubicBezTo>
                    <a:pt x="15178" y="38361"/>
                    <a:pt x="15879" y="37360"/>
                    <a:pt x="16746" y="36493"/>
                  </a:cubicBezTo>
                  <a:cubicBezTo>
                    <a:pt x="17847" y="35292"/>
                    <a:pt x="18080" y="33491"/>
                    <a:pt x="17914" y="32157"/>
                  </a:cubicBezTo>
                  <a:cubicBezTo>
                    <a:pt x="17813" y="31423"/>
                    <a:pt x="17013" y="31056"/>
                    <a:pt x="16379" y="30289"/>
                  </a:cubicBezTo>
                  <a:cubicBezTo>
                    <a:pt x="13644" y="26986"/>
                    <a:pt x="9741" y="22550"/>
                    <a:pt x="9741" y="22550"/>
                  </a:cubicBezTo>
                  <a:lnTo>
                    <a:pt x="18080" y="10041"/>
                  </a:lnTo>
                  <a:cubicBezTo>
                    <a:pt x="19081" y="8840"/>
                    <a:pt x="20582" y="4804"/>
                    <a:pt x="1728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8"/>
            <p:cNvSpPr/>
            <p:nvPr/>
          </p:nvSpPr>
          <p:spPr>
            <a:xfrm>
              <a:off x="4932200" y="1790850"/>
              <a:ext cx="570450" cy="876500"/>
            </a:xfrm>
            <a:custGeom>
              <a:avLst/>
              <a:gdLst/>
              <a:ahLst/>
              <a:cxnLst/>
              <a:rect l="l" t="t" r="r" b="b"/>
              <a:pathLst>
                <a:path w="22818" h="35060" extrusionOk="0">
                  <a:moveTo>
                    <a:pt x="18314" y="1"/>
                  </a:moveTo>
                  <a:cubicBezTo>
                    <a:pt x="14811" y="1535"/>
                    <a:pt x="12710" y="2169"/>
                    <a:pt x="10942" y="5005"/>
                  </a:cubicBezTo>
                  <a:cubicBezTo>
                    <a:pt x="9541" y="7306"/>
                    <a:pt x="3503" y="16680"/>
                    <a:pt x="1735" y="20616"/>
                  </a:cubicBezTo>
                  <a:cubicBezTo>
                    <a:pt x="601" y="23084"/>
                    <a:pt x="1" y="24218"/>
                    <a:pt x="1769" y="26253"/>
                  </a:cubicBezTo>
                  <a:cubicBezTo>
                    <a:pt x="3503" y="28288"/>
                    <a:pt x="11542" y="35059"/>
                    <a:pt x="11542" y="35059"/>
                  </a:cubicBezTo>
                  <a:cubicBezTo>
                    <a:pt x="13210" y="34893"/>
                    <a:pt x="16179" y="32558"/>
                    <a:pt x="16079" y="30189"/>
                  </a:cubicBezTo>
                  <a:lnTo>
                    <a:pt x="11075" y="24051"/>
                  </a:lnTo>
                  <a:lnTo>
                    <a:pt x="19782" y="12510"/>
                  </a:lnTo>
                  <a:cubicBezTo>
                    <a:pt x="22817" y="6672"/>
                    <a:pt x="20349" y="1168"/>
                    <a:pt x="18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8"/>
            <p:cNvSpPr/>
            <p:nvPr/>
          </p:nvSpPr>
          <p:spPr>
            <a:xfrm>
              <a:off x="5129850" y="2392125"/>
              <a:ext cx="95100" cy="55900"/>
            </a:xfrm>
            <a:custGeom>
              <a:avLst/>
              <a:gdLst/>
              <a:ahLst/>
              <a:cxnLst/>
              <a:rect l="l" t="t" r="r" b="b"/>
              <a:pathLst>
                <a:path w="3804" h="2236" extrusionOk="0">
                  <a:moveTo>
                    <a:pt x="3169" y="0"/>
                  </a:moveTo>
                  <a:cubicBezTo>
                    <a:pt x="2102" y="1535"/>
                    <a:pt x="1" y="2235"/>
                    <a:pt x="1" y="2235"/>
                  </a:cubicBezTo>
                  <a:cubicBezTo>
                    <a:pt x="1" y="2235"/>
                    <a:pt x="2769" y="2035"/>
                    <a:pt x="3803" y="801"/>
                  </a:cubicBezTo>
                  <a:lnTo>
                    <a:pt x="3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8"/>
            <p:cNvSpPr/>
            <p:nvPr/>
          </p:nvSpPr>
          <p:spPr>
            <a:xfrm>
              <a:off x="5549325" y="1641600"/>
              <a:ext cx="243525" cy="76025"/>
            </a:xfrm>
            <a:custGeom>
              <a:avLst/>
              <a:gdLst/>
              <a:ahLst/>
              <a:cxnLst/>
              <a:rect l="l" t="t" r="r" b="b"/>
              <a:pathLst>
                <a:path w="9741" h="3041" extrusionOk="0">
                  <a:moveTo>
                    <a:pt x="9207" y="0"/>
                  </a:moveTo>
                  <a:cubicBezTo>
                    <a:pt x="9207" y="0"/>
                    <a:pt x="8339" y="934"/>
                    <a:pt x="5571" y="1268"/>
                  </a:cubicBezTo>
                  <a:cubicBezTo>
                    <a:pt x="4106" y="1378"/>
                    <a:pt x="2619" y="1443"/>
                    <a:pt x="1146" y="1443"/>
                  </a:cubicBezTo>
                  <a:cubicBezTo>
                    <a:pt x="841" y="1443"/>
                    <a:pt x="537" y="1440"/>
                    <a:pt x="234" y="1434"/>
                  </a:cubicBezTo>
                  <a:lnTo>
                    <a:pt x="0" y="2702"/>
                  </a:lnTo>
                  <a:cubicBezTo>
                    <a:pt x="1313" y="2942"/>
                    <a:pt x="2474" y="3040"/>
                    <a:pt x="3493" y="3040"/>
                  </a:cubicBezTo>
                  <a:cubicBezTo>
                    <a:pt x="7989" y="3040"/>
                    <a:pt x="9740" y="1134"/>
                    <a:pt x="9740" y="1134"/>
                  </a:cubicBezTo>
                  <a:lnTo>
                    <a:pt x="9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8"/>
            <p:cNvSpPr/>
            <p:nvPr/>
          </p:nvSpPr>
          <p:spPr>
            <a:xfrm>
              <a:off x="5462600" y="1659925"/>
              <a:ext cx="375275" cy="113250"/>
            </a:xfrm>
            <a:custGeom>
              <a:avLst/>
              <a:gdLst/>
              <a:ahLst/>
              <a:cxnLst/>
              <a:rect l="l" t="t" r="r" b="b"/>
              <a:pathLst>
                <a:path w="15011" h="4530" extrusionOk="0">
                  <a:moveTo>
                    <a:pt x="13076" y="1"/>
                  </a:moveTo>
                  <a:cubicBezTo>
                    <a:pt x="13076" y="1"/>
                    <a:pt x="12609" y="668"/>
                    <a:pt x="10774" y="1135"/>
                  </a:cubicBezTo>
                  <a:cubicBezTo>
                    <a:pt x="9300" y="1504"/>
                    <a:pt x="6705" y="1581"/>
                    <a:pt x="4905" y="1581"/>
                  </a:cubicBezTo>
                  <a:cubicBezTo>
                    <a:pt x="4424" y="1581"/>
                    <a:pt x="4000" y="1576"/>
                    <a:pt x="3669" y="1569"/>
                  </a:cubicBezTo>
                  <a:cubicBezTo>
                    <a:pt x="3653" y="1568"/>
                    <a:pt x="3638" y="1568"/>
                    <a:pt x="3622" y="1568"/>
                  </a:cubicBezTo>
                  <a:cubicBezTo>
                    <a:pt x="2480" y="1568"/>
                    <a:pt x="1678" y="2753"/>
                    <a:pt x="0" y="4004"/>
                  </a:cubicBezTo>
                  <a:cubicBezTo>
                    <a:pt x="490" y="3944"/>
                    <a:pt x="958" y="3919"/>
                    <a:pt x="1410" y="3919"/>
                  </a:cubicBezTo>
                  <a:cubicBezTo>
                    <a:pt x="3654" y="3919"/>
                    <a:pt x="5526" y="4530"/>
                    <a:pt x="7898" y="4530"/>
                  </a:cubicBezTo>
                  <a:cubicBezTo>
                    <a:pt x="8792" y="4530"/>
                    <a:pt x="9758" y="4443"/>
                    <a:pt x="10841" y="4204"/>
                  </a:cubicBezTo>
                  <a:cubicBezTo>
                    <a:pt x="15011" y="3337"/>
                    <a:pt x="14610" y="1302"/>
                    <a:pt x="14610" y="1302"/>
                  </a:cubicBezTo>
                  <a:lnTo>
                    <a:pt x="130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4" name="Google Shape;2824;p58"/>
          <p:cNvGrpSpPr/>
          <p:nvPr/>
        </p:nvGrpSpPr>
        <p:grpSpPr>
          <a:xfrm flipH="1">
            <a:off x="407503" y="631049"/>
            <a:ext cx="1029887" cy="770955"/>
            <a:chOff x="7637528" y="536199"/>
            <a:chExt cx="1029887" cy="770955"/>
          </a:xfrm>
        </p:grpSpPr>
        <p:sp>
          <p:nvSpPr>
            <p:cNvPr id="2825" name="Google Shape;2825;p58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8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8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avLst/>
              <a:gdLst/>
              <a:ahLst/>
              <a:cxnLst/>
              <a:rect l="l" t="t" r="r" b="b"/>
              <a:pathLst>
                <a:path w="12443" h="8627" extrusionOk="0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8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avLst/>
              <a:gdLst/>
              <a:ahLst/>
              <a:cxnLst/>
              <a:rect l="l" t="t" r="r" b="b"/>
              <a:pathLst>
                <a:path w="11542" h="16177" extrusionOk="0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8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8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8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8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8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8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8"/>
            <p:cNvSpPr/>
            <p:nvPr/>
          </p:nvSpPr>
          <p:spPr>
            <a:xfrm flipH="1">
              <a:off x="7805535" y="911929"/>
              <a:ext cx="161198" cy="83220"/>
            </a:xfrm>
            <a:custGeom>
              <a:avLst/>
              <a:gdLst/>
              <a:ahLst/>
              <a:cxnLst/>
              <a:rect l="l" t="t" r="r" b="b"/>
              <a:pathLst>
                <a:path w="8641" h="4461" extrusionOk="0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8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avLst/>
              <a:gdLst/>
              <a:ahLst/>
              <a:cxnLst/>
              <a:rect l="l" t="t" r="r" b="b"/>
              <a:pathLst>
                <a:path w="7907" h="10246" extrusionOk="0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8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8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8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8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58"/>
          <p:cNvSpPr/>
          <p:nvPr/>
        </p:nvSpPr>
        <p:spPr>
          <a:xfrm>
            <a:off x="8362574" y="1157274"/>
            <a:ext cx="400133" cy="53701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58"/>
          <p:cNvSpPr/>
          <p:nvPr/>
        </p:nvSpPr>
        <p:spPr>
          <a:xfrm rot="-1410800">
            <a:off x="1618804" y="9002"/>
            <a:ext cx="605868" cy="81315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58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249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Open Sans</vt:lpstr>
      <vt:lpstr>Bebas Neue</vt:lpstr>
      <vt:lpstr>Azeret Mono</vt:lpstr>
      <vt:lpstr>Digital Banking Consulting by Slidesgo</vt:lpstr>
      <vt:lpstr>Online Banking Management System</vt:lpstr>
      <vt:lpstr>Table of contents</vt:lpstr>
      <vt:lpstr>Introduction </vt:lpstr>
      <vt:lpstr>Features</vt:lpstr>
      <vt:lpstr>Use Case Diagram</vt:lpstr>
      <vt:lpstr>Activity Diagram </vt:lpstr>
      <vt:lpstr>Class Diagram</vt:lpstr>
      <vt:lpstr>OOP Concept Used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Management System</dc:title>
  <dc:creator>Asus</dc:creator>
  <cp:lastModifiedBy>Asus</cp:lastModifiedBy>
  <cp:revision>3</cp:revision>
  <dcterms:modified xsi:type="dcterms:W3CDTF">2024-02-27T04:43:11Z</dcterms:modified>
</cp:coreProperties>
</file>