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6" r:id="rId5"/>
    <p:sldId id="294" r:id="rId6"/>
    <p:sldId id="297" r:id="rId7"/>
    <p:sldId id="288" r:id="rId8"/>
    <p:sldId id="291" r:id="rId9"/>
    <p:sldId id="293" r:id="rId10"/>
    <p:sldId id="29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DD7229"/>
    <a:srgbClr val="AFAF51"/>
    <a:srgbClr val="B9F9C4"/>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5274" autoAdjust="0"/>
  </p:normalViewPr>
  <p:slideViewPr>
    <p:cSldViewPr snapToGrid="0">
      <p:cViewPr varScale="1">
        <p:scale>
          <a:sx n="87" d="100"/>
          <a:sy n="87" d="100"/>
        </p:scale>
        <p:origin x="432" y="67"/>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9/12/2023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9/12/2023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rot="248467">
            <a:off x="223563" y="2575407"/>
            <a:ext cx="4688853" cy="2424835"/>
            <a:chOff x="-10068" y="2615721"/>
            <a:chExt cx="5488038" cy="2838132"/>
          </a:xfrm>
        </p:grpSpPr>
        <p:sp>
          <p:nvSpPr>
            <p:cNvPr id="5" name="Freeform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 name="Freeform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 name="Freeform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 name="Freeform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0" name="Group 39"/>
          <p:cNvGrpSpPr/>
          <p:nvPr/>
        </p:nvGrpSpPr>
        <p:grpSpPr>
          <a:xfrm rot="18988672">
            <a:off x="68557" y="189622"/>
            <a:ext cx="517230" cy="587584"/>
            <a:chOff x="11036616" y="1071278"/>
            <a:chExt cx="1030189" cy="1170315"/>
          </a:xfrm>
        </p:grpSpPr>
        <p:sp>
          <p:nvSpPr>
            <p:cNvPr id="41"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49" name="Freeform 500"/>
          <p:cNvSpPr>
            <a:spLocks/>
          </p:cNvSpPr>
          <p:nvPr/>
        </p:nvSpPr>
        <p:spPr bwMode="auto">
          <a:xfrm>
            <a:off x="3284322" y="4664178"/>
            <a:ext cx="8902911"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50" name="Group 49"/>
          <p:cNvGrpSpPr/>
          <p:nvPr/>
        </p:nvGrpSpPr>
        <p:grpSpPr>
          <a:xfrm>
            <a:off x="11434163" y="6542"/>
            <a:ext cx="679129" cy="712528"/>
            <a:chOff x="11231706" y="127529"/>
            <a:chExt cx="679129" cy="712528"/>
          </a:xfrm>
        </p:grpSpPr>
        <p:sp>
          <p:nvSpPr>
            <p:cNvPr id="51" name="Freeform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59" name="Freeform 413"/>
          <p:cNvSpPr>
            <a:spLocks/>
          </p:cNvSpPr>
          <p:nvPr/>
        </p:nvSpPr>
        <p:spPr bwMode="auto">
          <a:xfrm>
            <a:off x="-23365" y="3007512"/>
            <a:ext cx="12188952"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414"/>
          <p:cNvSpPr>
            <a:spLocks/>
          </p:cNvSpPr>
          <p:nvPr/>
        </p:nvSpPr>
        <p:spPr bwMode="auto">
          <a:xfrm>
            <a:off x="-23365" y="3324746"/>
            <a:ext cx="12188952"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61" name="Group 5"/>
          <p:cNvGrpSpPr>
            <a:grpSpLocks noChangeAspect="1"/>
          </p:cNvGrpSpPr>
          <p:nvPr/>
        </p:nvGrpSpPr>
        <p:grpSpPr bwMode="auto">
          <a:xfrm>
            <a:off x="-1519" y="854145"/>
            <a:ext cx="1881474" cy="2341763"/>
            <a:chOff x="3000" y="1116"/>
            <a:chExt cx="1680" cy="2091"/>
          </a:xfrm>
        </p:grpSpPr>
        <p:sp>
          <p:nvSpPr>
            <p:cNvPr id="62" name="Freeform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1" name="Group 33"/>
          <p:cNvGrpSpPr>
            <a:grpSpLocks noChangeAspect="1"/>
          </p:cNvGrpSpPr>
          <p:nvPr/>
        </p:nvGrpSpPr>
        <p:grpSpPr bwMode="auto">
          <a:xfrm>
            <a:off x="1714988" y="4544219"/>
            <a:ext cx="1873268" cy="2324202"/>
            <a:chOff x="3359" y="1523"/>
            <a:chExt cx="943" cy="1170"/>
          </a:xfrm>
        </p:grpSpPr>
        <p:sp>
          <p:nvSpPr>
            <p:cNvPr id="82" name="Freeform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7" name="Group 43"/>
          <p:cNvGrpSpPr>
            <a:grpSpLocks noChangeAspect="1"/>
          </p:cNvGrpSpPr>
          <p:nvPr/>
        </p:nvGrpSpPr>
        <p:grpSpPr bwMode="auto">
          <a:xfrm>
            <a:off x="1168399" y="5011046"/>
            <a:ext cx="1497013" cy="1857375"/>
            <a:chOff x="3367" y="1523"/>
            <a:chExt cx="943" cy="1170"/>
          </a:xfrm>
        </p:grpSpPr>
        <p:sp>
          <p:nvSpPr>
            <p:cNvPr id="88"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3"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4" name="Group 93"/>
          <p:cNvGrpSpPr/>
          <p:nvPr/>
        </p:nvGrpSpPr>
        <p:grpSpPr>
          <a:xfrm>
            <a:off x="-21971" y="4350236"/>
            <a:ext cx="1696783" cy="2518186"/>
            <a:chOff x="-3496" y="4350236"/>
            <a:chExt cx="1696783" cy="2518186"/>
          </a:xfrm>
        </p:grpSpPr>
        <p:sp>
          <p:nvSpPr>
            <p:cNvPr id="95" name="Freeform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9" name="Group 43"/>
          <p:cNvGrpSpPr>
            <a:grpSpLocks noChangeAspect="1"/>
          </p:cNvGrpSpPr>
          <p:nvPr/>
        </p:nvGrpSpPr>
        <p:grpSpPr bwMode="auto">
          <a:xfrm>
            <a:off x="2911336" y="4572470"/>
            <a:ext cx="1850498" cy="2295951"/>
            <a:chOff x="3367" y="1523"/>
            <a:chExt cx="943" cy="1170"/>
          </a:xfrm>
        </p:grpSpPr>
        <p:sp>
          <p:nvSpPr>
            <p:cNvPr id="100"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06" name="Group 105"/>
          <p:cNvGrpSpPr/>
          <p:nvPr/>
        </p:nvGrpSpPr>
        <p:grpSpPr>
          <a:xfrm rot="1576354">
            <a:off x="11125791" y="2895976"/>
            <a:ext cx="1030189" cy="1170315"/>
            <a:chOff x="11036616" y="1071278"/>
            <a:chExt cx="1030189" cy="1170315"/>
          </a:xfrm>
        </p:grpSpPr>
        <p:sp>
          <p:nvSpPr>
            <p:cNvPr id="107"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15" name="Freeform 8"/>
          <p:cNvSpPr>
            <a:spLocks/>
          </p:cNvSpPr>
          <p:nvPr/>
        </p:nvSpPr>
        <p:spPr bwMode="auto">
          <a:xfrm>
            <a:off x="4042661" y="5351893"/>
            <a:ext cx="349250"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115"/>
          <p:cNvSpPr/>
          <p:nvPr/>
        </p:nvSpPr>
        <p:spPr>
          <a:xfrm>
            <a:off x="-28233" y="3533670"/>
            <a:ext cx="12139450"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7" name="Group 116"/>
          <p:cNvGrpSpPr/>
          <p:nvPr/>
        </p:nvGrpSpPr>
        <p:grpSpPr>
          <a:xfrm rot="198573">
            <a:off x="1199275" y="2684218"/>
            <a:ext cx="2154692" cy="1686565"/>
            <a:chOff x="1175948" y="2708421"/>
            <a:chExt cx="2159248" cy="1690131"/>
          </a:xfrm>
        </p:grpSpPr>
        <p:sp>
          <p:nvSpPr>
            <p:cNvPr id="118" name="Freeform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sp>
          <p:nvSpPr>
            <p:cNvPr id="145" name="Freeform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grpSp>
      <p:grpSp>
        <p:nvGrpSpPr>
          <p:cNvPr id="146" name="Group 5"/>
          <p:cNvGrpSpPr>
            <a:grpSpLocks noChangeAspect="1"/>
          </p:cNvGrpSpPr>
          <p:nvPr/>
        </p:nvGrpSpPr>
        <p:grpSpPr bwMode="auto">
          <a:xfrm>
            <a:off x="9167354" y="4138360"/>
            <a:ext cx="3023057" cy="2719639"/>
            <a:chOff x="2887" y="1286"/>
            <a:chExt cx="1903" cy="1712"/>
          </a:xfrm>
        </p:grpSpPr>
        <p:sp>
          <p:nvSpPr>
            <p:cNvPr id="147" name="Freeform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1" name="Group 64"/>
          <p:cNvGrpSpPr>
            <a:grpSpLocks noChangeAspect="1"/>
          </p:cNvGrpSpPr>
          <p:nvPr/>
        </p:nvGrpSpPr>
        <p:grpSpPr bwMode="auto">
          <a:xfrm rot="12827499" flipH="1">
            <a:off x="11360417" y="2338535"/>
            <a:ext cx="483752" cy="536662"/>
            <a:chOff x="2052" y="995"/>
            <a:chExt cx="768" cy="852"/>
          </a:xfrm>
        </p:grpSpPr>
        <p:sp>
          <p:nvSpPr>
            <p:cNvPr id="17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2681288" y="165020"/>
            <a:ext cx="9360418" cy="2263258"/>
          </a:xfrm>
        </p:spPr>
        <p:txBody>
          <a:bodyPr anchor="b">
            <a:normAutofit/>
          </a:bodyPr>
          <a:lstStyle>
            <a:lvl1pPr algn="ctr">
              <a:defRPr sz="6600"/>
            </a:lvl1pPr>
          </a:lstStyle>
          <a:p>
            <a:r>
              <a:rPr lang="en-US"/>
              <a:t>Click to edit Master title style</a:t>
            </a:r>
            <a:endParaRPr/>
          </a:p>
        </p:txBody>
      </p:sp>
      <p:sp>
        <p:nvSpPr>
          <p:cNvPr id="3" name="Subtitle 2"/>
          <p:cNvSpPr>
            <a:spLocks noGrp="1"/>
          </p:cNvSpPr>
          <p:nvPr>
            <p:ph type="subTitle" idx="1"/>
          </p:nvPr>
        </p:nvSpPr>
        <p:spPr>
          <a:xfrm>
            <a:off x="3903329" y="2476917"/>
            <a:ext cx="6916336" cy="1771600"/>
          </a:xfrm>
        </p:spPr>
        <p:txBody>
          <a:bodyPr>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9/12/2023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666"/>
            <a:ext cx="2628900" cy="557953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592666"/>
            <a:ext cx="7734300" cy="55795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9/12/2023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9/12/2023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3999" y="1485900"/>
            <a:ext cx="9144001" cy="2933700"/>
          </a:xfrm>
        </p:spPr>
        <p:txBody>
          <a:bodyPr anchor="b">
            <a:normAutofit/>
          </a:bodyPr>
          <a:lstStyle>
            <a:lvl1pPr algn="l">
              <a:defRPr sz="5200" b="0"/>
            </a:lvl1pPr>
          </a:lstStyle>
          <a:p>
            <a:r>
              <a:rPr lang="en-US"/>
              <a:t>Click to edit Master title style</a:t>
            </a:r>
            <a:endParaRPr/>
          </a:p>
        </p:txBody>
      </p:sp>
      <p:sp>
        <p:nvSpPr>
          <p:cNvPr id="3" name="Text Placeholder 2"/>
          <p:cNvSpPr>
            <a:spLocks noGrp="1"/>
          </p:cNvSpPr>
          <p:nvPr>
            <p:ph type="body" idx="1"/>
          </p:nvPr>
        </p:nvSpPr>
        <p:spPr>
          <a:xfrm>
            <a:off x="1522413" y="4454034"/>
            <a:ext cx="9144000" cy="1184766"/>
          </a:xfrm>
        </p:spPr>
        <p:txBody>
          <a:bodyPr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9/12/2023</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28572"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7169"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12952B5-7A2F-4CC8-B7CE-9234E21C2837}" type="datetime1">
              <a:rPr lang="en-US" smtClean="0"/>
              <a:t>9/12/2023</a:t>
            </a:fld>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925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28572"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8572"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7169"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7169"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E1DA07A-9201-4B4B-BAF2-015AFA30F520}" type="datetime1">
              <a:rPr lang="en-US" smtClean="0"/>
              <a:t>9/12/2023</a:t>
            </a:fld>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037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Freeform 92"/>
          <p:cNvSpPr>
            <a:spLocks/>
          </p:cNvSpPr>
          <p:nvPr/>
        </p:nvSpPr>
        <p:spPr bwMode="auto">
          <a:xfrm>
            <a:off x="8643511" y="3888584"/>
            <a:ext cx="213014"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p:spPr>
        <p:txBody>
          <a:bodyPr vert="horz" wrap="square" lIns="91440" tIns="45720" rIns="91440" bIns="45720" numCol="1" anchor="t" anchorCtr="0" compatLnSpc="1">
            <a:prstTxWarp prst="textNoShape">
              <a:avLst/>
            </a:prstTxWarp>
          </a:bodyPr>
          <a:lstStyle/>
          <a:p>
            <a:endParaRPr/>
          </a:p>
        </p:txBody>
      </p:sp>
      <p:sp>
        <p:nvSpPr>
          <p:cNvPr id="7" name="Freeform 50"/>
          <p:cNvSpPr>
            <a:spLocks/>
          </p:cNvSpPr>
          <p:nvPr/>
        </p:nvSpPr>
        <p:spPr bwMode="auto">
          <a:xfrm>
            <a:off x="6780212" y="4191000"/>
            <a:ext cx="540996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125" y="4572000"/>
            <a:ext cx="11415276"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nvGrpSpPr>
          <p:cNvPr id="9" name="Group 69"/>
          <p:cNvGrpSpPr>
            <a:grpSpLocks noChangeAspect="1"/>
          </p:cNvGrpSpPr>
          <p:nvPr/>
        </p:nvGrpSpPr>
        <p:grpSpPr bwMode="auto">
          <a:xfrm flipH="1">
            <a:off x="9732236" y="958654"/>
            <a:ext cx="1400819" cy="4001744"/>
            <a:chOff x="3220" y="236"/>
            <a:chExt cx="1347" cy="3848"/>
          </a:xfrm>
        </p:grpSpPr>
        <p:sp>
          <p:nvSpPr>
            <p:cNvPr id="10"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1"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2"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1"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2"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7"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8"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3" name="Group 69"/>
          <p:cNvGrpSpPr>
            <a:grpSpLocks noChangeAspect="1"/>
          </p:cNvGrpSpPr>
          <p:nvPr/>
        </p:nvGrpSpPr>
        <p:grpSpPr bwMode="auto">
          <a:xfrm>
            <a:off x="10895012" y="1248597"/>
            <a:ext cx="1254796" cy="3346122"/>
            <a:chOff x="3124" y="236"/>
            <a:chExt cx="1443" cy="3848"/>
          </a:xfrm>
        </p:grpSpPr>
        <p:sp>
          <p:nvSpPr>
            <p:cNvPr id="94" name="Freeform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5" name="Freeform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9" name="Freeform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0" name="Freeform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6"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7"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5"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7" name="Freeform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5"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6"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7"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1"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2"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7" name="Group 69"/>
          <p:cNvGrpSpPr>
            <a:grpSpLocks noChangeAspect="1"/>
          </p:cNvGrpSpPr>
          <p:nvPr/>
        </p:nvGrpSpPr>
        <p:grpSpPr bwMode="auto">
          <a:xfrm>
            <a:off x="9087454" y="2736976"/>
            <a:ext cx="906206" cy="2416549"/>
            <a:chOff x="3124" y="236"/>
            <a:chExt cx="1443" cy="3848"/>
          </a:xfrm>
        </p:grpSpPr>
        <p:sp>
          <p:nvSpPr>
            <p:cNvPr id="178"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0"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1"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2"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3"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4"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5"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6"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7" name="Freeform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8"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9"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0"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1"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2"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3"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4"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5"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6"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7"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8"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9"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0"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1"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2"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3"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4"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5"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6"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7"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8"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9"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0"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1"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2"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3"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4"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5"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6"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7"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8"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9"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0"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1"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2"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3"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4"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5"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6"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7"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8"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9"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0"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1"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2"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3"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4"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5"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6"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7"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8"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9"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0"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1"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2"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3"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4"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5"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6"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7"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8"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9"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0"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1"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2"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3"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4"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5"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6"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7"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8"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9"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0" name="Group 50"/>
          <p:cNvGrpSpPr>
            <a:grpSpLocks noChangeAspect="1"/>
          </p:cNvGrpSpPr>
          <p:nvPr/>
        </p:nvGrpSpPr>
        <p:grpSpPr bwMode="auto">
          <a:xfrm>
            <a:off x="10514012" y="2438400"/>
            <a:ext cx="1485016" cy="2195929"/>
            <a:chOff x="3369" y="1563"/>
            <a:chExt cx="940" cy="1390"/>
          </a:xfrm>
        </p:grpSpPr>
        <p:sp>
          <p:nvSpPr>
            <p:cNvPr id="261" name="Freeform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2" name="Freeform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3" name="Freeform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4" name="Freeform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5" name="Freeform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6" name="Freeform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7" name="Freeform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8" name="Freeform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9" name="Freeform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0" name="Freeform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1" name="Freeform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2" name="Freeform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3" name="Freeform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4" name="Freeform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5" name="Freeform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6" name="Freeform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7" name="Freeform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8" name="Freeform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9" name="Freeform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0" name="Freeform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1" name="Freeform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2" name="Freeform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3" name="Freeform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4" name="Freeform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5" name="Freeform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6" name="Freeform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7" name="Freeform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8" name="Freeform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89" name="Group 5"/>
          <p:cNvGrpSpPr>
            <a:grpSpLocks noChangeAspect="1"/>
          </p:cNvGrpSpPr>
          <p:nvPr/>
        </p:nvGrpSpPr>
        <p:grpSpPr bwMode="auto">
          <a:xfrm>
            <a:off x="7988059" y="2988645"/>
            <a:ext cx="2439575" cy="3074765"/>
            <a:chOff x="2968" y="1107"/>
            <a:chExt cx="1736" cy="2188"/>
          </a:xfrm>
        </p:grpSpPr>
        <p:sp>
          <p:nvSpPr>
            <p:cNvPr id="290" name="Freeform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1" name="Oval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2" name="Freeform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3" name="Freeform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4" name="Freeform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5" name="Freeform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6" name="Freeform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7" name="Freeform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8" name="Freeform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9" name="Freeform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0" name="Freeform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1" name="Freeform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2" name="Freeform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3" name="Freeform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4" name="Freeform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5" name="Freeform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6" name="Freeform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7" name="Freeform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8" name="Freeform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9" name="Freeform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310" name="Freeform 52"/>
          <p:cNvSpPr>
            <a:spLocks/>
          </p:cNvSpPr>
          <p:nvPr/>
        </p:nvSpPr>
        <p:spPr bwMode="auto">
          <a:xfrm>
            <a:off x="0" y="5181600"/>
            <a:ext cx="11163675"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311" name="Group 29"/>
          <p:cNvGrpSpPr>
            <a:grpSpLocks noChangeAspect="1"/>
          </p:cNvGrpSpPr>
          <p:nvPr/>
        </p:nvGrpSpPr>
        <p:grpSpPr bwMode="auto">
          <a:xfrm flipH="1">
            <a:off x="9191537" y="4800600"/>
            <a:ext cx="2998875" cy="2083312"/>
            <a:chOff x="2481" y="1188"/>
            <a:chExt cx="2735" cy="1900"/>
          </a:xfrm>
        </p:grpSpPr>
        <p:sp>
          <p:nvSpPr>
            <p:cNvPr id="312" name="Freeform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3" name="Freeform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4" name="Freeform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5" name="Freeform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6" name="Freeform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7" name="Freeform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8" name="Freeform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9" name="Freeform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0" name="Freeform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1" name="Freeform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2" name="Freeform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3" name="Freeform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4" name="Freeform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5" name="Freeform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6" name="Freeform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7" name="Freeform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8" name="Freeform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9" name="Freeform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0" name="Freeform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1" name="Freeform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2" name="Freeform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3" name="Freeform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4" name="Freeform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5" name="Freeform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6" name="Freeform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7" name="Freeform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8" name="Freeform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9" name="Freeform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0" name="Freeform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1" name="Freeform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2" name="Freeform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3" name="Freeform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4" name="Freeform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5" name="Freeform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6" name="Freeform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7" name="Freeform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8" name="Group 347"/>
          <p:cNvGrpSpPr/>
          <p:nvPr/>
        </p:nvGrpSpPr>
        <p:grpSpPr>
          <a:xfrm>
            <a:off x="-1588" y="3799401"/>
            <a:ext cx="4386410" cy="3084511"/>
            <a:chOff x="-1588" y="4419600"/>
            <a:chExt cx="3504440" cy="2464312"/>
          </a:xfrm>
        </p:grpSpPr>
        <p:grpSp>
          <p:nvGrpSpPr>
            <p:cNvPr id="349" name="Group 156"/>
            <p:cNvGrpSpPr>
              <a:grpSpLocks noChangeAspect="1"/>
            </p:cNvGrpSpPr>
            <p:nvPr/>
          </p:nvGrpSpPr>
          <p:grpSpPr bwMode="auto">
            <a:xfrm>
              <a:off x="-321" y="4419600"/>
              <a:ext cx="2827754" cy="2458133"/>
              <a:chOff x="437" y="-367"/>
              <a:chExt cx="5799" cy="5041"/>
            </a:xfrm>
          </p:grpSpPr>
          <p:sp>
            <p:nvSpPr>
              <p:cNvPr id="375" name="Freeform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6" name="Freeform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7" name="Freeform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8" name="Freeform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9" name="Freeform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0" name="Freeform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1" name="Freeform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2" name="Freeform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3" name="Freeform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4" name="Freeform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5" name="Freeform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6" name="Freeform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7" name="Freeform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8" name="Freeform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9" name="Freeform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0" name="Freeform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1" name="Freeform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2" name="Freeform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3" name="Freeform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4" name="Freeform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5" name="Freeform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6" name="Freeform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7" name="Freeform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8" name="Freeform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9" name="Freeform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0" name="Freeform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1" name="Freeform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2" name="Freeform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3" name="Freeform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4" name="Freeform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5" name="Freeform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6" name="Freeform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7" name="Freeform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8" name="Freeform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9" name="Freeform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0" name="Freeform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1" name="Freeform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2" name="Freeform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3" name="Freeform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4" name="Freeform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5" name="Freeform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6" name="Freeform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7" name="Freeform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8" name="Freeform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9" name="Freeform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0" name="Freeform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1" name="Freeform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0" name="Group 349"/>
            <p:cNvGrpSpPr/>
            <p:nvPr/>
          </p:nvGrpSpPr>
          <p:grpSpPr>
            <a:xfrm flipH="1">
              <a:off x="2055224" y="5313306"/>
              <a:ext cx="1134584" cy="955223"/>
              <a:chOff x="3900133" y="5425719"/>
              <a:chExt cx="1778554" cy="1449268"/>
            </a:xfrm>
          </p:grpSpPr>
          <p:sp>
            <p:nvSpPr>
              <p:cNvPr id="366" name="Freeform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7" name="Freeform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8" name="Freeform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9" name="Freeform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0" name="Freeform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1" name="Freeform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2" name="Freeform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3" name="Freeform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4" name="Freeform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1" name="Group 350"/>
            <p:cNvGrpSpPr/>
            <p:nvPr/>
          </p:nvGrpSpPr>
          <p:grpSpPr>
            <a:xfrm>
              <a:off x="-1588" y="5362669"/>
              <a:ext cx="1522208" cy="1521243"/>
              <a:chOff x="-1588" y="5362669"/>
              <a:chExt cx="1522208" cy="1521243"/>
            </a:xfrm>
          </p:grpSpPr>
          <p:sp>
            <p:nvSpPr>
              <p:cNvPr id="359" name="Freeform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0" name="Freeform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1" name="Freeform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2" name="Freeform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3" name="Freeform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4" name="Freeform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5" name="Freeform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2" name="Group 351"/>
            <p:cNvGrpSpPr/>
            <p:nvPr/>
          </p:nvGrpSpPr>
          <p:grpSpPr>
            <a:xfrm>
              <a:off x="1808901" y="5856153"/>
              <a:ext cx="1693951" cy="1019100"/>
              <a:chOff x="1623186" y="-214403"/>
              <a:chExt cx="1171187" cy="716005"/>
            </a:xfrm>
          </p:grpSpPr>
          <p:sp>
            <p:nvSpPr>
              <p:cNvPr id="353" name="Freeform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4" name="Freeform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5" name="Freeform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6" name="Freeform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7" name="Freeform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8" name="Freeform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grpSp>
        <p:nvGrpSpPr>
          <p:cNvPr id="422" name="Group 52"/>
          <p:cNvGrpSpPr>
            <a:grpSpLocks noChangeAspect="1"/>
          </p:cNvGrpSpPr>
          <p:nvPr/>
        </p:nvGrpSpPr>
        <p:grpSpPr bwMode="auto">
          <a:xfrm rot="19948164">
            <a:off x="369246" y="506291"/>
            <a:ext cx="892898" cy="1021771"/>
            <a:chOff x="4634" y="754"/>
            <a:chExt cx="1164" cy="1332"/>
          </a:xfrm>
        </p:grpSpPr>
        <p:sp>
          <p:nvSpPr>
            <p:cNvPr id="42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1" name="Group 52"/>
          <p:cNvGrpSpPr>
            <a:grpSpLocks noChangeAspect="1"/>
          </p:cNvGrpSpPr>
          <p:nvPr/>
        </p:nvGrpSpPr>
        <p:grpSpPr bwMode="auto">
          <a:xfrm rot="5825446">
            <a:off x="11635759" y="394369"/>
            <a:ext cx="408172" cy="467084"/>
            <a:chOff x="4634" y="754"/>
            <a:chExt cx="1164" cy="1332"/>
          </a:xfrm>
        </p:grpSpPr>
        <p:sp>
          <p:nvSpPr>
            <p:cNvPr id="432"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3"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4"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5"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6"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7"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8"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9"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40" name="Group 66"/>
          <p:cNvGrpSpPr>
            <a:grpSpLocks noChangeAspect="1"/>
          </p:cNvGrpSpPr>
          <p:nvPr/>
        </p:nvGrpSpPr>
        <p:grpSpPr bwMode="auto">
          <a:xfrm>
            <a:off x="23436" y="3048994"/>
            <a:ext cx="388175" cy="364678"/>
            <a:chOff x="3636" y="1964"/>
            <a:chExt cx="413" cy="388"/>
          </a:xfrm>
        </p:grpSpPr>
        <p:sp>
          <p:nvSpPr>
            <p:cNvPr id="44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2034904" y="828876"/>
            <a:ext cx="6058552" cy="3507549"/>
          </a:xfrm>
        </p:spPr>
        <p:txBody>
          <a:bodyPr anchor="ctr">
            <a:normAutofit/>
          </a:bodyPr>
          <a:lstStyle>
            <a:lvl1pPr algn="ctr">
              <a:defRPr sz="6000"/>
            </a:lvl1p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9E583DDF-CA54-461A-A486-592D2374C532}" type="datetimeFigureOut">
              <a:rPr lang="en-US"/>
              <a:t>9/12/2023</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E583DDF-CA54-461A-A486-592D2374C532}" type="datetimeFigureOut">
              <a:rPr lang="en-US"/>
              <a:t>9/12/2023</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80560" y="457200"/>
            <a:ext cx="6675120" cy="5943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9/12/2023</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480560" y="457200"/>
            <a:ext cx="6675120" cy="5943600"/>
          </a:xfrm>
          <a:solidFill>
            <a:schemeClr val="bg1">
              <a:lumMod val="95000"/>
            </a:schemeClr>
          </a:solidFill>
        </p:spPr>
        <p:txBody>
          <a:bodyPr>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9/12/2023</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Freeform 50"/>
          <p:cNvSpPr>
            <a:spLocks/>
          </p:cNvSpPr>
          <p:nvPr/>
        </p:nvSpPr>
        <p:spPr bwMode="auto">
          <a:xfrm>
            <a:off x="8761412" y="5521528"/>
            <a:ext cx="342876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0" y="5652178"/>
            <a:ext cx="11415151"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txBody>
          <a:bodyPr vert="horz" wrap="square" lIns="91440" tIns="45720" rIns="91440" bIns="45720" numCol="1" anchor="t" anchorCtr="0" compatLnSpc="1">
            <a:prstTxWarp prst="textNoShape">
              <a:avLst/>
            </a:prstTxWarp>
          </a:bodyPr>
          <a:lstStyle/>
          <a:p>
            <a:endParaRPr/>
          </a:p>
        </p:txBody>
      </p:sp>
      <p:sp>
        <p:nvSpPr>
          <p:cNvPr id="9" name="Freeform 51"/>
          <p:cNvSpPr>
            <a:spLocks/>
          </p:cNvSpPr>
          <p:nvPr/>
        </p:nvSpPr>
        <p:spPr bwMode="auto">
          <a:xfrm>
            <a:off x="-13749" y="5865035"/>
            <a:ext cx="11415151"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10" name="Group 66"/>
          <p:cNvGrpSpPr>
            <a:grpSpLocks noChangeAspect="1"/>
          </p:cNvGrpSpPr>
          <p:nvPr/>
        </p:nvGrpSpPr>
        <p:grpSpPr bwMode="auto">
          <a:xfrm>
            <a:off x="11647687" y="947576"/>
            <a:ext cx="426645" cy="400819"/>
            <a:chOff x="3636" y="1964"/>
            <a:chExt cx="413" cy="388"/>
          </a:xfrm>
        </p:grpSpPr>
        <p:sp>
          <p:nvSpPr>
            <p:cNvPr id="1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9" name="Group 18"/>
          <p:cNvGrpSpPr/>
          <p:nvPr/>
        </p:nvGrpSpPr>
        <p:grpSpPr>
          <a:xfrm>
            <a:off x="11308927" y="6212029"/>
            <a:ext cx="875471" cy="645972"/>
            <a:chOff x="7344986" y="5566058"/>
            <a:chExt cx="1750940" cy="1291943"/>
          </a:xfrm>
        </p:grpSpPr>
        <p:sp>
          <p:nvSpPr>
            <p:cNvPr id="20" name="Freeform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 name="Group 5"/>
          <p:cNvGrpSpPr>
            <a:grpSpLocks noChangeAspect="1"/>
          </p:cNvGrpSpPr>
          <p:nvPr/>
        </p:nvGrpSpPr>
        <p:grpSpPr bwMode="auto">
          <a:xfrm>
            <a:off x="2441" y="2873890"/>
            <a:ext cx="597228" cy="789302"/>
            <a:chOff x="2121" y="1060"/>
            <a:chExt cx="597" cy="789"/>
          </a:xfrm>
        </p:grpSpPr>
        <p:sp>
          <p:nvSpPr>
            <p:cNvPr id="27" name="Freeform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 name="Group 16"/>
          <p:cNvGrpSpPr>
            <a:grpSpLocks noChangeAspect="1"/>
          </p:cNvGrpSpPr>
          <p:nvPr/>
        </p:nvGrpSpPr>
        <p:grpSpPr bwMode="auto">
          <a:xfrm>
            <a:off x="139505" y="-13010"/>
            <a:ext cx="1382907" cy="804244"/>
            <a:chOff x="1922" y="1129"/>
            <a:chExt cx="987" cy="574"/>
          </a:xfrm>
        </p:grpSpPr>
        <p:sp>
          <p:nvSpPr>
            <p:cNvPr id="35" name="Freeform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 name="Group 28"/>
          <p:cNvGrpSpPr>
            <a:grpSpLocks noChangeAspect="1"/>
          </p:cNvGrpSpPr>
          <p:nvPr/>
        </p:nvGrpSpPr>
        <p:grpSpPr bwMode="auto">
          <a:xfrm>
            <a:off x="0" y="5007562"/>
            <a:ext cx="687853" cy="1147722"/>
            <a:chOff x="1901" y="2020"/>
            <a:chExt cx="1059" cy="1767"/>
          </a:xfrm>
        </p:grpSpPr>
        <p:sp>
          <p:nvSpPr>
            <p:cNvPr id="44" name="Freeform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52" name="Group 52"/>
          <p:cNvGrpSpPr>
            <a:grpSpLocks noChangeAspect="1"/>
          </p:cNvGrpSpPr>
          <p:nvPr/>
        </p:nvGrpSpPr>
        <p:grpSpPr bwMode="auto">
          <a:xfrm rot="19948164">
            <a:off x="11143247" y="105148"/>
            <a:ext cx="675071" cy="772505"/>
            <a:chOff x="4634" y="754"/>
            <a:chExt cx="1164" cy="1332"/>
          </a:xfrm>
        </p:grpSpPr>
        <p:sp>
          <p:nvSpPr>
            <p:cNvPr id="5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61" name="Group 64"/>
          <p:cNvGrpSpPr>
            <a:grpSpLocks noChangeAspect="1"/>
          </p:cNvGrpSpPr>
          <p:nvPr/>
        </p:nvGrpSpPr>
        <p:grpSpPr bwMode="auto">
          <a:xfrm flipH="1">
            <a:off x="10782665" y="2958792"/>
            <a:ext cx="1028242" cy="1140705"/>
            <a:chOff x="2052" y="995"/>
            <a:chExt cx="768" cy="852"/>
          </a:xfrm>
        </p:grpSpPr>
        <p:sp>
          <p:nvSpPr>
            <p:cNvPr id="6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Placeholder 1"/>
          <p:cNvSpPr>
            <a:spLocks noGrp="1"/>
          </p:cNvSpPr>
          <p:nvPr>
            <p:ph type="title"/>
          </p:nvPr>
        </p:nvSpPr>
        <p:spPr>
          <a:xfrm>
            <a:off x="1524000" y="78910"/>
            <a:ext cx="913373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8572" y="1485900"/>
            <a:ext cx="9134856" cy="41529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2412" y="6601968"/>
            <a:ext cx="6978460" cy="237744"/>
          </a:xfrm>
          <a:prstGeom prst="rect">
            <a:avLst/>
          </a:prstGeom>
        </p:spPr>
        <p:txBody>
          <a:bodyPr vert="horz" lIns="91440" tIns="45720" rIns="91440" bIns="45720" rtlCol="0" anchor="ctr"/>
          <a:lstStyle>
            <a:lvl1pPr algn="l">
              <a:defRPr sz="1200" cap="none"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875776" y="6601968"/>
            <a:ext cx="1063198" cy="193933"/>
          </a:xfrm>
          <a:prstGeom prst="rect">
            <a:avLst/>
          </a:prstGeom>
        </p:spPr>
        <p:txBody>
          <a:bodyPr vert="horz" lIns="91440" tIns="45720" rIns="91440" bIns="45720" rtlCol="0" anchor="ctr"/>
          <a:lstStyle>
            <a:lvl1pPr algn="r">
              <a:defRPr sz="1200">
                <a:solidFill>
                  <a:schemeClr val="tx1"/>
                </a:solidFill>
              </a:defRPr>
            </a:lvl1pPr>
          </a:lstStyle>
          <a:p>
            <a:fld id="{9E583DDF-CA54-461A-A486-592D2374C532}" type="datetimeFigureOut">
              <a:rPr lang="en-US" smtClean="0"/>
              <a:pPr/>
              <a:t>9/12/2023</a:t>
            </a:fld>
            <a:endParaRPr lang="en-US"/>
          </a:p>
        </p:txBody>
      </p:sp>
      <p:sp>
        <p:nvSpPr>
          <p:cNvPr id="6" name="Slide Number Placeholder 5"/>
          <p:cNvSpPr>
            <a:spLocks noGrp="1"/>
          </p:cNvSpPr>
          <p:nvPr>
            <p:ph type="sldNum" sz="quarter" idx="4"/>
          </p:nvPr>
        </p:nvSpPr>
        <p:spPr>
          <a:xfrm>
            <a:off x="10023348" y="6601968"/>
            <a:ext cx="640080" cy="237744"/>
          </a:xfrm>
          <a:prstGeom prst="rect">
            <a:avLst/>
          </a:prstGeom>
        </p:spPr>
        <p:txBody>
          <a:bodyPr vert="horz" lIns="91440" tIns="45720" rIns="91440" bIns="45720" rtlCol="0" anchor="ctr"/>
          <a:lstStyle>
            <a:lvl1pPr algn="r">
              <a:defRPr sz="1200">
                <a:solidFill>
                  <a:schemeClr val="tx1"/>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4"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6053" y="1036029"/>
            <a:ext cx="8255014" cy="2006109"/>
          </a:xfrm>
        </p:spPr>
        <p:txBody>
          <a:bodyPr>
            <a:noAutofit/>
          </a:bodyPr>
          <a:lstStyle/>
          <a:p>
            <a:r>
              <a:rPr lang="en-US" sz="6200" b="1" dirty="0">
                <a:solidFill>
                  <a:schemeClr val="tx2"/>
                </a:solidFill>
                <a:latin typeface="Monotype Corsiva" panose="03010101010201010101" pitchFamily="66" charset="0"/>
                <a:ea typeface="Calibri"/>
                <a:cs typeface="Calibri" panose="020F0502020204030204" pitchFamily="34" charset="0"/>
                <a:sym typeface="Calibri"/>
              </a:rPr>
              <a:t>Transport Fare Management System</a:t>
            </a:r>
            <a:endParaRPr lang="en-US" sz="6200" dirty="0">
              <a:solidFill>
                <a:schemeClr val="tx2"/>
              </a:solidFill>
              <a:latin typeface="Monotype Corsiva" panose="03010101010201010101" pitchFamily="66" charset="0"/>
              <a:cs typeface="Calibri" panose="020F0502020204030204" pitchFamily="34" charset="0"/>
            </a:endParaRPr>
          </a:p>
        </p:txBody>
      </p:sp>
      <p:sp>
        <p:nvSpPr>
          <p:cNvPr id="4" name="Subtitle 3">
            <a:extLst>
              <a:ext uri="{FF2B5EF4-FFF2-40B4-BE49-F238E27FC236}">
                <a16:creationId xmlns:a16="http://schemas.microsoft.com/office/drawing/2014/main" id="{F4FD9ED1-24D2-4CDD-8CF2-1B359C1C8E7A}"/>
              </a:ext>
            </a:extLst>
          </p:cNvPr>
          <p:cNvSpPr>
            <a:spLocks noGrp="1"/>
          </p:cNvSpPr>
          <p:nvPr>
            <p:ph type="subTitle" idx="1"/>
          </p:nvPr>
        </p:nvSpPr>
        <p:spPr>
          <a:xfrm>
            <a:off x="5017332" y="3429000"/>
            <a:ext cx="4232176" cy="567497"/>
          </a:xfrm>
        </p:spPr>
        <p:txBody>
          <a:bodyPr>
            <a:noAutofit/>
          </a:bodyPr>
          <a:lstStyle/>
          <a:p>
            <a:r>
              <a:rPr lang="en-US" sz="2400" b="1" dirty="0">
                <a:solidFill>
                  <a:schemeClr val="accent4">
                    <a:lumMod val="75000"/>
                  </a:schemeClr>
                </a:solidFill>
                <a:latin typeface="Century" panose="02040604050505020304" pitchFamily="18" charset="0"/>
              </a:rPr>
              <a:t>Group Name: Brain Trust</a:t>
            </a:r>
            <a:endParaRPr lang="vi-VN" sz="2400" b="1" dirty="0">
              <a:solidFill>
                <a:schemeClr val="accent4">
                  <a:lumMod val="75000"/>
                </a:schemeClr>
              </a:solidFill>
            </a:endParaRP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AE208F-3CA9-4432-8166-2BC0703FAECC}"/>
              </a:ext>
            </a:extLst>
          </p:cNvPr>
          <p:cNvSpPr txBox="1"/>
          <p:nvPr/>
        </p:nvSpPr>
        <p:spPr>
          <a:xfrm>
            <a:off x="1824560" y="447940"/>
            <a:ext cx="6194024" cy="3231654"/>
          </a:xfrm>
          <a:prstGeom prst="rect">
            <a:avLst/>
          </a:prstGeom>
          <a:solidFill>
            <a:schemeClr val="accent6">
              <a:lumMod val="40000"/>
              <a:lumOff val="60000"/>
            </a:schemeClr>
          </a:solidFill>
          <a:ln>
            <a:solidFill>
              <a:srgbClr val="92D050"/>
            </a:solidFill>
          </a:ln>
        </p:spPr>
        <p:txBody>
          <a:bodyPr wrap="square" rtlCol="0">
            <a:spAutoFit/>
          </a:bodyPr>
          <a:lstStyle/>
          <a:p>
            <a:r>
              <a:rPr lang="en-US" sz="2400" b="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Group Members:</a:t>
            </a:r>
          </a:p>
          <a:p>
            <a:pPr>
              <a:lnSpc>
                <a:spcPct val="150000"/>
              </a:lnSpc>
            </a:pPr>
            <a:br>
              <a:rPr lang="en-US" b="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0</a:t>
            </a:r>
            <a:r>
              <a:rPr lang="en-US" dirty="0">
                <a:latin typeface="Calibri" panose="020F0502020204030204" pitchFamily="34" charset="0"/>
                <a:cs typeface="Calibri" panose="020F0502020204030204" pitchFamily="34" charset="0"/>
                <a:sym typeface="Calibri"/>
              </a:rPr>
              <a:t>1.  Md. Najmus Sakib	(</a:t>
            </a:r>
            <a:r>
              <a:rPr lang="en-US" dirty="0">
                <a:latin typeface="Calibri" panose="020F0502020204030204" pitchFamily="34" charset="0"/>
                <a:ea typeface="Calibri"/>
                <a:cs typeface="Calibri" panose="020F0502020204030204" pitchFamily="34" charset="0"/>
                <a:sym typeface="Calibri"/>
              </a:rPr>
              <a:t>ID: 221-15-5127</a:t>
            </a:r>
            <a:r>
              <a:rPr lang="en-US" dirty="0">
                <a:latin typeface="Calibri" panose="020F0502020204030204" pitchFamily="34" charset="0"/>
                <a:cs typeface="Calibri" panose="020F0502020204030204" pitchFamily="34" charset="0"/>
                <a:sym typeface="Calibri"/>
              </a:rPr>
              <a:t>) (Group Leader)</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0</a:t>
            </a:r>
            <a:r>
              <a:rPr lang="en-US" dirty="0">
                <a:latin typeface="Calibri" panose="020F0502020204030204" pitchFamily="34" charset="0"/>
                <a:cs typeface="Calibri" panose="020F0502020204030204" pitchFamily="34" charset="0"/>
                <a:sym typeface="Calibri"/>
              </a:rPr>
              <a:t>2.  </a:t>
            </a:r>
            <a:r>
              <a:rPr lang="en-US" dirty="0" err="1">
                <a:latin typeface="Calibri" panose="020F0502020204030204" pitchFamily="34" charset="0"/>
                <a:cs typeface="Calibri" panose="020F0502020204030204" pitchFamily="34" charset="0"/>
                <a:sym typeface="Calibri"/>
              </a:rPr>
              <a:t>Nasima</a:t>
            </a:r>
            <a:r>
              <a:rPr lang="en-US" dirty="0">
                <a:latin typeface="Calibri" panose="020F0502020204030204" pitchFamily="34" charset="0"/>
                <a:cs typeface="Calibri" panose="020F0502020204030204" pitchFamily="34" charset="0"/>
                <a:sym typeface="Calibri"/>
              </a:rPr>
              <a:t> Akter		(</a:t>
            </a:r>
            <a:r>
              <a:rPr lang="en-US" dirty="0">
                <a:latin typeface="Calibri" panose="020F0502020204030204" pitchFamily="34" charset="0"/>
                <a:ea typeface="Calibri"/>
                <a:cs typeface="Calibri" panose="020F0502020204030204" pitchFamily="34" charset="0"/>
                <a:sym typeface="Calibri"/>
              </a:rPr>
              <a:t>ID: 221-15-4755</a:t>
            </a:r>
            <a:r>
              <a:rPr lang="en-US" dirty="0">
                <a:latin typeface="Calibri" panose="020F0502020204030204" pitchFamily="34" charset="0"/>
                <a:cs typeface="Calibri" panose="020F0502020204030204" pitchFamily="34" charset="0"/>
                <a:sym typeface="Calibri"/>
              </a:rPr>
              <a:t>)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0</a:t>
            </a:r>
            <a:r>
              <a:rPr lang="en-US" dirty="0">
                <a:latin typeface="Calibri" panose="020F0502020204030204" pitchFamily="34" charset="0"/>
                <a:cs typeface="Calibri" panose="020F0502020204030204" pitchFamily="34" charset="0"/>
                <a:sym typeface="Calibri"/>
              </a:rPr>
              <a:t>3.  </a:t>
            </a:r>
            <a:r>
              <a:rPr lang="en-US" dirty="0" err="1">
                <a:latin typeface="Calibri" panose="020F0502020204030204" pitchFamily="34" charset="0"/>
                <a:cs typeface="Calibri" panose="020F0502020204030204" pitchFamily="34" charset="0"/>
                <a:sym typeface="Calibri"/>
              </a:rPr>
              <a:t>Jannatul</a:t>
            </a:r>
            <a:r>
              <a:rPr lang="en-US" dirty="0">
                <a:latin typeface="Calibri" panose="020F0502020204030204" pitchFamily="34" charset="0"/>
                <a:cs typeface="Calibri" panose="020F0502020204030204" pitchFamily="34" charset="0"/>
                <a:sym typeface="Calibri"/>
              </a:rPr>
              <a:t> Ferdous Riva	(</a:t>
            </a:r>
            <a:r>
              <a:rPr lang="en-US" dirty="0">
                <a:latin typeface="Calibri" panose="020F0502020204030204" pitchFamily="34" charset="0"/>
                <a:ea typeface="Calibri"/>
                <a:cs typeface="Calibri" panose="020F0502020204030204" pitchFamily="34" charset="0"/>
                <a:sym typeface="Calibri"/>
              </a:rPr>
              <a:t>ID: 221-15-4928</a:t>
            </a:r>
            <a:r>
              <a:rPr lang="en-US" dirty="0">
                <a:latin typeface="Calibri" panose="020F0502020204030204" pitchFamily="34" charset="0"/>
                <a:cs typeface="Calibri" panose="020F0502020204030204" pitchFamily="34" charset="0"/>
                <a:sym typeface="Calibri"/>
              </a:rPr>
              <a:t>)    </a:t>
            </a:r>
            <a:br>
              <a:rPr lang="en-US" dirty="0">
                <a:latin typeface="Calibri" panose="020F0502020204030204" pitchFamily="34" charset="0"/>
                <a:cs typeface="Calibri" panose="020F0502020204030204" pitchFamily="34" charset="0"/>
                <a:sym typeface="Calibri"/>
              </a:rPr>
            </a:br>
            <a:r>
              <a:rPr lang="en-US" dirty="0">
                <a:latin typeface="Calibri" panose="020F0502020204030204" pitchFamily="34" charset="0"/>
                <a:cs typeface="Calibri" panose="020F0502020204030204" pitchFamily="34" charset="0"/>
                <a:sym typeface="Calibri"/>
              </a:rPr>
              <a:t> 04.  </a:t>
            </a:r>
            <a:r>
              <a:rPr lang="en-US" dirty="0" err="1">
                <a:latin typeface="Calibri" panose="020F0502020204030204" pitchFamily="34" charset="0"/>
                <a:cs typeface="Calibri" panose="020F0502020204030204" pitchFamily="34" charset="0"/>
                <a:sym typeface="Calibri"/>
              </a:rPr>
              <a:t>Sohana</a:t>
            </a:r>
            <a:r>
              <a:rPr lang="en-US" dirty="0">
                <a:latin typeface="Calibri" panose="020F0502020204030204" pitchFamily="34" charset="0"/>
                <a:cs typeface="Calibri" panose="020F0502020204030204" pitchFamily="34" charset="0"/>
                <a:sym typeface="Calibri"/>
              </a:rPr>
              <a:t> Sultana Shanta	(</a:t>
            </a:r>
            <a:r>
              <a:rPr lang="en-US" dirty="0">
                <a:latin typeface="Calibri" panose="020F0502020204030204" pitchFamily="34" charset="0"/>
                <a:ea typeface="Calibri"/>
                <a:cs typeface="Calibri" panose="020F0502020204030204" pitchFamily="34" charset="0"/>
                <a:sym typeface="Calibri"/>
              </a:rPr>
              <a:t>ID: 221-15-4953</a:t>
            </a:r>
            <a:r>
              <a:rPr lang="en-US" dirty="0">
                <a:latin typeface="Calibri" panose="020F0502020204030204" pitchFamily="34" charset="0"/>
                <a:cs typeface="Calibri" panose="020F0502020204030204" pitchFamily="34" charset="0"/>
                <a:sym typeface="Calibri"/>
              </a:rPr>
              <a:t>)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0</a:t>
            </a:r>
            <a:r>
              <a:rPr lang="en-US" dirty="0">
                <a:latin typeface="Calibri" panose="020F0502020204030204" pitchFamily="34" charset="0"/>
                <a:cs typeface="Calibri" panose="020F0502020204030204" pitchFamily="34" charset="0"/>
                <a:sym typeface="Calibri"/>
              </a:rPr>
              <a:t>5.  Salman Ahmed </a:t>
            </a:r>
            <a:r>
              <a:rPr lang="en-US" dirty="0" err="1">
                <a:latin typeface="Calibri" panose="020F0502020204030204" pitchFamily="34" charset="0"/>
                <a:cs typeface="Calibri" panose="020F0502020204030204" pitchFamily="34" charset="0"/>
                <a:sym typeface="Calibri"/>
              </a:rPr>
              <a:t>Sajib</a:t>
            </a:r>
            <a:r>
              <a:rPr lang="en-US" dirty="0">
                <a:latin typeface="Calibri" panose="020F0502020204030204" pitchFamily="34" charset="0"/>
                <a:cs typeface="Calibri" panose="020F0502020204030204" pitchFamily="34" charset="0"/>
                <a:sym typeface="Calibri"/>
              </a:rPr>
              <a:t>	(</a:t>
            </a:r>
            <a:r>
              <a:rPr lang="en-US" dirty="0">
                <a:latin typeface="Calibri" panose="020F0502020204030204" pitchFamily="34" charset="0"/>
                <a:ea typeface="Calibri"/>
                <a:cs typeface="Calibri" panose="020F0502020204030204" pitchFamily="34" charset="0"/>
                <a:sym typeface="Calibri"/>
              </a:rPr>
              <a:t>ID: 221-15-4802</a:t>
            </a:r>
            <a:r>
              <a:rPr lang="en-US" dirty="0">
                <a:latin typeface="Calibri" panose="020F0502020204030204" pitchFamily="34" charset="0"/>
                <a:cs typeface="Calibri" panose="020F0502020204030204" pitchFamily="34" charset="0"/>
                <a:sym typeface="Calibri"/>
              </a:rPr>
              <a:t>)</a:t>
            </a:r>
          </a:p>
          <a:p>
            <a:endParaRPr lang="vi-VN" dirty="0"/>
          </a:p>
        </p:txBody>
      </p:sp>
      <p:pic>
        <p:nvPicPr>
          <p:cNvPr id="7" name="Picture 6">
            <a:extLst>
              <a:ext uri="{FF2B5EF4-FFF2-40B4-BE49-F238E27FC236}">
                <a16:creationId xmlns:a16="http://schemas.microsoft.com/office/drawing/2014/main" id="{DD10B3B1-7E58-4FCD-8F6B-41E4A303769A}"/>
              </a:ext>
            </a:extLst>
          </p:cNvPr>
          <p:cNvPicPr>
            <a:picLocks noChangeAspect="1"/>
          </p:cNvPicPr>
          <p:nvPr/>
        </p:nvPicPr>
        <p:blipFill>
          <a:blip r:embed="rId2"/>
          <a:stretch>
            <a:fillRect/>
          </a:stretch>
        </p:blipFill>
        <p:spPr>
          <a:xfrm rot="669751">
            <a:off x="2939180" y="3292534"/>
            <a:ext cx="2640277" cy="2405842"/>
          </a:xfrm>
          <a:prstGeom prst="rect">
            <a:avLst/>
          </a:prstGeom>
        </p:spPr>
      </p:pic>
    </p:spTree>
    <p:extLst>
      <p:ext uri="{BB962C8B-B14F-4D97-AF65-F5344CB8AC3E}">
        <p14:creationId xmlns:p14="http://schemas.microsoft.com/office/powerpoint/2010/main" val="417014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DA2C4ED-3DCA-4758-B41C-6626138368C3}"/>
              </a:ext>
            </a:extLst>
          </p:cNvPr>
          <p:cNvPicPr>
            <a:picLocks noChangeAspect="1"/>
          </p:cNvPicPr>
          <p:nvPr/>
        </p:nvPicPr>
        <p:blipFill>
          <a:blip r:embed="rId2"/>
          <a:stretch>
            <a:fillRect/>
          </a:stretch>
        </p:blipFill>
        <p:spPr>
          <a:xfrm rot="21312174">
            <a:off x="1011176" y="4054414"/>
            <a:ext cx="3258204" cy="2527350"/>
          </a:xfrm>
          <a:prstGeom prst="rect">
            <a:avLst/>
          </a:prstGeom>
        </p:spPr>
      </p:pic>
      <p:sp>
        <p:nvSpPr>
          <p:cNvPr id="22" name="TextBox 21">
            <a:extLst>
              <a:ext uri="{FF2B5EF4-FFF2-40B4-BE49-F238E27FC236}">
                <a16:creationId xmlns:a16="http://schemas.microsoft.com/office/drawing/2014/main" id="{B40D80A7-DE3C-43EC-898C-D4AF8A8738C7}"/>
              </a:ext>
            </a:extLst>
          </p:cNvPr>
          <p:cNvSpPr txBox="1"/>
          <p:nvPr/>
        </p:nvSpPr>
        <p:spPr>
          <a:xfrm>
            <a:off x="1043090" y="911983"/>
            <a:ext cx="2193036" cy="584775"/>
          </a:xfrm>
          <a:prstGeom prst="rect">
            <a:avLst/>
          </a:prstGeom>
          <a:solidFill>
            <a:schemeClr val="accent6">
              <a:lumMod val="40000"/>
              <a:lumOff val="60000"/>
            </a:schemeClr>
          </a:solidFill>
        </p:spPr>
        <p:txBody>
          <a:bodyPr wrap="none" rtlCol="0">
            <a:spAutoFit/>
          </a:bodyPr>
          <a:lstStyle/>
          <a:p>
            <a:r>
              <a:rPr lang="en-US" sz="3200" b="1" u="sng" dirty="0">
                <a:solidFill>
                  <a:srgbClr val="00B050"/>
                </a:solidFill>
                <a:latin typeface="Calibri" panose="020F0502020204030204" pitchFamily="34" charset="0"/>
                <a:cs typeface="Calibri" panose="020F0502020204030204" pitchFamily="34" charset="0"/>
              </a:rPr>
              <a:t>Motivation</a:t>
            </a:r>
            <a:r>
              <a:rPr lang="en-US" sz="3200" b="1" dirty="0">
                <a:solidFill>
                  <a:srgbClr val="00B050"/>
                </a:solidFill>
                <a:latin typeface="Century" panose="02040604050505020304" pitchFamily="18" charset="0"/>
                <a:cs typeface="Arial" panose="020B0604020202020204" pitchFamily="34" charset="0"/>
              </a:rPr>
              <a:t>:</a:t>
            </a:r>
          </a:p>
        </p:txBody>
      </p:sp>
      <p:sp>
        <p:nvSpPr>
          <p:cNvPr id="23" name="TextBox 22">
            <a:extLst>
              <a:ext uri="{FF2B5EF4-FFF2-40B4-BE49-F238E27FC236}">
                <a16:creationId xmlns:a16="http://schemas.microsoft.com/office/drawing/2014/main" id="{D6A6689D-C135-462D-AFB2-77E37DA2C5BE}"/>
              </a:ext>
            </a:extLst>
          </p:cNvPr>
          <p:cNvSpPr txBox="1"/>
          <p:nvPr/>
        </p:nvSpPr>
        <p:spPr>
          <a:xfrm>
            <a:off x="1825606" y="1831776"/>
            <a:ext cx="8196944" cy="2523768"/>
          </a:xfrm>
          <a:prstGeom prst="rect">
            <a:avLst/>
          </a:prstGeom>
          <a:noFill/>
        </p:spPr>
        <p:txBody>
          <a:bodyPr wrap="square" rtlCol="0">
            <a:spAutoFit/>
          </a:bodyPr>
          <a:lstStyle/>
          <a:p>
            <a:pPr algn="just"/>
            <a:r>
              <a:rPr lang="en-US" sz="2000" dirty="0"/>
              <a:t>In our country at present there is a lot of trouble with bus fare. Most of the time they charge more than the per km rate fixed by the government. Then you have to face many problems with exchange money. We can solve all these problems through our project. Through this we will know the exact fare of our fixed destination. We can also make digital payments. It will be make our journey much more comfortable in local and also long route transport.</a:t>
            </a:r>
          </a:p>
          <a:p>
            <a:pPr algn="just"/>
            <a:endParaRPr lang="vi-VN" dirty="0"/>
          </a:p>
        </p:txBody>
      </p:sp>
    </p:spTree>
    <p:extLst>
      <p:ext uri="{BB962C8B-B14F-4D97-AF65-F5344CB8AC3E}">
        <p14:creationId xmlns:p14="http://schemas.microsoft.com/office/powerpoint/2010/main" val="3262720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07054" y="2086984"/>
            <a:ext cx="6421331" cy="2721684"/>
          </a:xfrm>
        </p:spPr>
        <p:txBody>
          <a:bodyPr>
            <a:noAutofit/>
          </a:bodyPr>
          <a:lstStyle/>
          <a:p>
            <a:pPr marL="285750" indent="-285750"/>
            <a:r>
              <a:rPr lang="en-US" dirty="0"/>
              <a:t>To add location-based pricing.</a:t>
            </a:r>
          </a:p>
          <a:p>
            <a:pPr marL="285750" indent="-285750"/>
            <a:r>
              <a:rPr lang="en-US" dirty="0"/>
              <a:t>To add payment gateway system.</a:t>
            </a:r>
          </a:p>
          <a:p>
            <a:pPr marL="285750" indent="-285750"/>
            <a:r>
              <a:rPr lang="en-US" dirty="0"/>
              <a:t>To add various types of passes (Student, Staff).</a:t>
            </a:r>
          </a:p>
          <a:p>
            <a:pPr marL="285750" indent="-285750"/>
            <a:r>
              <a:rPr lang="en-US" dirty="0"/>
              <a:t>To add Security for payment.</a:t>
            </a:r>
          </a:p>
          <a:p>
            <a:pPr marL="285750" indent="-285750"/>
            <a:endParaRPr lang="en-US" dirty="0"/>
          </a:p>
        </p:txBody>
      </p:sp>
      <p:sp>
        <p:nvSpPr>
          <p:cNvPr id="4" name="TextBox 3">
            <a:extLst>
              <a:ext uri="{FF2B5EF4-FFF2-40B4-BE49-F238E27FC236}">
                <a16:creationId xmlns:a16="http://schemas.microsoft.com/office/drawing/2014/main" id="{13810E16-CF87-4B06-92AC-148417690FA5}"/>
              </a:ext>
            </a:extLst>
          </p:cNvPr>
          <p:cNvSpPr txBox="1"/>
          <p:nvPr/>
        </p:nvSpPr>
        <p:spPr>
          <a:xfrm>
            <a:off x="699247" y="1043492"/>
            <a:ext cx="2076226" cy="584775"/>
          </a:xfrm>
          <a:prstGeom prst="rect">
            <a:avLst/>
          </a:prstGeom>
          <a:solidFill>
            <a:schemeClr val="accent6">
              <a:lumMod val="40000"/>
              <a:lumOff val="60000"/>
            </a:schemeClr>
          </a:solidFill>
        </p:spPr>
        <p:txBody>
          <a:bodyPr wrap="square" rtlCol="0">
            <a:spAutoFit/>
          </a:bodyPr>
          <a:lstStyle/>
          <a:p>
            <a:r>
              <a:rPr lang="en-US" sz="3200" b="1" u="sng" dirty="0">
                <a:solidFill>
                  <a:srgbClr val="00B050"/>
                </a:solidFill>
                <a:latin typeface="Calibri" panose="020F0502020204030204" pitchFamily="34" charset="0"/>
                <a:cs typeface="Calibri" panose="020F0502020204030204" pitchFamily="34" charset="0"/>
              </a:rPr>
              <a:t>Objectives:</a:t>
            </a:r>
          </a:p>
        </p:txBody>
      </p:sp>
      <p:pic>
        <p:nvPicPr>
          <p:cNvPr id="9" name="Picture 8">
            <a:extLst>
              <a:ext uri="{FF2B5EF4-FFF2-40B4-BE49-F238E27FC236}">
                <a16:creationId xmlns:a16="http://schemas.microsoft.com/office/drawing/2014/main" id="{0C962220-7B05-40D1-AF3E-670732CABBEC}"/>
              </a:ext>
            </a:extLst>
          </p:cNvPr>
          <p:cNvPicPr>
            <a:picLocks noChangeAspect="1"/>
          </p:cNvPicPr>
          <p:nvPr/>
        </p:nvPicPr>
        <p:blipFill>
          <a:blip r:embed="rId2"/>
          <a:stretch>
            <a:fillRect/>
          </a:stretch>
        </p:blipFill>
        <p:spPr>
          <a:xfrm rot="353245">
            <a:off x="2390368" y="4066647"/>
            <a:ext cx="3095930" cy="2401476"/>
          </a:xfrm>
          <a:prstGeom prst="rect">
            <a:avLst/>
          </a:prstGeom>
        </p:spPr>
      </p:pic>
    </p:spTree>
    <p:extLst>
      <p:ext uri="{BB962C8B-B14F-4D97-AF65-F5344CB8AC3E}">
        <p14:creationId xmlns:p14="http://schemas.microsoft.com/office/powerpoint/2010/main" val="140386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B98ECA-0C97-453E-9D0E-356C44CF437A}"/>
              </a:ext>
            </a:extLst>
          </p:cNvPr>
          <p:cNvPicPr>
            <a:picLocks noChangeAspect="1"/>
          </p:cNvPicPr>
          <p:nvPr/>
        </p:nvPicPr>
        <p:blipFill>
          <a:blip r:embed="rId2"/>
          <a:stretch>
            <a:fillRect/>
          </a:stretch>
        </p:blipFill>
        <p:spPr>
          <a:xfrm rot="518080">
            <a:off x="5608848" y="4330572"/>
            <a:ext cx="2986236" cy="2316388"/>
          </a:xfrm>
          <a:prstGeom prst="rect">
            <a:avLst/>
          </a:prstGeom>
        </p:spPr>
      </p:pic>
      <p:sp>
        <p:nvSpPr>
          <p:cNvPr id="9" name="TextBox 8">
            <a:extLst>
              <a:ext uri="{FF2B5EF4-FFF2-40B4-BE49-F238E27FC236}">
                <a16:creationId xmlns:a16="http://schemas.microsoft.com/office/drawing/2014/main" id="{A6E2AADD-5EC9-414F-992A-D583DAEDF0C5}"/>
              </a:ext>
            </a:extLst>
          </p:cNvPr>
          <p:cNvSpPr txBox="1"/>
          <p:nvPr/>
        </p:nvSpPr>
        <p:spPr>
          <a:xfrm>
            <a:off x="2480775" y="1716155"/>
            <a:ext cx="3216639" cy="400110"/>
          </a:xfrm>
          <a:prstGeom prst="rect">
            <a:avLst/>
          </a:prstGeom>
          <a:noFill/>
        </p:spPr>
        <p:txBody>
          <a:bodyPr wrap="square" rtlCol="0">
            <a:spAutoFit/>
          </a:bodyPr>
          <a:lstStyle/>
          <a:p>
            <a:r>
              <a:rPr lang="en-US" sz="2000" dirty="0"/>
              <a:t>Programming Language is C</a:t>
            </a:r>
          </a:p>
        </p:txBody>
      </p:sp>
      <p:sp>
        <p:nvSpPr>
          <p:cNvPr id="2" name="TextBox 1">
            <a:extLst>
              <a:ext uri="{FF2B5EF4-FFF2-40B4-BE49-F238E27FC236}">
                <a16:creationId xmlns:a16="http://schemas.microsoft.com/office/drawing/2014/main" id="{0C3A8D45-F373-E5C2-B1CB-B12DB721A371}"/>
              </a:ext>
            </a:extLst>
          </p:cNvPr>
          <p:cNvSpPr txBox="1"/>
          <p:nvPr/>
        </p:nvSpPr>
        <p:spPr>
          <a:xfrm>
            <a:off x="1313621" y="744727"/>
            <a:ext cx="2775474" cy="584775"/>
          </a:xfrm>
          <a:prstGeom prst="rect">
            <a:avLst/>
          </a:prstGeom>
          <a:solidFill>
            <a:schemeClr val="accent6">
              <a:lumMod val="40000"/>
              <a:lumOff val="60000"/>
            </a:schemeClr>
          </a:solidFill>
          <a:ln>
            <a:noFill/>
          </a:ln>
        </p:spPr>
        <p:txBody>
          <a:bodyPr wrap="square" rtlCol="0">
            <a:spAutoFit/>
          </a:bodyPr>
          <a:lstStyle/>
          <a:p>
            <a:r>
              <a:rPr lang="en-US" sz="3200" b="1" u="sng" dirty="0">
                <a:solidFill>
                  <a:srgbClr val="00B050"/>
                </a:solidFill>
              </a:rPr>
              <a:t>Methodology:</a:t>
            </a:r>
            <a:endParaRPr lang="vi-VN" sz="3200" b="1" u="sng" dirty="0">
              <a:solidFill>
                <a:srgbClr val="00B050"/>
              </a:solidFill>
            </a:endParaRPr>
          </a:p>
        </p:txBody>
      </p:sp>
      <p:sp>
        <p:nvSpPr>
          <p:cNvPr id="4" name="TextBox 3">
            <a:extLst>
              <a:ext uri="{FF2B5EF4-FFF2-40B4-BE49-F238E27FC236}">
                <a16:creationId xmlns:a16="http://schemas.microsoft.com/office/drawing/2014/main" id="{145B8208-7277-4762-04F0-49A614C4B5EE}"/>
              </a:ext>
            </a:extLst>
          </p:cNvPr>
          <p:cNvSpPr txBox="1"/>
          <p:nvPr/>
        </p:nvSpPr>
        <p:spPr>
          <a:xfrm>
            <a:off x="2480775" y="2008808"/>
            <a:ext cx="5028514" cy="3139321"/>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sz="2000" dirty="0">
                <a:latin typeface="Cambria (Body)"/>
              </a:rPr>
              <a:t>Array</a:t>
            </a:r>
          </a:p>
          <a:p>
            <a:pPr marL="285750" indent="-285750">
              <a:buFont typeface="Arial" panose="020B0604020202020204" pitchFamily="34" charset="0"/>
              <a:buChar char="•"/>
            </a:pPr>
            <a:r>
              <a:rPr lang="en-US" sz="2000" b="0" i="0" dirty="0">
                <a:solidFill>
                  <a:srgbClr val="000000"/>
                </a:solidFill>
                <a:effectLst/>
                <a:latin typeface="Cambria (Body)"/>
              </a:rPr>
              <a:t>Linked Lists</a:t>
            </a:r>
          </a:p>
          <a:p>
            <a:pPr marL="800100" lvl="1" indent="-342900">
              <a:buFont typeface="Wingdings" panose="05000000000000000000" pitchFamily="2" charset="2"/>
              <a:buChar char="Ø"/>
            </a:pPr>
            <a:r>
              <a:rPr lang="en-US" sz="2000" dirty="0">
                <a:solidFill>
                  <a:srgbClr val="000000"/>
                </a:solidFill>
                <a:latin typeface="Cambria (Body)"/>
              </a:rPr>
              <a:t>For update &amp; delete for more data</a:t>
            </a:r>
            <a:endParaRPr lang="en-US" sz="2000" b="0" i="0" dirty="0">
              <a:solidFill>
                <a:srgbClr val="000000"/>
              </a:solidFill>
              <a:effectLst/>
              <a:latin typeface="Cambria (Body)"/>
            </a:endParaRPr>
          </a:p>
          <a:p>
            <a:pPr marL="285750" indent="-285750">
              <a:buFont typeface="Arial" panose="020B0604020202020204" pitchFamily="34" charset="0"/>
              <a:buChar char="•"/>
            </a:pPr>
            <a:r>
              <a:rPr lang="en-US" sz="2000" b="0" i="0" dirty="0">
                <a:solidFill>
                  <a:srgbClr val="000000"/>
                </a:solidFill>
                <a:effectLst/>
                <a:latin typeface="Cambria (Body)"/>
              </a:rPr>
              <a:t>Stacks</a:t>
            </a:r>
          </a:p>
          <a:p>
            <a:pPr marL="285750" indent="-285750">
              <a:buFont typeface="Arial" panose="020B0604020202020204" pitchFamily="34" charset="0"/>
              <a:buChar char="•"/>
            </a:pPr>
            <a:r>
              <a:rPr lang="en-US" sz="2000" b="0" i="0" dirty="0">
                <a:solidFill>
                  <a:srgbClr val="000000"/>
                </a:solidFill>
                <a:effectLst/>
                <a:latin typeface="Cambria (Body)"/>
              </a:rPr>
              <a:t>Queues</a:t>
            </a:r>
          </a:p>
          <a:p>
            <a:pPr marL="285750" indent="-285750">
              <a:buFont typeface="Arial" panose="020B0604020202020204" pitchFamily="34" charset="0"/>
              <a:buChar char="•"/>
            </a:pPr>
            <a:r>
              <a:rPr lang="en-US" sz="2000" b="0" i="0" dirty="0">
                <a:solidFill>
                  <a:srgbClr val="000000"/>
                </a:solidFill>
                <a:effectLst/>
                <a:latin typeface="Cambria (Body)"/>
              </a:rPr>
              <a:t>Trees</a:t>
            </a:r>
          </a:p>
          <a:p>
            <a:pPr marL="800100" lvl="1" indent="-342900">
              <a:buFont typeface="Wingdings" panose="05000000000000000000" pitchFamily="2" charset="2"/>
              <a:buChar char="Ø"/>
            </a:pPr>
            <a:r>
              <a:rPr lang="en-US" sz="2000" dirty="0">
                <a:solidFill>
                  <a:srgbClr val="000000"/>
                </a:solidFill>
                <a:latin typeface="Cambria (Body)"/>
              </a:rPr>
              <a:t>For location</a:t>
            </a:r>
            <a:endParaRPr lang="en-US" sz="2000" b="0" i="0" dirty="0">
              <a:solidFill>
                <a:srgbClr val="000000"/>
              </a:solidFill>
              <a:effectLst/>
              <a:latin typeface="Cambria (Body)"/>
            </a:endParaRPr>
          </a:p>
          <a:p>
            <a:pPr marL="285750" indent="-285750">
              <a:buFont typeface="Arial" panose="020B0604020202020204" pitchFamily="34" charset="0"/>
              <a:buChar char="•"/>
            </a:pPr>
            <a:r>
              <a:rPr lang="en-US" sz="2000" b="0" i="0" dirty="0">
                <a:solidFill>
                  <a:srgbClr val="000000"/>
                </a:solidFill>
                <a:effectLst/>
                <a:latin typeface="Cambria (Body)"/>
              </a:rPr>
              <a:t>Graphs</a:t>
            </a:r>
          </a:p>
          <a:p>
            <a:pPr marL="800100" lvl="1" indent="-342900">
              <a:buFont typeface="Wingdings" panose="05000000000000000000" pitchFamily="2" charset="2"/>
              <a:buChar char="Ø"/>
            </a:pPr>
            <a:r>
              <a:rPr lang="en-US" sz="2000" dirty="0">
                <a:solidFill>
                  <a:srgbClr val="000000"/>
                </a:solidFill>
                <a:latin typeface="Cambria (Body)"/>
              </a:rPr>
              <a:t>For different type of bus route</a:t>
            </a:r>
            <a:endParaRPr lang="en-US" sz="2000" b="0" i="0" dirty="0">
              <a:solidFill>
                <a:srgbClr val="000000"/>
              </a:solidFill>
              <a:effectLst/>
              <a:latin typeface="Cambria (Body)"/>
            </a:endParaRPr>
          </a:p>
        </p:txBody>
      </p:sp>
    </p:spTree>
    <p:extLst>
      <p:ext uri="{BB962C8B-B14F-4D97-AF65-F5344CB8AC3E}">
        <p14:creationId xmlns:p14="http://schemas.microsoft.com/office/powerpoint/2010/main" val="15640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35137" y="1826110"/>
            <a:ext cx="8966293" cy="2841502"/>
          </a:xfrm>
        </p:spPr>
        <p:txBody>
          <a:bodyPr>
            <a:normAutofit fontScale="70000" lnSpcReduction="20000"/>
          </a:bodyPr>
          <a:lstStyle/>
          <a:p>
            <a:pPr marL="285750" indent="-285750" algn="just">
              <a:buFont typeface="Arial" panose="020B0604020202020204" pitchFamily="34" charset="0"/>
              <a:buChar char="•"/>
            </a:pPr>
            <a:r>
              <a:rPr lang="en-US" sz="2900" dirty="0"/>
              <a:t>Every passenger will be informed about the specific fare of the specific place.</a:t>
            </a:r>
          </a:p>
          <a:p>
            <a:pPr algn="just"/>
            <a:endParaRPr lang="en-US" sz="2900" dirty="0"/>
          </a:p>
          <a:p>
            <a:pPr marL="285750" indent="-285750" algn="just">
              <a:buFont typeface="Arial" panose="020B0604020202020204" pitchFamily="34" charset="0"/>
              <a:buChar char="•"/>
            </a:pPr>
            <a:r>
              <a:rPr lang="en-US" sz="2900" dirty="0"/>
              <a:t>Online and cash payments will continue for the convenience of all passengers.</a:t>
            </a:r>
          </a:p>
          <a:p>
            <a:pPr algn="just"/>
            <a:endParaRPr lang="en-US" sz="2900" dirty="0"/>
          </a:p>
          <a:p>
            <a:pPr marL="285750" indent="-285750" algn="just">
              <a:buFont typeface="Arial" panose="020B0604020202020204" pitchFamily="34" charset="0"/>
              <a:buChar char="•"/>
            </a:pPr>
            <a:r>
              <a:rPr lang="en-US" sz="2900" dirty="0"/>
              <a:t>No extra time will be lost for retail money when paying or taking fare.</a:t>
            </a:r>
          </a:p>
          <a:p>
            <a:pPr algn="just"/>
            <a:endParaRPr lang="en-US" sz="2900" dirty="0"/>
          </a:p>
          <a:p>
            <a:pPr marL="285750" indent="-285750" algn="just">
              <a:buFont typeface="Arial" panose="020B0604020202020204" pitchFamily="34" charset="0"/>
              <a:buChar char="•"/>
            </a:pPr>
            <a:r>
              <a:rPr lang="en-US" sz="2900" dirty="0"/>
              <a:t>Sometimes a lot of trouble is created with passengers and helpers of vehicles with extra fare, all these troubles can be avoided through this system. </a:t>
            </a:r>
          </a:p>
          <a:p>
            <a:pPr algn="just"/>
            <a:endParaRPr lang="en-US" sz="2900" dirty="0"/>
          </a:p>
          <a:p>
            <a:pPr marL="285750" indent="-285750" algn="just">
              <a:buFont typeface="Arial" panose="020B0604020202020204" pitchFamily="34" charset="0"/>
              <a:buChar char="•"/>
            </a:pPr>
            <a:r>
              <a:rPr lang="en-US" sz="2900" dirty="0"/>
              <a:t>The exact information about the specific fare, time and distance from the place of departure to the destination will be known.</a:t>
            </a:r>
          </a:p>
          <a:p>
            <a:endParaRPr lang="en-US" dirty="0"/>
          </a:p>
        </p:txBody>
      </p:sp>
      <p:pic>
        <p:nvPicPr>
          <p:cNvPr id="6" name="Picture 5">
            <a:extLst>
              <a:ext uri="{FF2B5EF4-FFF2-40B4-BE49-F238E27FC236}">
                <a16:creationId xmlns:a16="http://schemas.microsoft.com/office/drawing/2014/main" id="{F0A60636-7EF9-4D8A-9981-43C43D1721B8}"/>
              </a:ext>
            </a:extLst>
          </p:cNvPr>
          <p:cNvPicPr>
            <a:picLocks noChangeAspect="1"/>
          </p:cNvPicPr>
          <p:nvPr/>
        </p:nvPicPr>
        <p:blipFill>
          <a:blip r:embed="rId2"/>
          <a:stretch>
            <a:fillRect/>
          </a:stretch>
        </p:blipFill>
        <p:spPr>
          <a:xfrm rot="20942938">
            <a:off x="9012932" y="4059083"/>
            <a:ext cx="2986236" cy="2316388"/>
          </a:xfrm>
          <a:prstGeom prst="rect">
            <a:avLst/>
          </a:prstGeom>
        </p:spPr>
      </p:pic>
      <p:sp>
        <p:nvSpPr>
          <p:cNvPr id="7" name="TextBox 6">
            <a:extLst>
              <a:ext uri="{FF2B5EF4-FFF2-40B4-BE49-F238E27FC236}">
                <a16:creationId xmlns:a16="http://schemas.microsoft.com/office/drawing/2014/main" id="{9CF70FFD-7E5D-4E3C-BC5C-35267A673F1D}"/>
              </a:ext>
            </a:extLst>
          </p:cNvPr>
          <p:cNvSpPr txBox="1"/>
          <p:nvPr/>
        </p:nvSpPr>
        <p:spPr>
          <a:xfrm>
            <a:off x="613185" y="889022"/>
            <a:ext cx="2345168" cy="584775"/>
          </a:xfrm>
          <a:prstGeom prst="rect">
            <a:avLst/>
          </a:prstGeom>
          <a:solidFill>
            <a:schemeClr val="accent6">
              <a:lumMod val="40000"/>
              <a:lumOff val="60000"/>
            </a:schemeClr>
          </a:solidFill>
          <a:ln>
            <a:noFill/>
          </a:ln>
        </p:spPr>
        <p:txBody>
          <a:bodyPr wrap="square" rtlCol="0">
            <a:spAutoFit/>
          </a:bodyPr>
          <a:lstStyle/>
          <a:p>
            <a:r>
              <a:rPr lang="en-US" sz="3200" b="1" u="sng" dirty="0">
                <a:solidFill>
                  <a:srgbClr val="00B050"/>
                </a:solidFill>
              </a:rPr>
              <a:t>Outcomes:</a:t>
            </a:r>
            <a:endParaRPr lang="vi-VN" sz="3200" b="1" u="sng" dirty="0">
              <a:solidFill>
                <a:srgbClr val="00B050"/>
              </a:solidFill>
            </a:endParaRPr>
          </a:p>
        </p:txBody>
      </p:sp>
    </p:spTree>
    <p:extLst>
      <p:ext uri="{BB962C8B-B14F-4D97-AF65-F5344CB8AC3E}">
        <p14:creationId xmlns:p14="http://schemas.microsoft.com/office/powerpoint/2010/main" val="211129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FD4CBAA-4B1F-4AB4-8F11-2E00E02E955F}"/>
              </a:ext>
            </a:extLst>
          </p:cNvPr>
          <p:cNvSpPr txBox="1"/>
          <p:nvPr/>
        </p:nvSpPr>
        <p:spPr>
          <a:xfrm>
            <a:off x="4883972" y="1613647"/>
            <a:ext cx="5475642" cy="1569660"/>
          </a:xfrm>
          <a:prstGeom prst="rect">
            <a:avLst/>
          </a:prstGeom>
          <a:noFill/>
        </p:spPr>
        <p:txBody>
          <a:bodyPr wrap="square" rtlCol="0">
            <a:spAutoFit/>
          </a:bodyPr>
          <a:lstStyle/>
          <a:p>
            <a:r>
              <a:rPr lang="en-US" sz="9600" b="1" dirty="0">
                <a:solidFill>
                  <a:schemeClr val="tx2"/>
                </a:solidFill>
                <a:effectLst>
                  <a:outerShdw blurRad="38100" dist="38100" dir="2700000" algn="tl">
                    <a:srgbClr val="000000">
                      <a:alpha val="43137"/>
                    </a:srgbClr>
                  </a:outerShdw>
                </a:effectLst>
                <a:latin typeface="Monotype Corsiva" panose="03010101010201010101" pitchFamily="66" charset="0"/>
              </a:rPr>
              <a:t>Thank You</a:t>
            </a:r>
            <a:endParaRPr lang="vi-VN" sz="9600"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6547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ck to School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ll fun education presentation (widescreen).potx" id="{13F266B3-3667-4715-838E-2D35384A824B}" vid="{5EC2A2B6-6A5B-436A-9EF3-6607D16C2EDB}"/>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F5AFAE-B80F-42D3-94B4-729362BC1BCB}">
  <ds:schemaRefs>
    <ds:schemaRef ds:uri="a4f35948-e619-41b3-aa29-22878b09cfd2"/>
    <ds:schemaRef ds:uri="http://www.w3.org/XML/1998/namespace"/>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2006/metadata/properties"/>
    <ds:schemaRef ds:uri="http://schemas.microsoft.com/office/infopath/2007/PartnerControls"/>
    <ds:schemaRef ds:uri="40262f94-9f35-4ac3-9a90-690165a166b7"/>
    <ds:schemaRef ds:uri="http://purl.org/dc/terms/"/>
  </ds:schemaRefs>
</ds:datastoreItem>
</file>

<file path=customXml/itemProps2.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C9A7CA-BEC5-41E5-AAE1-C9D7FC518E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Fall fun education presentation (widescreen)</Template>
  <TotalTime>143</TotalTime>
  <Words>328</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Cambria</vt:lpstr>
      <vt:lpstr>Cambria (Body)</vt:lpstr>
      <vt:lpstr>Century</vt:lpstr>
      <vt:lpstr>Monotype Corsiva</vt:lpstr>
      <vt:lpstr>Verdana</vt:lpstr>
      <vt:lpstr>Wingdings</vt:lpstr>
      <vt:lpstr>Back to School 16x9</vt:lpstr>
      <vt:lpstr>Transport Fare Management System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Fare Management System</dc:title>
  <dc:creator>User</dc:creator>
  <cp:lastModifiedBy>MD. NAJMUS SAKIB</cp:lastModifiedBy>
  <cp:revision>16</cp:revision>
  <dcterms:created xsi:type="dcterms:W3CDTF">2023-09-12T07:26:31Z</dcterms:created>
  <dcterms:modified xsi:type="dcterms:W3CDTF">2023-09-12T15:08:08Z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