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apey" charset="1" panose="02000000000000000000"/>
      <p:regular r:id="rId10"/>
    </p:embeddedFont>
    <p:embeddedFont>
      <p:font typeface="Arapey Bold" charset="1" panose="02000000000000000000"/>
      <p:regular r:id="rId11"/>
    </p:embeddedFont>
    <p:embeddedFont>
      <p:font typeface="Arapey Italics" charset="1" panose="02000000000000000000"/>
      <p:regular r:id="rId12"/>
    </p:embeddedFont>
    <p:embeddedFont>
      <p:font typeface="Arapey Bold Italics" charset="1" panose="02000000000000000000"/>
      <p:regular r:id="rId13"/>
    </p:embeddedFont>
    <p:embeddedFont>
      <p:font typeface="TT Berlinerins" charset="1" panose="02000506040000020004"/>
      <p:regular r:id="rId14"/>
    </p:embeddedFont>
    <p:embeddedFont>
      <p:font typeface="Arial" charset="1" panose="020B0502020202020204"/>
      <p:regular r:id="rId15"/>
    </p:embeddedFont>
    <p:embeddedFont>
      <p:font typeface="Arial Bold" charset="1" panose="020B0802020202020204"/>
      <p:regular r:id="rId16"/>
    </p:embeddedFont>
    <p:embeddedFont>
      <p:font typeface="Arial Italics" charset="1" panose="020B0502020202090204"/>
      <p:regular r:id="rId17"/>
    </p:embeddedFont>
    <p:embeddedFont>
      <p:font typeface="Arial Bold Italics" charset="1" panose="020B0802020202090204"/>
      <p:regular r:id="rId18"/>
    </p:embeddedFont>
    <p:embeddedFont>
      <p:font typeface="Amiko" charset="1" panose="00000500000000000000"/>
      <p:regular r:id="rId19"/>
    </p:embeddedFont>
    <p:embeddedFont>
      <p:font typeface="Amiko Bold" charset="1" panose="00000800000000000000"/>
      <p:regular r:id="rId20"/>
    </p:embeddedFont>
    <p:embeddedFont>
      <p:font typeface="Amiko Bold Italics" charset="1" panose="00000800000000000000"/>
      <p:regular r:id="rId21"/>
    </p:embeddedFont>
    <p:embeddedFont>
      <p:font typeface="Amiko Semi-Bold" charset="1" panose="00000700000000000000"/>
      <p:regular r:id="rId22"/>
    </p:embeddedFont>
    <p:embeddedFont>
      <p:font typeface="Amiko Ultra-Bold" charset="1" panose="00000800000000000000"/>
      <p:regular r:id="rId23"/>
    </p:embeddedFont>
    <p:embeddedFont>
      <p:font typeface="Amiko Ultra-Bold Italics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40.png" Type="http://schemas.openxmlformats.org/officeDocument/2006/relationships/image"/><Relationship Id="rId15" Target="../media/image41.sv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52.png" Type="http://schemas.openxmlformats.org/officeDocument/2006/relationships/image"/><Relationship Id="rId13" Target="../media/image53.svg" Type="http://schemas.openxmlformats.org/officeDocument/2006/relationships/image"/><Relationship Id="rId14" Target="../media/image54.png" Type="http://schemas.openxmlformats.org/officeDocument/2006/relationships/image"/><Relationship Id="rId15" Target="../media/image55.svg" Type="http://schemas.openxmlformats.org/officeDocument/2006/relationships/image"/><Relationship Id="rId16" Target="../media/image56.pn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6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12" Target="../media/image71.png" Type="http://schemas.openxmlformats.org/officeDocument/2006/relationships/image"/><Relationship Id="rId13" Target="../media/image7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A1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190309">
            <a:off x="-1162932" y="-3092867"/>
            <a:ext cx="9077798" cy="9713598"/>
          </a:xfrm>
          <a:custGeom>
            <a:avLst/>
            <a:gdLst/>
            <a:ahLst/>
            <a:cxnLst/>
            <a:rect r="r" b="b" t="t" l="l"/>
            <a:pathLst>
              <a:path h="9713598" w="9077798">
                <a:moveTo>
                  <a:pt x="9077798" y="9713597"/>
                </a:moveTo>
                <a:lnTo>
                  <a:pt x="0" y="9713597"/>
                </a:lnTo>
                <a:lnTo>
                  <a:pt x="0" y="0"/>
                </a:lnTo>
                <a:lnTo>
                  <a:pt x="9077798" y="0"/>
                </a:lnTo>
                <a:lnTo>
                  <a:pt x="9077798" y="971359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70794">
            <a:off x="9759646" y="5318763"/>
            <a:ext cx="11492012" cy="7613458"/>
          </a:xfrm>
          <a:custGeom>
            <a:avLst/>
            <a:gdLst/>
            <a:ahLst/>
            <a:cxnLst/>
            <a:rect r="r" b="b" t="t" l="l"/>
            <a:pathLst>
              <a:path h="7613458" w="11492012">
                <a:moveTo>
                  <a:pt x="0" y="0"/>
                </a:moveTo>
                <a:lnTo>
                  <a:pt x="11492012" y="0"/>
                </a:lnTo>
                <a:lnTo>
                  <a:pt x="11492012" y="7613458"/>
                </a:lnTo>
                <a:lnTo>
                  <a:pt x="0" y="7613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8204" y="2452986"/>
            <a:ext cx="4922192" cy="2380551"/>
          </a:xfrm>
          <a:custGeom>
            <a:avLst/>
            <a:gdLst/>
            <a:ahLst/>
            <a:cxnLst/>
            <a:rect r="r" b="b" t="t" l="l"/>
            <a:pathLst>
              <a:path h="2380551" w="4922192">
                <a:moveTo>
                  <a:pt x="0" y="0"/>
                </a:moveTo>
                <a:lnTo>
                  <a:pt x="4922192" y="0"/>
                </a:lnTo>
                <a:lnTo>
                  <a:pt x="4922192" y="2380551"/>
                </a:lnTo>
                <a:lnTo>
                  <a:pt x="0" y="2380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481927">
            <a:off x="12969857" y="689798"/>
            <a:ext cx="2491839" cy="1073756"/>
          </a:xfrm>
          <a:custGeom>
            <a:avLst/>
            <a:gdLst/>
            <a:ahLst/>
            <a:cxnLst/>
            <a:rect r="r" b="b" t="t" l="l"/>
            <a:pathLst>
              <a:path h="1073756" w="2491839">
                <a:moveTo>
                  <a:pt x="0" y="0"/>
                </a:moveTo>
                <a:lnTo>
                  <a:pt x="2491839" y="0"/>
                </a:lnTo>
                <a:lnTo>
                  <a:pt x="2491839" y="1073756"/>
                </a:lnTo>
                <a:lnTo>
                  <a:pt x="0" y="10737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87508" y="-309963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78871">
            <a:off x="543054" y="6607564"/>
            <a:ext cx="2452229" cy="5711851"/>
          </a:xfrm>
          <a:custGeom>
            <a:avLst/>
            <a:gdLst/>
            <a:ahLst/>
            <a:cxnLst/>
            <a:rect r="r" b="b" t="t" l="l"/>
            <a:pathLst>
              <a:path h="5711851" w="2452229">
                <a:moveTo>
                  <a:pt x="0" y="0"/>
                </a:moveTo>
                <a:lnTo>
                  <a:pt x="2452229" y="0"/>
                </a:lnTo>
                <a:lnTo>
                  <a:pt x="2452229" y="5711851"/>
                </a:lnTo>
                <a:lnTo>
                  <a:pt x="0" y="57118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17678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32445" y="5890574"/>
            <a:ext cx="5222073" cy="5222073"/>
          </a:xfrm>
          <a:custGeom>
            <a:avLst/>
            <a:gdLst/>
            <a:ahLst/>
            <a:cxnLst/>
            <a:rect r="r" b="b" t="t" l="l"/>
            <a:pathLst>
              <a:path h="5222073" w="5222073">
                <a:moveTo>
                  <a:pt x="0" y="0"/>
                </a:moveTo>
                <a:lnTo>
                  <a:pt x="5222073" y="0"/>
                </a:lnTo>
                <a:lnTo>
                  <a:pt x="5222073" y="5222073"/>
                </a:lnTo>
                <a:lnTo>
                  <a:pt x="0" y="52220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93996" y="990821"/>
            <a:ext cx="11100007" cy="3760127"/>
          </a:xfrm>
          <a:custGeom>
            <a:avLst/>
            <a:gdLst/>
            <a:ahLst/>
            <a:cxnLst/>
            <a:rect r="r" b="b" t="t" l="l"/>
            <a:pathLst>
              <a:path h="3760127" w="11100007">
                <a:moveTo>
                  <a:pt x="0" y="0"/>
                </a:moveTo>
                <a:lnTo>
                  <a:pt x="11100008" y="0"/>
                </a:lnTo>
                <a:lnTo>
                  <a:pt x="11100008" y="3760127"/>
                </a:lnTo>
                <a:lnTo>
                  <a:pt x="0" y="376012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797992">
            <a:off x="2145301" y="5236603"/>
            <a:ext cx="2294637" cy="1307943"/>
          </a:xfrm>
          <a:custGeom>
            <a:avLst/>
            <a:gdLst/>
            <a:ahLst/>
            <a:cxnLst/>
            <a:rect r="r" b="b" t="t" l="l"/>
            <a:pathLst>
              <a:path h="1307943" w="2294637">
                <a:moveTo>
                  <a:pt x="0" y="0"/>
                </a:moveTo>
                <a:lnTo>
                  <a:pt x="2294637" y="0"/>
                </a:lnTo>
                <a:lnTo>
                  <a:pt x="2294637" y="1307943"/>
                </a:lnTo>
                <a:lnTo>
                  <a:pt x="0" y="13079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61176" y="5438197"/>
            <a:ext cx="3457749" cy="4006242"/>
          </a:xfrm>
          <a:custGeom>
            <a:avLst/>
            <a:gdLst/>
            <a:ahLst/>
            <a:cxnLst/>
            <a:rect r="r" b="b" t="t" l="l"/>
            <a:pathLst>
              <a:path h="4006242" w="3457749">
                <a:moveTo>
                  <a:pt x="0" y="0"/>
                </a:moveTo>
                <a:lnTo>
                  <a:pt x="3457749" y="0"/>
                </a:lnTo>
                <a:lnTo>
                  <a:pt x="3457749" y="4006242"/>
                </a:lnTo>
                <a:lnTo>
                  <a:pt x="0" y="400624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-1808" r="0" b="-5163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61176" y="2279868"/>
            <a:ext cx="9065143" cy="156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0"/>
              </a:lnSpc>
            </a:pPr>
            <a:r>
              <a:rPr lang="en-US" sz="8114">
                <a:solidFill>
                  <a:srgbClr val="99A146"/>
                </a:solidFill>
                <a:latin typeface="Arapey Bold"/>
              </a:rPr>
              <a:t>Restaurant Management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09640" y="5133397"/>
            <a:ext cx="5968720" cy="4230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9"/>
              </a:lnSpc>
            </a:pPr>
            <a:r>
              <a:rPr lang="en-US" sz="4299">
                <a:solidFill>
                  <a:srgbClr val="000000"/>
                </a:solidFill>
                <a:latin typeface="Amiko Bold"/>
              </a:rPr>
              <a:t>Presented by:</a:t>
            </a:r>
          </a:p>
          <a:p>
            <a:pPr algn="ctr">
              <a:lnSpc>
                <a:spcPts val="8599"/>
              </a:lnSpc>
            </a:pPr>
            <a:r>
              <a:rPr lang="en-US" sz="4299">
                <a:solidFill>
                  <a:srgbClr val="000000"/>
                </a:solidFill>
                <a:latin typeface="Amiko Bold"/>
              </a:rPr>
              <a:t>Nasima Akter</a:t>
            </a:r>
          </a:p>
          <a:p>
            <a:pPr algn="ctr">
              <a:lnSpc>
                <a:spcPts val="8599"/>
              </a:lnSpc>
            </a:pPr>
            <a:r>
              <a:rPr lang="en-US" sz="4299">
                <a:solidFill>
                  <a:srgbClr val="000000"/>
                </a:solidFill>
                <a:latin typeface="Amiko Bold"/>
              </a:rPr>
              <a:t>ID: 221-15-4755</a:t>
            </a:r>
          </a:p>
          <a:p>
            <a:pPr algn="ctr">
              <a:lnSpc>
                <a:spcPts val="859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Amiko Bold"/>
              </a:rPr>
              <a:t>Section: 61_A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C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9650">
            <a:off x="11279688" y="288466"/>
            <a:ext cx="7608621" cy="7608621"/>
          </a:xfrm>
          <a:custGeom>
            <a:avLst/>
            <a:gdLst/>
            <a:ahLst/>
            <a:cxnLst/>
            <a:rect r="r" b="b" t="t" l="l"/>
            <a:pathLst>
              <a:path h="7608621" w="7608621">
                <a:moveTo>
                  <a:pt x="0" y="0"/>
                </a:moveTo>
                <a:lnTo>
                  <a:pt x="7608621" y="0"/>
                </a:lnTo>
                <a:lnTo>
                  <a:pt x="7608621" y="7608621"/>
                </a:lnTo>
                <a:lnTo>
                  <a:pt x="0" y="7608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9239" y="3560437"/>
            <a:ext cx="3217437" cy="532340"/>
          </a:xfrm>
          <a:custGeom>
            <a:avLst/>
            <a:gdLst/>
            <a:ahLst/>
            <a:cxnLst/>
            <a:rect r="r" b="b" t="t" l="l"/>
            <a:pathLst>
              <a:path h="532340" w="3217437">
                <a:moveTo>
                  <a:pt x="0" y="0"/>
                </a:moveTo>
                <a:lnTo>
                  <a:pt x="3217436" y="0"/>
                </a:lnTo>
                <a:lnTo>
                  <a:pt x="3217436" y="532340"/>
                </a:lnTo>
                <a:lnTo>
                  <a:pt x="0" y="532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14249" y="2003242"/>
            <a:ext cx="4685711" cy="4711410"/>
          </a:xfrm>
          <a:custGeom>
            <a:avLst/>
            <a:gdLst/>
            <a:ahLst/>
            <a:cxnLst/>
            <a:rect r="r" b="b" t="t" l="l"/>
            <a:pathLst>
              <a:path h="4711410" w="4685711">
                <a:moveTo>
                  <a:pt x="0" y="0"/>
                </a:moveTo>
                <a:lnTo>
                  <a:pt x="4685711" y="0"/>
                </a:lnTo>
                <a:lnTo>
                  <a:pt x="4685711" y="4711409"/>
                </a:lnTo>
                <a:lnTo>
                  <a:pt x="0" y="47114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731744">
            <a:off x="13904348" y="7189208"/>
            <a:ext cx="4010276" cy="4138184"/>
          </a:xfrm>
          <a:custGeom>
            <a:avLst/>
            <a:gdLst/>
            <a:ahLst/>
            <a:cxnLst/>
            <a:rect r="r" b="b" t="t" l="l"/>
            <a:pathLst>
              <a:path h="4138184" w="4010276">
                <a:moveTo>
                  <a:pt x="0" y="0"/>
                </a:moveTo>
                <a:lnTo>
                  <a:pt x="4010276" y="0"/>
                </a:lnTo>
                <a:lnTo>
                  <a:pt x="4010276" y="4138184"/>
                </a:lnTo>
                <a:lnTo>
                  <a:pt x="0" y="41381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836238"/>
            <a:ext cx="4133299" cy="3765059"/>
          </a:xfrm>
          <a:custGeom>
            <a:avLst/>
            <a:gdLst/>
            <a:ahLst/>
            <a:cxnLst/>
            <a:rect r="r" b="b" t="t" l="l"/>
            <a:pathLst>
              <a:path h="3765059" w="4133299">
                <a:moveTo>
                  <a:pt x="0" y="0"/>
                </a:moveTo>
                <a:lnTo>
                  <a:pt x="4133299" y="0"/>
                </a:lnTo>
                <a:lnTo>
                  <a:pt x="4133299" y="3765059"/>
                </a:lnTo>
                <a:lnTo>
                  <a:pt x="0" y="376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2529" y="2036704"/>
            <a:ext cx="8010856" cy="1412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</a:pPr>
            <a:r>
              <a:rPr lang="en-US" sz="11336">
                <a:solidFill>
                  <a:srgbClr val="2A481D"/>
                </a:solidFill>
                <a:latin typeface="TT Berlinerins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9250" y="4263003"/>
            <a:ext cx="10611399" cy="479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9"/>
              </a:lnSpc>
              <a:spcBef>
                <a:spcPct val="0"/>
              </a:spcBef>
            </a:pPr>
            <a:r>
              <a:rPr lang="en-US" sz="2706">
                <a:solidFill>
                  <a:srgbClr val="2A481D"/>
                </a:solidFill>
                <a:latin typeface="Arial"/>
              </a:rPr>
              <a:t>THE RESTAURANT MANAGEMENT SYSTEM  AIMS TO SIMPLIFY  AND OPTIMIZE VARIOUS FACETS OF RESTAURANT OPERATIONS.FROM ORDER PROCESSING TO INVENTORY MANAGEMENT, ULTIMATELY ENHANCING CUSTOMER EXPERIENCE AND MAXIMIZING PROFITABILITY. A RESTAURANT MANAGEMENT SYSTEM IS LIKE THE BRAINS BEHIND A RESTAURANT, HELPING TO ORGANIZE EVERYTHING SMOOTHLY.THESE SYSTEMS HELP RESTAURANTS IMPROVE EFFICIENCY, REDUCE ERRORS, ENHANCE CUSTOMER EXPERIENCE, AND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C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07916">
            <a:off x="-857513" y="7540131"/>
            <a:ext cx="3772427" cy="3436338"/>
          </a:xfrm>
          <a:custGeom>
            <a:avLst/>
            <a:gdLst/>
            <a:ahLst/>
            <a:cxnLst/>
            <a:rect r="r" b="b" t="t" l="l"/>
            <a:pathLst>
              <a:path h="3436338" w="3772427">
                <a:moveTo>
                  <a:pt x="0" y="0"/>
                </a:moveTo>
                <a:lnTo>
                  <a:pt x="3772426" y="0"/>
                </a:lnTo>
                <a:lnTo>
                  <a:pt x="3772426" y="3436338"/>
                </a:lnTo>
                <a:lnTo>
                  <a:pt x="0" y="3436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75980">
            <a:off x="14453665" y="-931995"/>
            <a:ext cx="3772427" cy="3436338"/>
          </a:xfrm>
          <a:custGeom>
            <a:avLst/>
            <a:gdLst/>
            <a:ahLst/>
            <a:cxnLst/>
            <a:rect r="r" b="b" t="t" l="l"/>
            <a:pathLst>
              <a:path h="3436338" w="3772427">
                <a:moveTo>
                  <a:pt x="0" y="0"/>
                </a:moveTo>
                <a:lnTo>
                  <a:pt x="3772426" y="0"/>
                </a:lnTo>
                <a:lnTo>
                  <a:pt x="3772426" y="3436337"/>
                </a:lnTo>
                <a:lnTo>
                  <a:pt x="0" y="343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223" y="2418424"/>
            <a:ext cx="3776969" cy="4206577"/>
          </a:xfrm>
          <a:custGeom>
            <a:avLst/>
            <a:gdLst/>
            <a:ahLst/>
            <a:cxnLst/>
            <a:rect r="r" b="b" t="t" l="l"/>
            <a:pathLst>
              <a:path h="4206577" w="3776969">
                <a:moveTo>
                  <a:pt x="0" y="0"/>
                </a:moveTo>
                <a:lnTo>
                  <a:pt x="3776969" y="0"/>
                </a:lnTo>
                <a:lnTo>
                  <a:pt x="3776969" y="4206577"/>
                </a:lnTo>
                <a:lnTo>
                  <a:pt x="0" y="4206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76767" y="2615299"/>
            <a:ext cx="3977707" cy="3679379"/>
          </a:xfrm>
          <a:custGeom>
            <a:avLst/>
            <a:gdLst/>
            <a:ahLst/>
            <a:cxnLst/>
            <a:rect r="r" b="b" t="t" l="l"/>
            <a:pathLst>
              <a:path h="3679379" w="3977707">
                <a:moveTo>
                  <a:pt x="0" y="0"/>
                </a:moveTo>
                <a:lnTo>
                  <a:pt x="3977707" y="0"/>
                </a:lnTo>
                <a:lnTo>
                  <a:pt x="3977707" y="3679378"/>
                </a:lnTo>
                <a:lnTo>
                  <a:pt x="0" y="3679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14240">
            <a:off x="13969492" y="6570605"/>
            <a:ext cx="4572496" cy="4564182"/>
          </a:xfrm>
          <a:custGeom>
            <a:avLst/>
            <a:gdLst/>
            <a:ahLst/>
            <a:cxnLst/>
            <a:rect r="r" b="b" t="t" l="l"/>
            <a:pathLst>
              <a:path h="4564182" w="4572496">
                <a:moveTo>
                  <a:pt x="0" y="0"/>
                </a:moveTo>
                <a:lnTo>
                  <a:pt x="4572496" y="0"/>
                </a:lnTo>
                <a:lnTo>
                  <a:pt x="4572496" y="4564182"/>
                </a:lnTo>
                <a:lnTo>
                  <a:pt x="0" y="45641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1126049" y="2638164"/>
            <a:ext cx="3688432" cy="3411799"/>
          </a:xfrm>
          <a:custGeom>
            <a:avLst/>
            <a:gdLst/>
            <a:ahLst/>
            <a:cxnLst/>
            <a:rect r="r" b="b" t="t" l="l"/>
            <a:pathLst>
              <a:path h="3411799" w="3688432">
                <a:moveTo>
                  <a:pt x="3688431" y="3411800"/>
                </a:moveTo>
                <a:lnTo>
                  <a:pt x="0" y="3411800"/>
                </a:lnTo>
                <a:lnTo>
                  <a:pt x="0" y="0"/>
                </a:lnTo>
                <a:lnTo>
                  <a:pt x="3688431" y="0"/>
                </a:lnTo>
                <a:lnTo>
                  <a:pt x="3688431" y="341180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3294259" y="6049964"/>
            <a:ext cx="3776969" cy="4206577"/>
          </a:xfrm>
          <a:custGeom>
            <a:avLst/>
            <a:gdLst/>
            <a:ahLst/>
            <a:cxnLst/>
            <a:rect r="r" b="b" t="t" l="l"/>
            <a:pathLst>
              <a:path h="4206577" w="3776969">
                <a:moveTo>
                  <a:pt x="3776969" y="4206577"/>
                </a:moveTo>
                <a:lnTo>
                  <a:pt x="0" y="4206577"/>
                </a:lnTo>
                <a:lnTo>
                  <a:pt x="0" y="0"/>
                </a:lnTo>
                <a:lnTo>
                  <a:pt x="3776969" y="0"/>
                </a:lnTo>
                <a:lnTo>
                  <a:pt x="3776969" y="4206577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06542" y="503894"/>
            <a:ext cx="10918157" cy="111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9000">
                <a:solidFill>
                  <a:srgbClr val="2A481D"/>
                </a:solidFill>
                <a:latin typeface="TT Berlinerins"/>
              </a:rPr>
              <a:t>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78137" y="3791951"/>
            <a:ext cx="3374966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5100" spc="153">
                <a:solidFill>
                  <a:srgbClr val="F8EACD"/>
                </a:solidFill>
                <a:latin typeface="TT Berlinerins Bold"/>
              </a:rPr>
              <a:t>ORDER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21631" y="3760836"/>
            <a:ext cx="3297267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5100" spc="153">
                <a:solidFill>
                  <a:srgbClr val="F8EACD"/>
                </a:solidFill>
                <a:latin typeface="TT Berlinerins Bold"/>
              </a:rPr>
              <a:t>RESERVATION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96170" y="7617947"/>
            <a:ext cx="3373148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5100" spc="153">
                <a:solidFill>
                  <a:srgbClr val="F8EACD"/>
                </a:solidFill>
                <a:latin typeface="TT Berlinerins Bold"/>
              </a:rPr>
              <a:t>INVENTORY MANAGEMENT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6333" y="3867449"/>
            <a:ext cx="3220748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5100" spc="153">
                <a:solidFill>
                  <a:srgbClr val="F8EACD"/>
                </a:solidFill>
                <a:latin typeface="TT Berlinerins Bold"/>
              </a:rPr>
              <a:t>MENU </a:t>
            </a:r>
          </a:p>
          <a:p>
            <a:pPr algn="ctr">
              <a:lnSpc>
                <a:spcPts val="4590"/>
              </a:lnSpc>
            </a:pPr>
            <a:r>
              <a:rPr lang="en-US" sz="5100" spc="153">
                <a:solidFill>
                  <a:srgbClr val="F8EACD"/>
                </a:solidFill>
                <a:latin typeface="TT Berlinerins Bold"/>
              </a:rPr>
              <a:t>MANAGEMENT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981800" y="6049964"/>
            <a:ext cx="3776969" cy="4206577"/>
          </a:xfrm>
          <a:custGeom>
            <a:avLst/>
            <a:gdLst/>
            <a:ahLst/>
            <a:cxnLst/>
            <a:rect r="r" b="b" t="t" l="l"/>
            <a:pathLst>
              <a:path h="4206577" w="3776969">
                <a:moveTo>
                  <a:pt x="0" y="0"/>
                </a:moveTo>
                <a:lnTo>
                  <a:pt x="3776969" y="0"/>
                </a:lnTo>
                <a:lnTo>
                  <a:pt x="3776969" y="4206577"/>
                </a:lnTo>
                <a:lnTo>
                  <a:pt x="0" y="42065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385621" y="7569148"/>
            <a:ext cx="2969326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5100" spc="153">
                <a:solidFill>
                  <a:srgbClr val="F8EACD"/>
                </a:solidFill>
                <a:latin typeface="TT Berlinerins Bold"/>
              </a:rPr>
              <a:t>BILLING AND PAYMENT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4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9072" y="2639386"/>
            <a:ext cx="1032850" cy="5987539"/>
          </a:xfrm>
          <a:custGeom>
            <a:avLst/>
            <a:gdLst/>
            <a:ahLst/>
            <a:cxnLst/>
            <a:rect r="r" b="b" t="t" l="l"/>
            <a:pathLst>
              <a:path h="5987539" w="1032850">
                <a:moveTo>
                  <a:pt x="0" y="0"/>
                </a:moveTo>
                <a:lnTo>
                  <a:pt x="1032850" y="0"/>
                </a:lnTo>
                <a:lnTo>
                  <a:pt x="1032850" y="5987538"/>
                </a:lnTo>
                <a:lnTo>
                  <a:pt x="0" y="5987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2533870" y="2639386"/>
            <a:ext cx="1032850" cy="5987539"/>
          </a:xfrm>
          <a:custGeom>
            <a:avLst/>
            <a:gdLst/>
            <a:ahLst/>
            <a:cxnLst/>
            <a:rect r="r" b="b" t="t" l="l"/>
            <a:pathLst>
              <a:path h="5987539" w="1032850">
                <a:moveTo>
                  <a:pt x="1032850" y="5987538"/>
                </a:moveTo>
                <a:lnTo>
                  <a:pt x="0" y="5987538"/>
                </a:lnTo>
                <a:lnTo>
                  <a:pt x="0" y="0"/>
                </a:lnTo>
                <a:lnTo>
                  <a:pt x="1032850" y="0"/>
                </a:lnTo>
                <a:lnTo>
                  <a:pt x="1032850" y="59875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05226" y="646393"/>
            <a:ext cx="9963554" cy="84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8000">
                <a:solidFill>
                  <a:srgbClr val="A9B252"/>
                </a:solidFill>
                <a:latin typeface="TT Berlinerins"/>
              </a:rPr>
              <a:t>Use Case diagram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811528">
            <a:off x="124289" y="5269460"/>
            <a:ext cx="2629505" cy="956184"/>
          </a:xfrm>
          <a:custGeom>
            <a:avLst/>
            <a:gdLst/>
            <a:ahLst/>
            <a:cxnLst/>
            <a:rect r="r" b="b" t="t" l="l"/>
            <a:pathLst>
              <a:path h="956184" w="2629505">
                <a:moveTo>
                  <a:pt x="0" y="0"/>
                </a:moveTo>
                <a:lnTo>
                  <a:pt x="2629504" y="0"/>
                </a:lnTo>
                <a:lnTo>
                  <a:pt x="2629504" y="956184"/>
                </a:lnTo>
                <a:lnTo>
                  <a:pt x="0" y="956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185928">
            <a:off x="15401695" y="4138228"/>
            <a:ext cx="2629505" cy="956184"/>
          </a:xfrm>
          <a:custGeom>
            <a:avLst/>
            <a:gdLst/>
            <a:ahLst/>
            <a:cxnLst/>
            <a:rect r="r" b="b" t="t" l="l"/>
            <a:pathLst>
              <a:path h="956184" w="2629505">
                <a:moveTo>
                  <a:pt x="0" y="0"/>
                </a:moveTo>
                <a:lnTo>
                  <a:pt x="2629505" y="0"/>
                </a:lnTo>
                <a:lnTo>
                  <a:pt x="2629505" y="956183"/>
                </a:lnTo>
                <a:lnTo>
                  <a:pt x="0" y="956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179">
            <a:off x="16275520" y="997798"/>
            <a:ext cx="1212604" cy="1225979"/>
          </a:xfrm>
          <a:custGeom>
            <a:avLst/>
            <a:gdLst/>
            <a:ahLst/>
            <a:cxnLst/>
            <a:rect r="r" b="b" t="t" l="l"/>
            <a:pathLst>
              <a:path h="1225979" w="1212604">
                <a:moveTo>
                  <a:pt x="0" y="0"/>
                </a:moveTo>
                <a:lnTo>
                  <a:pt x="1212605" y="0"/>
                </a:lnTo>
                <a:lnTo>
                  <a:pt x="1212605" y="1225978"/>
                </a:lnTo>
                <a:lnTo>
                  <a:pt x="0" y="122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48297">
            <a:off x="829645" y="8457298"/>
            <a:ext cx="1212604" cy="1225979"/>
          </a:xfrm>
          <a:custGeom>
            <a:avLst/>
            <a:gdLst/>
            <a:ahLst/>
            <a:cxnLst/>
            <a:rect r="r" b="b" t="t" l="l"/>
            <a:pathLst>
              <a:path h="1225979" w="1212604">
                <a:moveTo>
                  <a:pt x="0" y="0"/>
                </a:moveTo>
                <a:lnTo>
                  <a:pt x="1212604" y="0"/>
                </a:lnTo>
                <a:lnTo>
                  <a:pt x="1212604" y="1225979"/>
                </a:lnTo>
                <a:lnTo>
                  <a:pt x="0" y="12259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45961">
            <a:off x="818092" y="416780"/>
            <a:ext cx="2777468" cy="1791467"/>
          </a:xfrm>
          <a:custGeom>
            <a:avLst/>
            <a:gdLst/>
            <a:ahLst/>
            <a:cxnLst/>
            <a:rect r="r" b="b" t="t" l="l"/>
            <a:pathLst>
              <a:path h="1791467" w="2777468">
                <a:moveTo>
                  <a:pt x="0" y="0"/>
                </a:moveTo>
                <a:lnTo>
                  <a:pt x="2777468" y="0"/>
                </a:lnTo>
                <a:lnTo>
                  <a:pt x="2777468" y="1791467"/>
                </a:lnTo>
                <a:lnTo>
                  <a:pt x="0" y="17914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767949">
            <a:off x="16010095" y="7377136"/>
            <a:ext cx="1743455" cy="2499577"/>
          </a:xfrm>
          <a:custGeom>
            <a:avLst/>
            <a:gdLst/>
            <a:ahLst/>
            <a:cxnLst/>
            <a:rect r="r" b="b" t="t" l="l"/>
            <a:pathLst>
              <a:path h="2499577" w="1743455">
                <a:moveTo>
                  <a:pt x="0" y="0"/>
                </a:moveTo>
                <a:lnTo>
                  <a:pt x="1743455" y="0"/>
                </a:lnTo>
                <a:lnTo>
                  <a:pt x="1743455" y="2499577"/>
                </a:lnTo>
                <a:lnTo>
                  <a:pt x="0" y="2499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7667530" y="9353550"/>
            <a:ext cx="2687257" cy="293155"/>
          </a:xfrm>
          <a:custGeom>
            <a:avLst/>
            <a:gdLst/>
            <a:ahLst/>
            <a:cxnLst/>
            <a:rect r="r" b="b" t="t" l="l"/>
            <a:pathLst>
              <a:path h="293155" w="2687257">
                <a:moveTo>
                  <a:pt x="0" y="0"/>
                </a:moveTo>
                <a:lnTo>
                  <a:pt x="2687257" y="0"/>
                </a:lnTo>
                <a:lnTo>
                  <a:pt x="2687257" y="293155"/>
                </a:lnTo>
                <a:lnTo>
                  <a:pt x="0" y="2931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96080" y="1610787"/>
            <a:ext cx="2687257" cy="293155"/>
          </a:xfrm>
          <a:custGeom>
            <a:avLst/>
            <a:gdLst/>
            <a:ahLst/>
            <a:cxnLst/>
            <a:rect r="r" b="b" t="t" l="l"/>
            <a:pathLst>
              <a:path h="293155" w="2687257">
                <a:moveTo>
                  <a:pt x="0" y="0"/>
                </a:moveTo>
                <a:lnTo>
                  <a:pt x="2687257" y="0"/>
                </a:lnTo>
                <a:lnTo>
                  <a:pt x="2687257" y="293155"/>
                </a:lnTo>
                <a:lnTo>
                  <a:pt x="0" y="2931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47670" y="2340231"/>
            <a:ext cx="10240160" cy="6676299"/>
          </a:xfrm>
          <a:custGeom>
            <a:avLst/>
            <a:gdLst/>
            <a:ahLst/>
            <a:cxnLst/>
            <a:rect r="r" b="b" t="t" l="l"/>
            <a:pathLst>
              <a:path h="6676299" w="10240160">
                <a:moveTo>
                  <a:pt x="0" y="0"/>
                </a:moveTo>
                <a:lnTo>
                  <a:pt x="10240160" y="0"/>
                </a:lnTo>
                <a:lnTo>
                  <a:pt x="10240160" y="6676299"/>
                </a:lnTo>
                <a:lnTo>
                  <a:pt x="0" y="6676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C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3457">
            <a:off x="14802047" y="-2316784"/>
            <a:ext cx="5369456" cy="5223017"/>
          </a:xfrm>
          <a:custGeom>
            <a:avLst/>
            <a:gdLst/>
            <a:ahLst/>
            <a:cxnLst/>
            <a:rect r="r" b="b" t="t" l="l"/>
            <a:pathLst>
              <a:path h="5223017" w="5369456">
                <a:moveTo>
                  <a:pt x="0" y="0"/>
                </a:moveTo>
                <a:lnTo>
                  <a:pt x="5369457" y="0"/>
                </a:lnTo>
                <a:lnTo>
                  <a:pt x="5369457" y="5223017"/>
                </a:lnTo>
                <a:lnTo>
                  <a:pt x="0" y="5223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902395">
            <a:off x="-2298628" y="6634441"/>
            <a:ext cx="5657507" cy="5698954"/>
          </a:xfrm>
          <a:custGeom>
            <a:avLst/>
            <a:gdLst/>
            <a:ahLst/>
            <a:cxnLst/>
            <a:rect r="r" b="b" t="t" l="l"/>
            <a:pathLst>
              <a:path h="5698954" w="5657507">
                <a:moveTo>
                  <a:pt x="0" y="0"/>
                </a:moveTo>
                <a:lnTo>
                  <a:pt x="5657507" y="0"/>
                </a:lnTo>
                <a:lnTo>
                  <a:pt x="5657507" y="5698954"/>
                </a:lnTo>
                <a:lnTo>
                  <a:pt x="0" y="5698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38499">
            <a:off x="-166557" y="-1203649"/>
            <a:ext cx="4166364" cy="3795178"/>
          </a:xfrm>
          <a:custGeom>
            <a:avLst/>
            <a:gdLst/>
            <a:ahLst/>
            <a:cxnLst/>
            <a:rect r="r" b="b" t="t" l="l"/>
            <a:pathLst>
              <a:path h="3795178" w="4166364">
                <a:moveTo>
                  <a:pt x="0" y="0"/>
                </a:moveTo>
                <a:lnTo>
                  <a:pt x="4166363" y="0"/>
                </a:lnTo>
                <a:lnTo>
                  <a:pt x="4166363" y="3795179"/>
                </a:lnTo>
                <a:lnTo>
                  <a:pt x="0" y="37951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7141" y="6500332"/>
            <a:ext cx="2550914" cy="422060"/>
          </a:xfrm>
          <a:custGeom>
            <a:avLst/>
            <a:gdLst/>
            <a:ahLst/>
            <a:cxnLst/>
            <a:rect r="r" b="b" t="t" l="l"/>
            <a:pathLst>
              <a:path h="422060" w="2550914">
                <a:moveTo>
                  <a:pt x="0" y="0"/>
                </a:moveTo>
                <a:lnTo>
                  <a:pt x="2550914" y="0"/>
                </a:lnTo>
                <a:lnTo>
                  <a:pt x="2550914" y="422060"/>
                </a:lnTo>
                <a:lnTo>
                  <a:pt x="0" y="4220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09215" y="332219"/>
            <a:ext cx="7806135" cy="9622562"/>
          </a:xfrm>
          <a:custGeom>
            <a:avLst/>
            <a:gdLst/>
            <a:ahLst/>
            <a:cxnLst/>
            <a:rect r="r" b="b" t="t" l="l"/>
            <a:pathLst>
              <a:path h="9622562" w="7806135">
                <a:moveTo>
                  <a:pt x="0" y="0"/>
                </a:moveTo>
                <a:lnTo>
                  <a:pt x="7806134" y="0"/>
                </a:lnTo>
                <a:lnTo>
                  <a:pt x="7806134" y="9622562"/>
                </a:lnTo>
                <a:lnTo>
                  <a:pt x="0" y="9622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9435" y="3943895"/>
            <a:ext cx="5026326" cy="191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2A481D"/>
                </a:solidFill>
                <a:latin typeface="TT Berlinerins"/>
              </a:rPr>
              <a:t>activity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C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01035">
            <a:off x="14455573" y="6713393"/>
            <a:ext cx="4540639" cy="4624725"/>
          </a:xfrm>
          <a:custGeom>
            <a:avLst/>
            <a:gdLst/>
            <a:ahLst/>
            <a:cxnLst/>
            <a:rect r="r" b="b" t="t" l="l"/>
            <a:pathLst>
              <a:path h="4624725" w="4540639">
                <a:moveTo>
                  <a:pt x="0" y="0"/>
                </a:moveTo>
                <a:lnTo>
                  <a:pt x="4540639" y="0"/>
                </a:lnTo>
                <a:lnTo>
                  <a:pt x="4540639" y="4624725"/>
                </a:lnTo>
                <a:lnTo>
                  <a:pt x="0" y="462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4977" y="1188851"/>
            <a:ext cx="9230996" cy="8816702"/>
          </a:xfrm>
          <a:custGeom>
            <a:avLst/>
            <a:gdLst/>
            <a:ahLst/>
            <a:cxnLst/>
            <a:rect r="r" b="b" t="t" l="l"/>
            <a:pathLst>
              <a:path h="8816702" w="9230996">
                <a:moveTo>
                  <a:pt x="0" y="0"/>
                </a:moveTo>
                <a:lnTo>
                  <a:pt x="9230996" y="0"/>
                </a:lnTo>
                <a:lnTo>
                  <a:pt x="9230996" y="8816701"/>
                </a:lnTo>
                <a:lnTo>
                  <a:pt x="0" y="8816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24375" y="299084"/>
            <a:ext cx="8633229" cy="729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0"/>
              </a:lnSpc>
            </a:pPr>
            <a:r>
              <a:rPr lang="en-US" sz="5900">
                <a:solidFill>
                  <a:srgbClr val="2A481D"/>
                </a:solidFill>
                <a:latin typeface="TT Berlinerins"/>
              </a:rPr>
              <a:t>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A1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76666" y="771522"/>
            <a:ext cx="8633229" cy="111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00"/>
              </a:lnSpc>
            </a:pPr>
            <a:r>
              <a:rPr lang="en-US" sz="9000">
                <a:solidFill>
                  <a:srgbClr val="F8EACD"/>
                </a:solidFill>
                <a:latin typeface="TT Berlinerin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78659" y="3244216"/>
            <a:ext cx="9580641" cy="486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429">
                <a:solidFill>
                  <a:srgbClr val="F8EACD"/>
                </a:solidFill>
                <a:latin typeface="Amiko"/>
              </a:rPr>
              <a:t>In an increasingly competitive market, the adoption of innovative technologies is essential for restaurants to stay ahead. The Restaurant Management System offers a robust platform for optimizing operations, enhancing customer experiences, and driving sustainable growth in the dynamic food service industry.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9152990">
            <a:off x="-2084325" y="-339551"/>
            <a:ext cx="9077798" cy="9713598"/>
          </a:xfrm>
          <a:custGeom>
            <a:avLst/>
            <a:gdLst/>
            <a:ahLst/>
            <a:cxnLst/>
            <a:rect r="r" b="b" t="t" l="l"/>
            <a:pathLst>
              <a:path h="9713598" w="9077798">
                <a:moveTo>
                  <a:pt x="9077798" y="9713597"/>
                </a:moveTo>
                <a:lnTo>
                  <a:pt x="0" y="9713597"/>
                </a:lnTo>
                <a:lnTo>
                  <a:pt x="0" y="0"/>
                </a:lnTo>
                <a:lnTo>
                  <a:pt x="9077798" y="0"/>
                </a:lnTo>
                <a:lnTo>
                  <a:pt x="9077798" y="971359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379209">
            <a:off x="2633275" y="-785583"/>
            <a:ext cx="4171841" cy="4058063"/>
          </a:xfrm>
          <a:custGeom>
            <a:avLst/>
            <a:gdLst/>
            <a:ahLst/>
            <a:cxnLst/>
            <a:rect r="r" b="b" t="t" l="l"/>
            <a:pathLst>
              <a:path h="4058063" w="4171841">
                <a:moveTo>
                  <a:pt x="0" y="0"/>
                </a:moveTo>
                <a:lnTo>
                  <a:pt x="4171841" y="0"/>
                </a:lnTo>
                <a:lnTo>
                  <a:pt x="4171841" y="4058064"/>
                </a:lnTo>
                <a:lnTo>
                  <a:pt x="0" y="4058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33400" y="2490906"/>
            <a:ext cx="4666800" cy="4463158"/>
          </a:xfrm>
          <a:custGeom>
            <a:avLst/>
            <a:gdLst/>
            <a:ahLst/>
            <a:cxnLst/>
            <a:rect r="r" b="b" t="t" l="l"/>
            <a:pathLst>
              <a:path h="4463158" w="4666800">
                <a:moveTo>
                  <a:pt x="0" y="0"/>
                </a:moveTo>
                <a:lnTo>
                  <a:pt x="4666800" y="0"/>
                </a:lnTo>
                <a:lnTo>
                  <a:pt x="4666800" y="4463158"/>
                </a:lnTo>
                <a:lnTo>
                  <a:pt x="0" y="4463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12168" y="1924053"/>
            <a:ext cx="2773444" cy="302558"/>
          </a:xfrm>
          <a:custGeom>
            <a:avLst/>
            <a:gdLst/>
            <a:ahLst/>
            <a:cxnLst/>
            <a:rect r="r" b="b" t="t" l="l"/>
            <a:pathLst>
              <a:path h="302558" w="2773444">
                <a:moveTo>
                  <a:pt x="0" y="0"/>
                </a:moveTo>
                <a:lnTo>
                  <a:pt x="2773444" y="0"/>
                </a:lnTo>
                <a:lnTo>
                  <a:pt x="2773444" y="302557"/>
                </a:lnTo>
                <a:lnTo>
                  <a:pt x="0" y="302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19878">
            <a:off x="3806147" y="4373068"/>
            <a:ext cx="2310480" cy="995607"/>
          </a:xfrm>
          <a:custGeom>
            <a:avLst/>
            <a:gdLst/>
            <a:ahLst/>
            <a:cxnLst/>
            <a:rect r="r" b="b" t="t" l="l"/>
            <a:pathLst>
              <a:path h="995607" w="2310480">
                <a:moveTo>
                  <a:pt x="0" y="0"/>
                </a:moveTo>
                <a:lnTo>
                  <a:pt x="2310481" y="0"/>
                </a:lnTo>
                <a:lnTo>
                  <a:pt x="2310481" y="995607"/>
                </a:lnTo>
                <a:lnTo>
                  <a:pt x="0" y="9956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084409">
            <a:off x="2000286" y="6612983"/>
            <a:ext cx="5922203" cy="4403965"/>
          </a:xfrm>
          <a:custGeom>
            <a:avLst/>
            <a:gdLst/>
            <a:ahLst/>
            <a:cxnLst/>
            <a:rect r="r" b="b" t="t" l="l"/>
            <a:pathLst>
              <a:path h="4403965" w="5922203">
                <a:moveTo>
                  <a:pt x="0" y="0"/>
                </a:moveTo>
                <a:lnTo>
                  <a:pt x="5922203" y="0"/>
                </a:lnTo>
                <a:lnTo>
                  <a:pt x="5922203" y="4403965"/>
                </a:lnTo>
                <a:lnTo>
                  <a:pt x="0" y="44039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A1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89149" y="-2445634"/>
            <a:ext cx="8335097" cy="5522002"/>
          </a:xfrm>
          <a:custGeom>
            <a:avLst/>
            <a:gdLst/>
            <a:ahLst/>
            <a:cxnLst/>
            <a:rect r="r" b="b" t="t" l="l"/>
            <a:pathLst>
              <a:path h="5522002" w="8335097">
                <a:moveTo>
                  <a:pt x="0" y="0"/>
                </a:moveTo>
                <a:lnTo>
                  <a:pt x="8335098" y="0"/>
                </a:lnTo>
                <a:lnTo>
                  <a:pt x="8335098" y="5522002"/>
                </a:lnTo>
                <a:lnTo>
                  <a:pt x="0" y="5522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92131">
            <a:off x="8596849" y="-2455975"/>
            <a:ext cx="4738097" cy="4729482"/>
          </a:xfrm>
          <a:custGeom>
            <a:avLst/>
            <a:gdLst/>
            <a:ahLst/>
            <a:cxnLst/>
            <a:rect r="r" b="b" t="t" l="l"/>
            <a:pathLst>
              <a:path h="4729482" w="4738097">
                <a:moveTo>
                  <a:pt x="0" y="0"/>
                </a:moveTo>
                <a:lnTo>
                  <a:pt x="4738097" y="0"/>
                </a:lnTo>
                <a:lnTo>
                  <a:pt x="4738097" y="4729482"/>
                </a:lnTo>
                <a:lnTo>
                  <a:pt x="0" y="472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24636">
            <a:off x="16317187" y="455123"/>
            <a:ext cx="2250721" cy="5242489"/>
          </a:xfrm>
          <a:custGeom>
            <a:avLst/>
            <a:gdLst/>
            <a:ahLst/>
            <a:cxnLst/>
            <a:rect r="r" b="b" t="t" l="l"/>
            <a:pathLst>
              <a:path h="5242489" w="2250721">
                <a:moveTo>
                  <a:pt x="0" y="0"/>
                </a:moveTo>
                <a:lnTo>
                  <a:pt x="2250721" y="0"/>
                </a:lnTo>
                <a:lnTo>
                  <a:pt x="2250721" y="5242489"/>
                </a:lnTo>
                <a:lnTo>
                  <a:pt x="0" y="52424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17678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713700">
            <a:off x="15536335" y="7145573"/>
            <a:ext cx="3812425" cy="3472773"/>
          </a:xfrm>
          <a:custGeom>
            <a:avLst/>
            <a:gdLst/>
            <a:ahLst/>
            <a:cxnLst/>
            <a:rect r="r" b="b" t="t" l="l"/>
            <a:pathLst>
              <a:path h="3472773" w="3812425">
                <a:moveTo>
                  <a:pt x="0" y="0"/>
                </a:moveTo>
                <a:lnTo>
                  <a:pt x="3812425" y="0"/>
                </a:lnTo>
                <a:lnTo>
                  <a:pt x="3812425" y="3472773"/>
                </a:lnTo>
                <a:lnTo>
                  <a:pt x="0" y="3472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5073">
            <a:off x="932545" y="-657062"/>
            <a:ext cx="6529759" cy="9772225"/>
          </a:xfrm>
          <a:custGeom>
            <a:avLst/>
            <a:gdLst/>
            <a:ahLst/>
            <a:cxnLst/>
            <a:rect r="r" b="b" t="t" l="l"/>
            <a:pathLst>
              <a:path h="9772225" w="6529759">
                <a:moveTo>
                  <a:pt x="0" y="0"/>
                </a:moveTo>
                <a:lnTo>
                  <a:pt x="6529759" y="0"/>
                </a:lnTo>
                <a:lnTo>
                  <a:pt x="6529759" y="9772226"/>
                </a:lnTo>
                <a:lnTo>
                  <a:pt x="0" y="97722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03108">
            <a:off x="3078161" y="7565076"/>
            <a:ext cx="2410317" cy="398798"/>
          </a:xfrm>
          <a:custGeom>
            <a:avLst/>
            <a:gdLst/>
            <a:ahLst/>
            <a:cxnLst/>
            <a:rect r="r" b="b" t="t" l="l"/>
            <a:pathLst>
              <a:path h="398798" w="2410317">
                <a:moveTo>
                  <a:pt x="0" y="0"/>
                </a:moveTo>
                <a:lnTo>
                  <a:pt x="2410317" y="0"/>
                </a:lnTo>
                <a:lnTo>
                  <a:pt x="2410317" y="398798"/>
                </a:lnTo>
                <a:lnTo>
                  <a:pt x="0" y="398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203108">
            <a:off x="1062199" y="4163581"/>
            <a:ext cx="6348983" cy="350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22"/>
              </a:lnSpc>
            </a:pPr>
            <a:r>
              <a:rPr lang="en-US" sz="14802">
                <a:solidFill>
                  <a:srgbClr val="F8EACD"/>
                </a:solidFill>
                <a:latin typeface="TT Berlinerins"/>
              </a:rPr>
              <a:t>Thank</a:t>
            </a:r>
          </a:p>
          <a:p>
            <a:pPr algn="ctr">
              <a:lnSpc>
                <a:spcPts val="13322"/>
              </a:lnSpc>
            </a:pPr>
            <a:r>
              <a:rPr lang="en-US" sz="14802">
                <a:solidFill>
                  <a:srgbClr val="F8EACD"/>
                </a:solidFill>
                <a:latin typeface="TT Berlinerins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DAF-ALHY66k</dc:identifier>
  <dcterms:modified xsi:type="dcterms:W3CDTF">2011-08-01T06:04:30Z</dcterms:modified>
  <cp:revision>1</cp:revision>
  <dc:title>Green Playful Illustrated Healthy Food Presentation</dc:title>
</cp:coreProperties>
</file>