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ulfs Display" charset="1" panose="00000500000000000000"/>
      <p:regular r:id="rId17"/>
    </p:embeddedFont>
    <p:embeddedFont>
      <p:font typeface="Mansalva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7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49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54.png" Type="http://schemas.openxmlformats.org/officeDocument/2006/relationships/image"/><Relationship Id="rId7" Target="../media/image55.svg" Type="http://schemas.openxmlformats.org/officeDocument/2006/relationships/image"/><Relationship Id="rId8" Target="../media/image56.png" Type="http://schemas.openxmlformats.org/officeDocument/2006/relationships/image"/><Relationship Id="rId9" Target="../media/image5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58013"/>
            <a:ext cx="16230600" cy="7170974"/>
          </a:xfrm>
          <a:custGeom>
            <a:avLst/>
            <a:gdLst/>
            <a:ahLst/>
            <a:cxnLst/>
            <a:rect r="r" b="b" t="t" l="l"/>
            <a:pathLst>
              <a:path h="7170974" w="16230600">
                <a:moveTo>
                  <a:pt x="0" y="0"/>
                </a:moveTo>
                <a:lnTo>
                  <a:pt x="16230600" y="0"/>
                </a:lnTo>
                <a:lnTo>
                  <a:pt x="16230600" y="7170974"/>
                </a:lnTo>
                <a:lnTo>
                  <a:pt x="0" y="7170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919" y="788413"/>
            <a:ext cx="3772950" cy="8469887"/>
          </a:xfrm>
          <a:custGeom>
            <a:avLst/>
            <a:gdLst/>
            <a:ahLst/>
            <a:cxnLst/>
            <a:rect r="r" b="b" t="t" l="l"/>
            <a:pathLst>
              <a:path h="8469887" w="3772950">
                <a:moveTo>
                  <a:pt x="0" y="0"/>
                </a:moveTo>
                <a:lnTo>
                  <a:pt x="3772949" y="0"/>
                </a:lnTo>
                <a:lnTo>
                  <a:pt x="3772949" y="8469887"/>
                </a:lnTo>
                <a:lnTo>
                  <a:pt x="0" y="8469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34089" y="4730458"/>
            <a:ext cx="10857563" cy="271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7"/>
              </a:lnSpc>
            </a:pPr>
            <a:r>
              <a:rPr lang="en-US" sz="11985" spc="599">
                <a:solidFill>
                  <a:srgbClr val="44645A"/>
                </a:solidFill>
                <a:latin typeface="Gulfs Display"/>
              </a:rPr>
              <a:t>Data &amp; Information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780252">
            <a:off x="15337084" y="1770675"/>
            <a:ext cx="1589836" cy="2758391"/>
          </a:xfrm>
          <a:custGeom>
            <a:avLst/>
            <a:gdLst/>
            <a:ahLst/>
            <a:cxnLst/>
            <a:rect r="r" b="b" t="t" l="l"/>
            <a:pathLst>
              <a:path h="2758391" w="1589836">
                <a:moveTo>
                  <a:pt x="0" y="0"/>
                </a:moveTo>
                <a:lnTo>
                  <a:pt x="1589836" y="0"/>
                </a:lnTo>
                <a:lnTo>
                  <a:pt x="1589836" y="2758391"/>
                </a:lnTo>
                <a:lnTo>
                  <a:pt x="0" y="2758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20208" y="7053137"/>
            <a:ext cx="2050864" cy="1530457"/>
          </a:xfrm>
          <a:custGeom>
            <a:avLst/>
            <a:gdLst/>
            <a:ahLst/>
            <a:cxnLst/>
            <a:rect r="r" b="b" t="t" l="l"/>
            <a:pathLst>
              <a:path h="1530457" w="2050864">
                <a:moveTo>
                  <a:pt x="0" y="0"/>
                </a:moveTo>
                <a:lnTo>
                  <a:pt x="2050864" y="0"/>
                </a:lnTo>
                <a:lnTo>
                  <a:pt x="2050864" y="1530458"/>
                </a:lnTo>
                <a:lnTo>
                  <a:pt x="0" y="15304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38572" y="3034433"/>
            <a:ext cx="10181285" cy="109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</a:pPr>
            <a:r>
              <a:rPr lang="en-US" sz="6357">
                <a:solidFill>
                  <a:srgbClr val="44645A"/>
                </a:solidFill>
                <a:latin typeface="Mansalva"/>
              </a:rPr>
              <a:t>Welcome to our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11982" y="8451679"/>
            <a:ext cx="1613241" cy="1613241"/>
          </a:xfrm>
          <a:custGeom>
            <a:avLst/>
            <a:gdLst/>
            <a:ahLst/>
            <a:cxnLst/>
            <a:rect r="r" b="b" t="t" l="l"/>
            <a:pathLst>
              <a:path h="1613241" w="1613241">
                <a:moveTo>
                  <a:pt x="0" y="0"/>
                </a:moveTo>
                <a:lnTo>
                  <a:pt x="1613241" y="0"/>
                </a:lnTo>
                <a:lnTo>
                  <a:pt x="1613241" y="1613242"/>
                </a:lnTo>
                <a:lnTo>
                  <a:pt x="0" y="161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1309" y="4978706"/>
            <a:ext cx="8098598" cy="179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6"/>
              </a:lnSpc>
            </a:pPr>
            <a:r>
              <a:rPr lang="en-US" sz="8296" spc="414">
                <a:solidFill>
                  <a:srgbClr val="44645A"/>
                </a:solidFill>
                <a:latin typeface="Gulfs Display"/>
              </a:rPr>
              <a:t>Data Science Venn Diagram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0" y="20376"/>
            <a:ext cx="7315200" cy="3513977"/>
          </a:xfrm>
          <a:custGeom>
            <a:avLst/>
            <a:gdLst/>
            <a:ahLst/>
            <a:cxnLst/>
            <a:rect r="r" b="b" t="t" l="l"/>
            <a:pathLst>
              <a:path h="3513977" w="7315200">
                <a:moveTo>
                  <a:pt x="0" y="3513977"/>
                </a:moveTo>
                <a:lnTo>
                  <a:pt x="7315200" y="3513977"/>
                </a:lnTo>
                <a:lnTo>
                  <a:pt x="7315200" y="0"/>
                </a:lnTo>
                <a:lnTo>
                  <a:pt x="0" y="0"/>
                </a:lnTo>
                <a:lnTo>
                  <a:pt x="0" y="35139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5400000">
            <a:off x="438082" y="-417706"/>
            <a:ext cx="5133774" cy="6009938"/>
          </a:xfrm>
          <a:custGeom>
            <a:avLst/>
            <a:gdLst/>
            <a:ahLst/>
            <a:cxnLst/>
            <a:rect r="r" b="b" t="t" l="l"/>
            <a:pathLst>
              <a:path h="6009938" w="5133774">
                <a:moveTo>
                  <a:pt x="0" y="6009938"/>
                </a:moveTo>
                <a:lnTo>
                  <a:pt x="5133774" y="6009938"/>
                </a:lnTo>
                <a:lnTo>
                  <a:pt x="5133774" y="0"/>
                </a:lnTo>
                <a:lnTo>
                  <a:pt x="0" y="0"/>
                </a:lnTo>
                <a:lnTo>
                  <a:pt x="0" y="600993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709878">
            <a:off x="5398513" y="290740"/>
            <a:ext cx="2017149" cy="2641504"/>
          </a:xfrm>
          <a:custGeom>
            <a:avLst/>
            <a:gdLst/>
            <a:ahLst/>
            <a:cxnLst/>
            <a:rect r="r" b="b" t="t" l="l"/>
            <a:pathLst>
              <a:path h="2641504" w="2017149">
                <a:moveTo>
                  <a:pt x="0" y="0"/>
                </a:moveTo>
                <a:lnTo>
                  <a:pt x="2017149" y="0"/>
                </a:lnTo>
                <a:lnTo>
                  <a:pt x="2017149" y="2641504"/>
                </a:lnTo>
                <a:lnTo>
                  <a:pt x="0" y="26415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42559" y="3276513"/>
            <a:ext cx="10444391" cy="5981787"/>
          </a:xfrm>
          <a:custGeom>
            <a:avLst/>
            <a:gdLst/>
            <a:ahLst/>
            <a:cxnLst/>
            <a:rect r="r" b="b" t="t" l="l"/>
            <a:pathLst>
              <a:path h="5981787" w="10444391">
                <a:moveTo>
                  <a:pt x="0" y="0"/>
                </a:moveTo>
                <a:lnTo>
                  <a:pt x="10444390" y="0"/>
                </a:lnTo>
                <a:lnTo>
                  <a:pt x="10444390" y="5981787"/>
                </a:lnTo>
                <a:lnTo>
                  <a:pt x="0" y="59817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774153" y="1123950"/>
            <a:ext cx="8770897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44645A"/>
                </a:solidFill>
                <a:latin typeface="Mansalva"/>
              </a:rPr>
              <a:t>Data science is </a:t>
            </a:r>
            <a:r>
              <a:rPr lang="en-US" sz="3799">
                <a:solidFill>
                  <a:srgbClr val="44645A"/>
                </a:solidFill>
                <a:latin typeface="Mansalva"/>
              </a:rPr>
              <a:t>the science of transformation of data into actionable insights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1944" y="1709493"/>
            <a:ext cx="12864111" cy="6868013"/>
          </a:xfrm>
          <a:custGeom>
            <a:avLst/>
            <a:gdLst/>
            <a:ahLst/>
            <a:cxnLst/>
            <a:rect r="r" b="b" t="t" l="l"/>
            <a:pathLst>
              <a:path h="6868013" w="12864111">
                <a:moveTo>
                  <a:pt x="0" y="0"/>
                </a:moveTo>
                <a:lnTo>
                  <a:pt x="12864112" y="0"/>
                </a:lnTo>
                <a:lnTo>
                  <a:pt x="12864112" y="6868014"/>
                </a:lnTo>
                <a:lnTo>
                  <a:pt x="0" y="686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73246" y="4392628"/>
            <a:ext cx="10741509" cy="173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8"/>
              </a:lnSpc>
            </a:pPr>
            <a:r>
              <a:rPr lang="en-US" sz="12998">
                <a:solidFill>
                  <a:srgbClr val="44645A"/>
                </a:solidFill>
                <a:latin typeface="Gulfs Display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961014" y="1219987"/>
            <a:ext cx="2067774" cy="2139999"/>
          </a:xfrm>
          <a:custGeom>
            <a:avLst/>
            <a:gdLst/>
            <a:ahLst/>
            <a:cxnLst/>
            <a:rect r="r" b="b" t="t" l="l"/>
            <a:pathLst>
              <a:path h="2139999" w="2067774">
                <a:moveTo>
                  <a:pt x="0" y="0"/>
                </a:moveTo>
                <a:lnTo>
                  <a:pt x="2067774" y="0"/>
                </a:lnTo>
                <a:lnTo>
                  <a:pt x="2067774" y="2139999"/>
                </a:lnTo>
                <a:lnTo>
                  <a:pt x="0" y="2139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6421" y="6472291"/>
            <a:ext cx="2778922" cy="2591344"/>
          </a:xfrm>
          <a:custGeom>
            <a:avLst/>
            <a:gdLst/>
            <a:ahLst/>
            <a:cxnLst/>
            <a:rect r="r" b="b" t="t" l="l"/>
            <a:pathLst>
              <a:path h="2591344" w="2778922">
                <a:moveTo>
                  <a:pt x="0" y="0"/>
                </a:moveTo>
                <a:lnTo>
                  <a:pt x="2778922" y="0"/>
                </a:lnTo>
                <a:lnTo>
                  <a:pt x="2778922" y="2591344"/>
                </a:lnTo>
                <a:lnTo>
                  <a:pt x="0" y="2591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6165" y="1028700"/>
            <a:ext cx="2329698" cy="1396147"/>
          </a:xfrm>
          <a:custGeom>
            <a:avLst/>
            <a:gdLst/>
            <a:ahLst/>
            <a:cxnLst/>
            <a:rect r="r" b="b" t="t" l="l"/>
            <a:pathLst>
              <a:path h="1396147" w="2329698">
                <a:moveTo>
                  <a:pt x="0" y="0"/>
                </a:moveTo>
                <a:lnTo>
                  <a:pt x="2329698" y="0"/>
                </a:lnTo>
                <a:lnTo>
                  <a:pt x="2329698" y="1396147"/>
                </a:lnTo>
                <a:lnTo>
                  <a:pt x="0" y="139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41149" y="690972"/>
            <a:ext cx="1264194" cy="2817146"/>
          </a:xfrm>
          <a:custGeom>
            <a:avLst/>
            <a:gdLst/>
            <a:ahLst/>
            <a:cxnLst/>
            <a:rect r="r" b="b" t="t" l="l"/>
            <a:pathLst>
              <a:path h="2817146" w="1264194">
                <a:moveTo>
                  <a:pt x="0" y="0"/>
                </a:moveTo>
                <a:lnTo>
                  <a:pt x="1264194" y="0"/>
                </a:lnTo>
                <a:lnTo>
                  <a:pt x="1264194" y="2817146"/>
                </a:lnTo>
                <a:lnTo>
                  <a:pt x="0" y="28171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64872" y="7172448"/>
            <a:ext cx="2579260" cy="1486592"/>
          </a:xfrm>
          <a:custGeom>
            <a:avLst/>
            <a:gdLst/>
            <a:ahLst/>
            <a:cxnLst/>
            <a:rect r="r" b="b" t="t" l="l"/>
            <a:pathLst>
              <a:path h="1486592" w="2579260">
                <a:moveTo>
                  <a:pt x="0" y="0"/>
                </a:moveTo>
                <a:lnTo>
                  <a:pt x="2579260" y="0"/>
                </a:lnTo>
                <a:lnTo>
                  <a:pt x="2579260" y="1486592"/>
                </a:lnTo>
                <a:lnTo>
                  <a:pt x="0" y="1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6235" y="5522666"/>
            <a:ext cx="2573837" cy="1920726"/>
          </a:xfrm>
          <a:custGeom>
            <a:avLst/>
            <a:gdLst/>
            <a:ahLst/>
            <a:cxnLst/>
            <a:rect r="r" b="b" t="t" l="l"/>
            <a:pathLst>
              <a:path h="1920726" w="2573837">
                <a:moveTo>
                  <a:pt x="0" y="0"/>
                </a:moveTo>
                <a:lnTo>
                  <a:pt x="2573837" y="0"/>
                </a:lnTo>
                <a:lnTo>
                  <a:pt x="2573837" y="1920725"/>
                </a:lnTo>
                <a:lnTo>
                  <a:pt x="0" y="1920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899053">
            <a:off x="869351" y="151288"/>
            <a:ext cx="2017149" cy="2641504"/>
          </a:xfrm>
          <a:custGeom>
            <a:avLst/>
            <a:gdLst/>
            <a:ahLst/>
            <a:cxnLst/>
            <a:rect r="r" b="b" t="t" l="l"/>
            <a:pathLst>
              <a:path h="2641504" w="2017149">
                <a:moveTo>
                  <a:pt x="0" y="0"/>
                </a:moveTo>
                <a:lnTo>
                  <a:pt x="2017149" y="0"/>
                </a:lnTo>
                <a:lnTo>
                  <a:pt x="2017149" y="2641505"/>
                </a:lnTo>
                <a:lnTo>
                  <a:pt x="0" y="2641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793789" y="-353353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0" y="0"/>
                </a:moveTo>
                <a:lnTo>
                  <a:pt x="4140858" y="0"/>
                </a:lnTo>
                <a:lnTo>
                  <a:pt x="4140858" y="4847564"/>
                </a:lnTo>
                <a:lnTo>
                  <a:pt x="0" y="4847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353353" y="5792789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4140858" y="4847564"/>
                </a:moveTo>
                <a:lnTo>
                  <a:pt x="0" y="4847564"/>
                </a:lnTo>
                <a:lnTo>
                  <a:pt x="0" y="0"/>
                </a:lnTo>
                <a:lnTo>
                  <a:pt x="4140858" y="0"/>
                </a:lnTo>
                <a:lnTo>
                  <a:pt x="4140858" y="48475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4045" y="7969620"/>
            <a:ext cx="2519474" cy="1378839"/>
          </a:xfrm>
          <a:custGeom>
            <a:avLst/>
            <a:gdLst/>
            <a:ahLst/>
            <a:cxnLst/>
            <a:rect r="r" b="b" t="t" l="l"/>
            <a:pathLst>
              <a:path h="1378839" w="2519474">
                <a:moveTo>
                  <a:pt x="0" y="0"/>
                </a:moveTo>
                <a:lnTo>
                  <a:pt x="2519474" y="0"/>
                </a:lnTo>
                <a:lnTo>
                  <a:pt x="2519474" y="1378839"/>
                </a:lnTo>
                <a:lnTo>
                  <a:pt x="0" y="1378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64306" y="2276875"/>
            <a:ext cx="5166516" cy="51665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-36363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749173" y="3392821"/>
            <a:ext cx="7856851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Md. Najmus Sakib</a:t>
            </a:r>
          </a:p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ID: 221-15-5127</a:t>
            </a:r>
          </a:p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Section: 61_A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63" y="1736561"/>
            <a:ext cx="18281137" cy="6813878"/>
          </a:xfrm>
          <a:custGeom>
            <a:avLst/>
            <a:gdLst/>
            <a:ahLst/>
            <a:cxnLst/>
            <a:rect r="r" b="b" t="t" l="l"/>
            <a:pathLst>
              <a:path h="6813878" w="18281137">
                <a:moveTo>
                  <a:pt x="0" y="0"/>
                </a:moveTo>
                <a:lnTo>
                  <a:pt x="18281137" y="0"/>
                </a:lnTo>
                <a:lnTo>
                  <a:pt x="18281137" y="6813878"/>
                </a:lnTo>
                <a:lnTo>
                  <a:pt x="0" y="681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2727" y="935029"/>
            <a:ext cx="2073721" cy="2487621"/>
          </a:xfrm>
          <a:custGeom>
            <a:avLst/>
            <a:gdLst/>
            <a:ahLst/>
            <a:cxnLst/>
            <a:rect r="r" b="b" t="t" l="l"/>
            <a:pathLst>
              <a:path h="2487621" w="2073721">
                <a:moveTo>
                  <a:pt x="0" y="0"/>
                </a:moveTo>
                <a:lnTo>
                  <a:pt x="2073721" y="0"/>
                </a:lnTo>
                <a:lnTo>
                  <a:pt x="2073721" y="2487621"/>
                </a:lnTo>
                <a:lnTo>
                  <a:pt x="0" y="2487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194590" y="6822138"/>
            <a:ext cx="3284042" cy="2436162"/>
          </a:xfrm>
          <a:custGeom>
            <a:avLst/>
            <a:gdLst/>
            <a:ahLst/>
            <a:cxnLst/>
            <a:rect r="r" b="b" t="t" l="l"/>
            <a:pathLst>
              <a:path h="2436162" w="3284042">
                <a:moveTo>
                  <a:pt x="3284042" y="0"/>
                </a:moveTo>
                <a:lnTo>
                  <a:pt x="0" y="0"/>
                </a:lnTo>
                <a:lnTo>
                  <a:pt x="0" y="2436162"/>
                </a:lnTo>
                <a:lnTo>
                  <a:pt x="3284042" y="2436162"/>
                </a:lnTo>
                <a:lnTo>
                  <a:pt x="328404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2339" y="3704590"/>
            <a:ext cx="14431214" cy="149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264" u="sng">
                <a:solidFill>
                  <a:srgbClr val="44645A"/>
                </a:solidFill>
                <a:latin typeface="Mansalva"/>
              </a:rPr>
              <a:t>DATA</a:t>
            </a:r>
            <a:r>
              <a:rPr lang="en-US" sz="4264">
                <a:solidFill>
                  <a:srgbClr val="44645A"/>
                </a:solidFill>
                <a:latin typeface="Mansalva"/>
              </a:rPr>
              <a:t>: Data is defined as a collection of individual facts or statistics. Data is a small piece of information.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86778" y="2186657"/>
            <a:ext cx="12114444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7500" spc="697">
                <a:solidFill>
                  <a:srgbClr val="44645A"/>
                </a:solidFill>
                <a:latin typeface="Gulfs Display"/>
              </a:rPr>
              <a:t>Data &amp; Information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5857" y="5959475"/>
            <a:ext cx="14309365" cy="148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0"/>
              </a:lnSpc>
              <a:spcBef>
                <a:spcPct val="0"/>
              </a:spcBef>
            </a:pPr>
            <a:r>
              <a:rPr lang="en-US" sz="4228" u="sng">
                <a:solidFill>
                  <a:srgbClr val="44645A"/>
                </a:solidFill>
                <a:latin typeface="Mansalva"/>
              </a:rPr>
              <a:t>INFORMATION</a:t>
            </a:r>
            <a:r>
              <a:rPr lang="en-US" sz="4228">
                <a:solidFill>
                  <a:srgbClr val="44645A"/>
                </a:solidFill>
                <a:latin typeface="Mansalva"/>
              </a:rPr>
              <a:t>: Information is created by combining multiple data. Data processed by machines giving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9617" y="1028700"/>
            <a:ext cx="14388767" cy="8229600"/>
          </a:xfrm>
          <a:custGeom>
            <a:avLst/>
            <a:gdLst/>
            <a:ahLst/>
            <a:cxnLst/>
            <a:rect r="r" b="b" t="t" l="l"/>
            <a:pathLst>
              <a:path h="8229600" w="14388767">
                <a:moveTo>
                  <a:pt x="0" y="0"/>
                </a:moveTo>
                <a:lnTo>
                  <a:pt x="14388766" y="0"/>
                </a:lnTo>
                <a:lnTo>
                  <a:pt x="1438876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76602">
            <a:off x="14213419" y="6252740"/>
            <a:ext cx="2590991" cy="3649283"/>
          </a:xfrm>
          <a:custGeom>
            <a:avLst/>
            <a:gdLst/>
            <a:ahLst/>
            <a:cxnLst/>
            <a:rect r="r" b="b" t="t" l="l"/>
            <a:pathLst>
              <a:path h="3649283" w="2590991">
                <a:moveTo>
                  <a:pt x="0" y="0"/>
                </a:moveTo>
                <a:lnTo>
                  <a:pt x="2590991" y="0"/>
                </a:lnTo>
                <a:lnTo>
                  <a:pt x="2590991" y="3649282"/>
                </a:lnTo>
                <a:lnTo>
                  <a:pt x="0" y="36492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6743" y="698127"/>
            <a:ext cx="3334325" cy="5601259"/>
          </a:xfrm>
          <a:custGeom>
            <a:avLst/>
            <a:gdLst/>
            <a:ahLst/>
            <a:cxnLst/>
            <a:rect r="r" b="b" t="t" l="l"/>
            <a:pathLst>
              <a:path h="5601259" w="3334325">
                <a:moveTo>
                  <a:pt x="0" y="0"/>
                </a:moveTo>
                <a:lnTo>
                  <a:pt x="3334325" y="0"/>
                </a:lnTo>
                <a:lnTo>
                  <a:pt x="3334325" y="5601259"/>
                </a:lnTo>
                <a:lnTo>
                  <a:pt x="0" y="5601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37603">
            <a:off x="12787197" y="-771091"/>
            <a:ext cx="6067399" cy="4114800"/>
          </a:xfrm>
          <a:custGeom>
            <a:avLst/>
            <a:gdLst/>
            <a:ahLst/>
            <a:cxnLst/>
            <a:rect r="r" b="b" t="t" l="l"/>
            <a:pathLst>
              <a:path h="4114800" w="6067399">
                <a:moveTo>
                  <a:pt x="0" y="0"/>
                </a:moveTo>
                <a:lnTo>
                  <a:pt x="6067400" y="0"/>
                </a:lnTo>
                <a:lnTo>
                  <a:pt x="606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6132" y="7700107"/>
            <a:ext cx="2067774" cy="2139999"/>
          </a:xfrm>
          <a:custGeom>
            <a:avLst/>
            <a:gdLst/>
            <a:ahLst/>
            <a:cxnLst/>
            <a:rect r="r" b="b" t="t" l="l"/>
            <a:pathLst>
              <a:path h="2139999" w="2067774">
                <a:moveTo>
                  <a:pt x="0" y="0"/>
                </a:moveTo>
                <a:lnTo>
                  <a:pt x="2067774" y="0"/>
                </a:lnTo>
                <a:lnTo>
                  <a:pt x="2067774" y="2139999"/>
                </a:lnTo>
                <a:lnTo>
                  <a:pt x="0" y="21399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27724" y="2311277"/>
            <a:ext cx="7007782" cy="6933009"/>
          </a:xfrm>
          <a:custGeom>
            <a:avLst/>
            <a:gdLst/>
            <a:ahLst/>
            <a:cxnLst/>
            <a:rect r="r" b="b" t="t" l="l"/>
            <a:pathLst>
              <a:path h="6933009" w="7007782">
                <a:moveTo>
                  <a:pt x="0" y="0"/>
                </a:moveTo>
                <a:lnTo>
                  <a:pt x="7007782" y="0"/>
                </a:lnTo>
                <a:lnTo>
                  <a:pt x="7007782" y="6933009"/>
                </a:lnTo>
                <a:lnTo>
                  <a:pt x="0" y="693300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40" r="0" b="-64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20896" y="1276784"/>
            <a:ext cx="10741509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44645A"/>
                </a:solidFill>
                <a:latin typeface="Gulfs Display"/>
              </a:rPr>
              <a:t>Data Sources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64872" y="7172448"/>
            <a:ext cx="2579260" cy="1486592"/>
          </a:xfrm>
          <a:custGeom>
            <a:avLst/>
            <a:gdLst/>
            <a:ahLst/>
            <a:cxnLst/>
            <a:rect r="r" b="b" t="t" l="l"/>
            <a:pathLst>
              <a:path h="1486592" w="2579260">
                <a:moveTo>
                  <a:pt x="0" y="0"/>
                </a:moveTo>
                <a:lnTo>
                  <a:pt x="2579260" y="0"/>
                </a:lnTo>
                <a:lnTo>
                  <a:pt x="2579260" y="1486592"/>
                </a:lnTo>
                <a:lnTo>
                  <a:pt x="0" y="1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6235" y="5522666"/>
            <a:ext cx="2573837" cy="1920726"/>
          </a:xfrm>
          <a:custGeom>
            <a:avLst/>
            <a:gdLst/>
            <a:ahLst/>
            <a:cxnLst/>
            <a:rect r="r" b="b" t="t" l="l"/>
            <a:pathLst>
              <a:path h="1920726" w="2573837">
                <a:moveTo>
                  <a:pt x="0" y="0"/>
                </a:moveTo>
                <a:lnTo>
                  <a:pt x="2573837" y="0"/>
                </a:lnTo>
                <a:lnTo>
                  <a:pt x="2573837" y="1920725"/>
                </a:lnTo>
                <a:lnTo>
                  <a:pt x="0" y="1920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899053">
            <a:off x="869351" y="151288"/>
            <a:ext cx="2017149" cy="2641504"/>
          </a:xfrm>
          <a:custGeom>
            <a:avLst/>
            <a:gdLst/>
            <a:ahLst/>
            <a:cxnLst/>
            <a:rect r="r" b="b" t="t" l="l"/>
            <a:pathLst>
              <a:path h="2641504" w="2017149">
                <a:moveTo>
                  <a:pt x="0" y="0"/>
                </a:moveTo>
                <a:lnTo>
                  <a:pt x="2017149" y="0"/>
                </a:lnTo>
                <a:lnTo>
                  <a:pt x="2017149" y="2641505"/>
                </a:lnTo>
                <a:lnTo>
                  <a:pt x="0" y="2641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793789" y="-353353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0" y="0"/>
                </a:moveTo>
                <a:lnTo>
                  <a:pt x="4140858" y="0"/>
                </a:lnTo>
                <a:lnTo>
                  <a:pt x="4140858" y="4847564"/>
                </a:lnTo>
                <a:lnTo>
                  <a:pt x="0" y="4847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353353" y="5792789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4140858" y="4847564"/>
                </a:moveTo>
                <a:lnTo>
                  <a:pt x="0" y="4847564"/>
                </a:lnTo>
                <a:lnTo>
                  <a:pt x="0" y="0"/>
                </a:lnTo>
                <a:lnTo>
                  <a:pt x="4140858" y="0"/>
                </a:lnTo>
                <a:lnTo>
                  <a:pt x="4140858" y="48475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4045" y="7969620"/>
            <a:ext cx="2519474" cy="1378839"/>
          </a:xfrm>
          <a:custGeom>
            <a:avLst/>
            <a:gdLst/>
            <a:ahLst/>
            <a:cxnLst/>
            <a:rect r="r" b="b" t="t" l="l"/>
            <a:pathLst>
              <a:path h="1378839" w="2519474">
                <a:moveTo>
                  <a:pt x="0" y="0"/>
                </a:moveTo>
                <a:lnTo>
                  <a:pt x="2519474" y="0"/>
                </a:lnTo>
                <a:lnTo>
                  <a:pt x="2519474" y="1378839"/>
                </a:lnTo>
                <a:lnTo>
                  <a:pt x="0" y="1378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77925" y="2070429"/>
            <a:ext cx="5250521" cy="52505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0" b="-77777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902711" y="3193914"/>
            <a:ext cx="7787463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Jannatul Ferdous Riva</a:t>
            </a:r>
          </a:p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ID: 221-15-4928</a:t>
            </a:r>
          </a:p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Section: 61_A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0606" y="1421135"/>
            <a:ext cx="18428606" cy="8142093"/>
          </a:xfrm>
          <a:custGeom>
            <a:avLst/>
            <a:gdLst/>
            <a:ahLst/>
            <a:cxnLst/>
            <a:rect r="r" b="b" t="t" l="l"/>
            <a:pathLst>
              <a:path h="8142093" w="18428606">
                <a:moveTo>
                  <a:pt x="0" y="0"/>
                </a:moveTo>
                <a:lnTo>
                  <a:pt x="18428606" y="0"/>
                </a:lnTo>
                <a:lnTo>
                  <a:pt x="18428606" y="8142093"/>
                </a:lnTo>
                <a:lnTo>
                  <a:pt x="0" y="8142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24913" y="841870"/>
            <a:ext cx="12382161" cy="7815132"/>
          </a:xfrm>
          <a:custGeom>
            <a:avLst/>
            <a:gdLst/>
            <a:ahLst/>
            <a:cxnLst/>
            <a:rect r="r" b="b" t="t" l="l"/>
            <a:pathLst>
              <a:path h="7815132" w="12382161">
                <a:moveTo>
                  <a:pt x="0" y="0"/>
                </a:moveTo>
                <a:lnTo>
                  <a:pt x="12382161" y="0"/>
                </a:lnTo>
                <a:lnTo>
                  <a:pt x="12382161" y="7815132"/>
                </a:lnTo>
                <a:lnTo>
                  <a:pt x="0" y="781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1702" y="2696485"/>
            <a:ext cx="9859292" cy="5591394"/>
          </a:xfrm>
          <a:custGeom>
            <a:avLst/>
            <a:gdLst/>
            <a:ahLst/>
            <a:cxnLst/>
            <a:rect r="r" b="b" t="t" l="l"/>
            <a:pathLst>
              <a:path h="5591394" w="9859292">
                <a:moveTo>
                  <a:pt x="0" y="0"/>
                </a:moveTo>
                <a:lnTo>
                  <a:pt x="9859292" y="0"/>
                </a:lnTo>
                <a:lnTo>
                  <a:pt x="9859292" y="5591393"/>
                </a:lnTo>
                <a:lnTo>
                  <a:pt x="0" y="5591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49146" y="1706766"/>
            <a:ext cx="7410154" cy="109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</a:pPr>
            <a:r>
              <a:rPr lang="en-US" sz="6357">
                <a:solidFill>
                  <a:srgbClr val="44645A"/>
                </a:solidFill>
                <a:latin typeface="Mansalva"/>
              </a:rPr>
              <a:t>Data to Wishdom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2118" y="2081906"/>
            <a:ext cx="7410154" cy="109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</a:pPr>
            <a:r>
              <a:rPr lang="en-US" sz="6357">
                <a:solidFill>
                  <a:srgbClr val="44645A"/>
                </a:solidFill>
                <a:latin typeface="Mansalva"/>
              </a:rPr>
              <a:t>DIKW Pyramid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8225872" y="-1435908"/>
            <a:ext cx="7315200" cy="3513977"/>
          </a:xfrm>
          <a:custGeom>
            <a:avLst/>
            <a:gdLst/>
            <a:ahLst/>
            <a:cxnLst/>
            <a:rect r="r" b="b" t="t" l="l"/>
            <a:pathLst>
              <a:path h="3513977" w="7315200">
                <a:moveTo>
                  <a:pt x="7315200" y="3513977"/>
                </a:moveTo>
                <a:lnTo>
                  <a:pt x="0" y="3513977"/>
                </a:lnTo>
                <a:lnTo>
                  <a:pt x="0" y="0"/>
                </a:lnTo>
                <a:lnTo>
                  <a:pt x="7315200" y="0"/>
                </a:lnTo>
                <a:lnTo>
                  <a:pt x="7315200" y="35139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9895" y="7501312"/>
            <a:ext cx="7315200" cy="3513977"/>
          </a:xfrm>
          <a:custGeom>
            <a:avLst/>
            <a:gdLst/>
            <a:ahLst/>
            <a:cxnLst/>
            <a:rect r="r" b="b" t="t" l="l"/>
            <a:pathLst>
              <a:path h="3513977" w="7315200">
                <a:moveTo>
                  <a:pt x="0" y="0"/>
                </a:moveTo>
                <a:lnTo>
                  <a:pt x="7315200" y="0"/>
                </a:lnTo>
                <a:lnTo>
                  <a:pt x="7315200" y="3513976"/>
                </a:lnTo>
                <a:lnTo>
                  <a:pt x="0" y="351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83352" y="8430768"/>
            <a:ext cx="7315200" cy="1856232"/>
          </a:xfrm>
          <a:custGeom>
            <a:avLst/>
            <a:gdLst/>
            <a:ahLst/>
            <a:cxnLst/>
            <a:rect r="r" b="b" t="t" l="l"/>
            <a:pathLst>
              <a:path h="1856232" w="7315200">
                <a:moveTo>
                  <a:pt x="0" y="0"/>
                </a:moveTo>
                <a:lnTo>
                  <a:pt x="7315200" y="0"/>
                </a:lnTo>
                <a:lnTo>
                  <a:pt x="7315200" y="1856232"/>
                </a:lnTo>
                <a:lnTo>
                  <a:pt x="0" y="1856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2716144" y="-438082"/>
            <a:ext cx="5133774" cy="6009938"/>
          </a:xfrm>
          <a:custGeom>
            <a:avLst/>
            <a:gdLst/>
            <a:ahLst/>
            <a:cxnLst/>
            <a:rect r="r" b="b" t="t" l="l"/>
            <a:pathLst>
              <a:path h="6009938" w="5133774">
                <a:moveTo>
                  <a:pt x="0" y="0"/>
                </a:moveTo>
                <a:lnTo>
                  <a:pt x="5133774" y="0"/>
                </a:lnTo>
                <a:lnTo>
                  <a:pt x="5133774" y="6009938"/>
                </a:lnTo>
                <a:lnTo>
                  <a:pt x="0" y="6009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53485" y="321081"/>
            <a:ext cx="2997648" cy="2795307"/>
          </a:xfrm>
          <a:custGeom>
            <a:avLst/>
            <a:gdLst/>
            <a:ahLst/>
            <a:cxnLst/>
            <a:rect r="r" b="b" t="t" l="l"/>
            <a:pathLst>
              <a:path h="2795307" w="2997648">
                <a:moveTo>
                  <a:pt x="0" y="0"/>
                </a:moveTo>
                <a:lnTo>
                  <a:pt x="2997648" y="0"/>
                </a:lnTo>
                <a:lnTo>
                  <a:pt x="2997648" y="2795307"/>
                </a:lnTo>
                <a:lnTo>
                  <a:pt x="0" y="27953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11951" y="2738730"/>
            <a:ext cx="13584930" cy="6698560"/>
          </a:xfrm>
          <a:custGeom>
            <a:avLst/>
            <a:gdLst/>
            <a:ahLst/>
            <a:cxnLst/>
            <a:rect r="r" b="b" t="t" l="l"/>
            <a:pathLst>
              <a:path h="6698560" w="13584930">
                <a:moveTo>
                  <a:pt x="0" y="0"/>
                </a:moveTo>
                <a:lnTo>
                  <a:pt x="13584930" y="0"/>
                </a:lnTo>
                <a:lnTo>
                  <a:pt x="13584930" y="6698560"/>
                </a:lnTo>
                <a:lnTo>
                  <a:pt x="0" y="66985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8126" y="731752"/>
            <a:ext cx="9508767" cy="116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5"/>
              </a:lnSpc>
            </a:pPr>
            <a:r>
              <a:rPr lang="en-US" sz="8725" spc="811">
                <a:solidFill>
                  <a:srgbClr val="44645A"/>
                </a:solidFill>
                <a:latin typeface="Gulfs Display"/>
              </a:rPr>
              <a:t>Types of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64872" y="7172448"/>
            <a:ext cx="2579260" cy="1486592"/>
          </a:xfrm>
          <a:custGeom>
            <a:avLst/>
            <a:gdLst/>
            <a:ahLst/>
            <a:cxnLst/>
            <a:rect r="r" b="b" t="t" l="l"/>
            <a:pathLst>
              <a:path h="1486592" w="2579260">
                <a:moveTo>
                  <a:pt x="0" y="0"/>
                </a:moveTo>
                <a:lnTo>
                  <a:pt x="2579260" y="0"/>
                </a:lnTo>
                <a:lnTo>
                  <a:pt x="2579260" y="1486592"/>
                </a:lnTo>
                <a:lnTo>
                  <a:pt x="0" y="1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6235" y="5522666"/>
            <a:ext cx="2573837" cy="1920726"/>
          </a:xfrm>
          <a:custGeom>
            <a:avLst/>
            <a:gdLst/>
            <a:ahLst/>
            <a:cxnLst/>
            <a:rect r="r" b="b" t="t" l="l"/>
            <a:pathLst>
              <a:path h="1920726" w="2573837">
                <a:moveTo>
                  <a:pt x="0" y="0"/>
                </a:moveTo>
                <a:lnTo>
                  <a:pt x="2573837" y="0"/>
                </a:lnTo>
                <a:lnTo>
                  <a:pt x="2573837" y="1920725"/>
                </a:lnTo>
                <a:lnTo>
                  <a:pt x="0" y="1920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899053">
            <a:off x="869351" y="151288"/>
            <a:ext cx="2017149" cy="2641504"/>
          </a:xfrm>
          <a:custGeom>
            <a:avLst/>
            <a:gdLst/>
            <a:ahLst/>
            <a:cxnLst/>
            <a:rect r="r" b="b" t="t" l="l"/>
            <a:pathLst>
              <a:path h="2641504" w="2017149">
                <a:moveTo>
                  <a:pt x="0" y="0"/>
                </a:moveTo>
                <a:lnTo>
                  <a:pt x="2017149" y="0"/>
                </a:lnTo>
                <a:lnTo>
                  <a:pt x="2017149" y="2641505"/>
                </a:lnTo>
                <a:lnTo>
                  <a:pt x="0" y="2641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793789" y="-353353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0" y="0"/>
                </a:moveTo>
                <a:lnTo>
                  <a:pt x="4140858" y="0"/>
                </a:lnTo>
                <a:lnTo>
                  <a:pt x="4140858" y="4847564"/>
                </a:lnTo>
                <a:lnTo>
                  <a:pt x="0" y="4847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353353" y="5792789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4140858" y="4847564"/>
                </a:moveTo>
                <a:lnTo>
                  <a:pt x="0" y="4847564"/>
                </a:lnTo>
                <a:lnTo>
                  <a:pt x="0" y="0"/>
                </a:lnTo>
                <a:lnTo>
                  <a:pt x="4140858" y="0"/>
                </a:lnTo>
                <a:lnTo>
                  <a:pt x="4140858" y="48475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4045" y="7969620"/>
            <a:ext cx="2519474" cy="1378839"/>
          </a:xfrm>
          <a:custGeom>
            <a:avLst/>
            <a:gdLst/>
            <a:ahLst/>
            <a:cxnLst/>
            <a:rect r="r" b="b" t="t" l="l"/>
            <a:pathLst>
              <a:path h="1378839" w="2519474">
                <a:moveTo>
                  <a:pt x="0" y="0"/>
                </a:moveTo>
                <a:lnTo>
                  <a:pt x="2519474" y="0"/>
                </a:lnTo>
                <a:lnTo>
                  <a:pt x="2519474" y="1378839"/>
                </a:lnTo>
                <a:lnTo>
                  <a:pt x="0" y="1378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16706" y="2123337"/>
            <a:ext cx="5049111" cy="504911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0" b="-77777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800352" y="3146117"/>
            <a:ext cx="7471273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Mansalva"/>
              </a:rPr>
              <a:t>Nasima Akter</a:t>
            </a:r>
          </a:p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Mansalva"/>
              </a:rPr>
              <a:t>ID: 221-15-4755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Mansalva"/>
              </a:rPr>
              <a:t>Section: 61_A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9617" y="1028700"/>
            <a:ext cx="14388767" cy="8229600"/>
          </a:xfrm>
          <a:custGeom>
            <a:avLst/>
            <a:gdLst/>
            <a:ahLst/>
            <a:cxnLst/>
            <a:rect r="r" b="b" t="t" l="l"/>
            <a:pathLst>
              <a:path h="8229600" w="14388767">
                <a:moveTo>
                  <a:pt x="0" y="0"/>
                </a:moveTo>
                <a:lnTo>
                  <a:pt x="14388766" y="0"/>
                </a:lnTo>
                <a:lnTo>
                  <a:pt x="1438876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853" y="3868482"/>
            <a:ext cx="5639221" cy="5754307"/>
          </a:xfrm>
          <a:custGeom>
            <a:avLst/>
            <a:gdLst/>
            <a:ahLst/>
            <a:cxnLst/>
            <a:rect r="r" b="b" t="t" l="l"/>
            <a:pathLst>
              <a:path h="5754307" w="5639221">
                <a:moveTo>
                  <a:pt x="0" y="0"/>
                </a:moveTo>
                <a:lnTo>
                  <a:pt x="5639222" y="0"/>
                </a:lnTo>
                <a:lnTo>
                  <a:pt x="5639222" y="5754307"/>
                </a:lnTo>
                <a:lnTo>
                  <a:pt x="0" y="5754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63614">
            <a:off x="632639" y="510626"/>
            <a:ext cx="4059135" cy="2752832"/>
          </a:xfrm>
          <a:custGeom>
            <a:avLst/>
            <a:gdLst/>
            <a:ahLst/>
            <a:cxnLst/>
            <a:rect r="r" b="b" t="t" l="l"/>
            <a:pathLst>
              <a:path h="2752832" w="4059135">
                <a:moveTo>
                  <a:pt x="0" y="0"/>
                </a:moveTo>
                <a:lnTo>
                  <a:pt x="4059135" y="0"/>
                </a:lnTo>
                <a:lnTo>
                  <a:pt x="4059135" y="2752832"/>
                </a:lnTo>
                <a:lnTo>
                  <a:pt x="0" y="2752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96419">
            <a:off x="13486489" y="1175762"/>
            <a:ext cx="3492045" cy="1777768"/>
          </a:xfrm>
          <a:custGeom>
            <a:avLst/>
            <a:gdLst/>
            <a:ahLst/>
            <a:cxnLst/>
            <a:rect r="r" b="b" t="t" l="l"/>
            <a:pathLst>
              <a:path h="1777768" w="3492045">
                <a:moveTo>
                  <a:pt x="0" y="0"/>
                </a:moveTo>
                <a:lnTo>
                  <a:pt x="3492045" y="0"/>
                </a:lnTo>
                <a:lnTo>
                  <a:pt x="3492045" y="1777768"/>
                </a:lnTo>
                <a:lnTo>
                  <a:pt x="0" y="177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468408">
            <a:off x="4119618" y="3226661"/>
            <a:ext cx="1646879" cy="1818843"/>
          </a:xfrm>
          <a:custGeom>
            <a:avLst/>
            <a:gdLst/>
            <a:ahLst/>
            <a:cxnLst/>
            <a:rect r="r" b="b" t="t" l="l"/>
            <a:pathLst>
              <a:path h="1818843" w="1646879">
                <a:moveTo>
                  <a:pt x="0" y="0"/>
                </a:moveTo>
                <a:lnTo>
                  <a:pt x="1646879" y="0"/>
                </a:lnTo>
                <a:lnTo>
                  <a:pt x="1646879" y="1818843"/>
                </a:lnTo>
                <a:lnTo>
                  <a:pt x="0" y="1818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32811" y="8136198"/>
            <a:ext cx="2579260" cy="1486592"/>
          </a:xfrm>
          <a:custGeom>
            <a:avLst/>
            <a:gdLst/>
            <a:ahLst/>
            <a:cxnLst/>
            <a:rect r="r" b="b" t="t" l="l"/>
            <a:pathLst>
              <a:path h="1486592" w="2579260">
                <a:moveTo>
                  <a:pt x="0" y="0"/>
                </a:moveTo>
                <a:lnTo>
                  <a:pt x="2579260" y="0"/>
                </a:lnTo>
                <a:lnTo>
                  <a:pt x="2579260" y="1486591"/>
                </a:lnTo>
                <a:lnTo>
                  <a:pt x="0" y="14865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31203" y="1343025"/>
            <a:ext cx="10597143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44645A"/>
                </a:solidFill>
                <a:latin typeface="Gulfs Display"/>
              </a:rPr>
              <a:t>Scale of Measurement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84434" y="3801807"/>
            <a:ext cx="10238521" cy="1907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>
                <a:solidFill>
                  <a:srgbClr val="44645A"/>
                </a:solidFill>
                <a:latin typeface="Mansalva"/>
              </a:rPr>
              <a:t>We can determine the scale of measurement based</a:t>
            </a:r>
          </a:p>
          <a:p>
            <a:pPr algn="ctr">
              <a:lnSpc>
                <a:spcPts val="5099"/>
              </a:lnSpc>
            </a:pPr>
            <a:r>
              <a:rPr lang="en-US" sz="3642">
                <a:solidFill>
                  <a:srgbClr val="44645A"/>
                </a:solidFill>
                <a:latin typeface="Mansalva"/>
              </a:rPr>
              <a:t>on the type of data that a variable contains, this scale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3642">
                <a:solidFill>
                  <a:srgbClr val="44645A"/>
                </a:solidFill>
                <a:latin typeface="Mansalva"/>
              </a:rPr>
              <a:t>of measurement is the nature of the data.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0526" y="6132484"/>
            <a:ext cx="2959537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44645A"/>
                </a:solidFill>
                <a:latin typeface="Mansalva"/>
              </a:rPr>
              <a:t>Nominal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44645A"/>
                </a:solidFill>
                <a:latin typeface="Mansalva"/>
              </a:rPr>
              <a:t>Ordinal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44645A"/>
                </a:solidFill>
                <a:latin typeface="Mansalva"/>
              </a:rPr>
              <a:t>    </a:t>
            </a:r>
            <a:r>
              <a:rPr lang="en-US" sz="3600">
                <a:solidFill>
                  <a:srgbClr val="44645A"/>
                </a:solidFill>
                <a:latin typeface="Mansalva"/>
              </a:rPr>
              <a:t>Interval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44645A"/>
                </a:solidFill>
                <a:latin typeface="Mansalva"/>
              </a:rPr>
              <a:t>Ratio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DAF-_AqdVuE</dc:identifier>
  <dcterms:modified xsi:type="dcterms:W3CDTF">2011-08-01T06:04:30Z</dcterms:modified>
  <cp:revision>1</cp:revision>
  <dc:title>IDS Presentation</dc:title>
</cp:coreProperties>
</file>