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relia" charset="1" panose="00000500000000000000"/>
      <p:regular r:id="rId23"/>
    </p:embeddedFont>
    <p:embeddedFont>
      <p:font typeface="Dosis" charset="1" panose="02010503020202060003"/>
      <p:regular r:id="rId24"/>
    </p:embeddedFont>
    <p:embeddedFont>
      <p:font typeface="Dosis Medium" charset="1" panose="02010603020202060003"/>
      <p:regular r:id="rId25"/>
    </p:embeddedFont>
    <p:embeddedFont>
      <p:font typeface="Dosis Bold" charset="1" panose="02010803020202060003"/>
      <p:regular r:id="rId26"/>
    </p:embeddedFont>
    <p:embeddedFont>
      <p:font typeface="Open Sauce Bold" charset="1" panose="00000800000000000000"/>
      <p:regular r:id="rId27"/>
    </p:embeddedFont>
    <p:embeddedFont>
      <p:font typeface="Open Sans Bold" charset="1" panose="020B0806030504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4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4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jpe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13" Target="../media/image29.jpeg" Type="http://schemas.openxmlformats.org/officeDocument/2006/relationships/image"/><Relationship Id="rId14" Target="../media/image30.jpeg" Type="http://schemas.openxmlformats.org/officeDocument/2006/relationships/image"/><Relationship Id="rId15" Target="../media/image31.jpeg" Type="http://schemas.openxmlformats.org/officeDocument/2006/relationships/image"/><Relationship Id="rId16" Target="../media/image32.jpeg" Type="http://schemas.openxmlformats.org/officeDocument/2006/relationships/image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42.jpe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0854" y="2329284"/>
            <a:ext cx="11746292" cy="2971773"/>
            <a:chOff x="0" y="0"/>
            <a:chExt cx="15661722" cy="39623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649527"/>
              <a:ext cx="15661722" cy="2619779"/>
            </a:xfrm>
            <a:custGeom>
              <a:avLst/>
              <a:gdLst/>
              <a:ahLst/>
              <a:cxnLst/>
              <a:rect r="r" b="b" t="t" l="l"/>
              <a:pathLst>
                <a:path h="2619779" w="15661722">
                  <a:moveTo>
                    <a:pt x="0" y="0"/>
                  </a:moveTo>
                  <a:lnTo>
                    <a:pt x="15661722" y="0"/>
                  </a:lnTo>
                  <a:lnTo>
                    <a:pt x="15661722" y="2619779"/>
                  </a:lnTo>
                  <a:lnTo>
                    <a:pt x="0" y="261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677049" y="-180975"/>
              <a:ext cx="14307624" cy="4143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9001">
                  <a:solidFill>
                    <a:srgbClr val="01070A"/>
                  </a:solidFill>
                  <a:latin typeface="Carelia"/>
                </a:rPr>
                <a:t>System analysis &amp; design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17734" y="6195861"/>
            <a:ext cx="410566" cy="410566"/>
          </a:xfrm>
          <a:custGeom>
            <a:avLst/>
            <a:gdLst/>
            <a:ahLst/>
            <a:cxnLst/>
            <a:rect r="r" b="b" t="t" l="l"/>
            <a:pathLst>
              <a:path h="410566" w="410566">
                <a:moveTo>
                  <a:pt x="0" y="0"/>
                </a:moveTo>
                <a:lnTo>
                  <a:pt x="410566" y="0"/>
                </a:lnTo>
                <a:lnTo>
                  <a:pt x="410566" y="410566"/>
                </a:lnTo>
                <a:lnTo>
                  <a:pt x="0" y="4105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17734" y="6742728"/>
            <a:ext cx="410566" cy="410566"/>
          </a:xfrm>
          <a:custGeom>
            <a:avLst/>
            <a:gdLst/>
            <a:ahLst/>
            <a:cxnLst/>
            <a:rect r="r" b="b" t="t" l="l"/>
            <a:pathLst>
              <a:path h="410566" w="410566">
                <a:moveTo>
                  <a:pt x="0" y="0"/>
                </a:moveTo>
                <a:lnTo>
                  <a:pt x="410566" y="0"/>
                </a:lnTo>
                <a:lnTo>
                  <a:pt x="410566" y="410566"/>
                </a:lnTo>
                <a:lnTo>
                  <a:pt x="0" y="4105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23017" y="6051510"/>
            <a:ext cx="6639489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1070A"/>
                </a:solidFill>
                <a:latin typeface="Dosis"/>
              </a:rPr>
              <a:t>Information Security &amp; Cybercrim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47224" y="6598377"/>
            <a:ext cx="3003431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1070A"/>
                </a:solidFill>
                <a:latin typeface="Dosis"/>
              </a:rPr>
              <a:t>E-Commerce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17570" y="1516140"/>
            <a:ext cx="12959953" cy="6791564"/>
            <a:chOff x="0" y="0"/>
            <a:chExt cx="3413321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332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413321">
                  <a:moveTo>
                    <a:pt x="0" y="0"/>
                  </a:moveTo>
                  <a:lnTo>
                    <a:pt x="3413321" y="0"/>
                  </a:lnTo>
                  <a:lnTo>
                    <a:pt x="3413321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1332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02944" y="1516140"/>
            <a:ext cx="12789206" cy="6791564"/>
            <a:chOff x="0" y="0"/>
            <a:chExt cx="3368351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835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368351">
                  <a:moveTo>
                    <a:pt x="6659" y="0"/>
                  </a:moveTo>
                  <a:lnTo>
                    <a:pt x="3361692" y="0"/>
                  </a:lnTo>
                  <a:cubicBezTo>
                    <a:pt x="3363458" y="0"/>
                    <a:pt x="3365152" y="702"/>
                    <a:pt x="3366400" y="1950"/>
                  </a:cubicBezTo>
                  <a:cubicBezTo>
                    <a:pt x="3367649" y="3199"/>
                    <a:pt x="3368351" y="4893"/>
                    <a:pt x="3368351" y="6659"/>
                  </a:cubicBezTo>
                  <a:lnTo>
                    <a:pt x="3368351" y="1782066"/>
                  </a:lnTo>
                  <a:cubicBezTo>
                    <a:pt x="3368351" y="1783832"/>
                    <a:pt x="3367649" y="1785526"/>
                    <a:pt x="3366400" y="1786774"/>
                  </a:cubicBezTo>
                  <a:cubicBezTo>
                    <a:pt x="3365152" y="1788023"/>
                    <a:pt x="3363458" y="1788725"/>
                    <a:pt x="3361692" y="1788725"/>
                  </a:cubicBezTo>
                  <a:lnTo>
                    <a:pt x="6659" y="1788725"/>
                  </a:lnTo>
                  <a:cubicBezTo>
                    <a:pt x="4893" y="1788725"/>
                    <a:pt x="3199" y="1788023"/>
                    <a:pt x="1950" y="1786774"/>
                  </a:cubicBezTo>
                  <a:cubicBezTo>
                    <a:pt x="702" y="1785526"/>
                    <a:pt x="0" y="1783832"/>
                    <a:pt x="0" y="1782066"/>
                  </a:cubicBezTo>
                  <a:lnTo>
                    <a:pt x="0" y="6659"/>
                  </a:lnTo>
                  <a:cubicBezTo>
                    <a:pt x="0" y="4893"/>
                    <a:pt x="702" y="3199"/>
                    <a:pt x="1950" y="1950"/>
                  </a:cubicBezTo>
                  <a:cubicBezTo>
                    <a:pt x="3199" y="702"/>
                    <a:pt x="4893" y="0"/>
                    <a:pt x="66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6835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63880" y="1042721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8"/>
                </a:lnTo>
                <a:lnTo>
                  <a:pt x="0" y="946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96676" y="7397853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6" y="0"/>
                </a:lnTo>
                <a:lnTo>
                  <a:pt x="6921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07526" y="294086"/>
            <a:ext cx="6428992" cy="3318967"/>
          </a:xfrm>
          <a:custGeom>
            <a:avLst/>
            <a:gdLst/>
            <a:ahLst/>
            <a:cxnLst/>
            <a:rect r="r" b="b" t="t" l="l"/>
            <a:pathLst>
              <a:path h="3318967" w="6428992">
                <a:moveTo>
                  <a:pt x="0" y="0"/>
                </a:moveTo>
                <a:lnTo>
                  <a:pt x="6428992" y="0"/>
                </a:lnTo>
                <a:lnTo>
                  <a:pt x="6428992" y="3318967"/>
                </a:lnTo>
                <a:lnTo>
                  <a:pt x="0" y="3318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74193" y="3219450"/>
            <a:ext cx="1193961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E-Commcrce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29548" y="4819650"/>
            <a:ext cx="10577850" cy="169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2"/>
              </a:lnSpc>
            </a:pPr>
            <a:r>
              <a:rPr lang="en-US" sz="3093">
                <a:solidFill>
                  <a:srgbClr val="01070A"/>
                </a:solidFill>
                <a:latin typeface="Open Sauce Bold"/>
              </a:rPr>
              <a:t>E-commerce is the process of buying and selling goods and services over the internet.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3891" y="1723486"/>
            <a:ext cx="12040218" cy="6668242"/>
          </a:xfrm>
          <a:custGeom>
            <a:avLst/>
            <a:gdLst/>
            <a:ahLst/>
            <a:cxnLst/>
            <a:rect r="r" b="b" t="t" l="l"/>
            <a:pathLst>
              <a:path h="6668242" w="12040218">
                <a:moveTo>
                  <a:pt x="0" y="0"/>
                </a:moveTo>
                <a:lnTo>
                  <a:pt x="12040218" y="0"/>
                </a:lnTo>
                <a:lnTo>
                  <a:pt x="12040218" y="6668241"/>
                </a:lnTo>
                <a:lnTo>
                  <a:pt x="0" y="666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8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1455" y="634461"/>
            <a:ext cx="1284509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1070A"/>
                </a:solidFill>
                <a:latin typeface="Carelia"/>
              </a:rPr>
              <a:t>The Growth of E-Commerce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8068" y="8826500"/>
            <a:ext cx="1681186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1070A"/>
                </a:solidFill>
                <a:latin typeface="Carelia"/>
              </a:rPr>
              <a:t>To Access our Exclusive Data Intelligence Tool with 15000+ Database, Visit: Precedence Statistics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8237" y="1853207"/>
            <a:ext cx="11971525" cy="8433793"/>
          </a:xfrm>
          <a:custGeom>
            <a:avLst/>
            <a:gdLst/>
            <a:ahLst/>
            <a:cxnLst/>
            <a:rect r="r" b="b" t="t" l="l"/>
            <a:pathLst>
              <a:path h="8433793" w="11971525">
                <a:moveTo>
                  <a:pt x="0" y="0"/>
                </a:moveTo>
                <a:lnTo>
                  <a:pt x="11971526" y="0"/>
                </a:lnTo>
                <a:lnTo>
                  <a:pt x="11971526" y="8433793"/>
                </a:lnTo>
                <a:lnTo>
                  <a:pt x="0" y="8433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47" t="-21415" r="-809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5476" y="-104775"/>
            <a:ext cx="13197048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1070A"/>
                </a:solidFill>
                <a:latin typeface="Carelia"/>
              </a:rPr>
              <a:t>Features  of 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1070A"/>
                </a:solidFill>
                <a:latin typeface="Carelia"/>
              </a:rPr>
              <a:t>E-commerce  technology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17570" y="1244589"/>
            <a:ext cx="12959953" cy="6791564"/>
            <a:chOff x="0" y="0"/>
            <a:chExt cx="3413321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332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413321">
                  <a:moveTo>
                    <a:pt x="0" y="0"/>
                  </a:moveTo>
                  <a:lnTo>
                    <a:pt x="3413321" y="0"/>
                  </a:lnTo>
                  <a:lnTo>
                    <a:pt x="3413321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1332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348351" y="1152534"/>
            <a:ext cx="12789206" cy="6791564"/>
            <a:chOff x="0" y="0"/>
            <a:chExt cx="3368351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835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368351">
                  <a:moveTo>
                    <a:pt x="6659" y="0"/>
                  </a:moveTo>
                  <a:lnTo>
                    <a:pt x="3361692" y="0"/>
                  </a:lnTo>
                  <a:cubicBezTo>
                    <a:pt x="3363458" y="0"/>
                    <a:pt x="3365152" y="702"/>
                    <a:pt x="3366400" y="1950"/>
                  </a:cubicBezTo>
                  <a:cubicBezTo>
                    <a:pt x="3367649" y="3199"/>
                    <a:pt x="3368351" y="4893"/>
                    <a:pt x="3368351" y="6659"/>
                  </a:cubicBezTo>
                  <a:lnTo>
                    <a:pt x="3368351" y="1782066"/>
                  </a:lnTo>
                  <a:cubicBezTo>
                    <a:pt x="3368351" y="1783832"/>
                    <a:pt x="3367649" y="1785526"/>
                    <a:pt x="3366400" y="1786774"/>
                  </a:cubicBezTo>
                  <a:cubicBezTo>
                    <a:pt x="3365152" y="1788023"/>
                    <a:pt x="3363458" y="1788725"/>
                    <a:pt x="3361692" y="1788725"/>
                  </a:cubicBezTo>
                  <a:lnTo>
                    <a:pt x="6659" y="1788725"/>
                  </a:lnTo>
                  <a:cubicBezTo>
                    <a:pt x="4893" y="1788725"/>
                    <a:pt x="3199" y="1788023"/>
                    <a:pt x="1950" y="1786774"/>
                  </a:cubicBezTo>
                  <a:cubicBezTo>
                    <a:pt x="702" y="1785526"/>
                    <a:pt x="0" y="1783832"/>
                    <a:pt x="0" y="1782066"/>
                  </a:cubicBezTo>
                  <a:lnTo>
                    <a:pt x="0" y="6659"/>
                  </a:lnTo>
                  <a:cubicBezTo>
                    <a:pt x="0" y="4893"/>
                    <a:pt x="702" y="3199"/>
                    <a:pt x="1950" y="1950"/>
                  </a:cubicBezTo>
                  <a:cubicBezTo>
                    <a:pt x="3199" y="702"/>
                    <a:pt x="4893" y="0"/>
                    <a:pt x="66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6835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63880" y="555281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8"/>
                </a:lnTo>
                <a:lnTo>
                  <a:pt x="0" y="946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96676" y="7397853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6" y="0"/>
                </a:lnTo>
                <a:lnTo>
                  <a:pt x="6921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9523" y="5845074"/>
            <a:ext cx="5427768" cy="4157490"/>
          </a:xfrm>
          <a:custGeom>
            <a:avLst/>
            <a:gdLst/>
            <a:ahLst/>
            <a:cxnLst/>
            <a:rect r="r" b="b" t="t" l="l"/>
            <a:pathLst>
              <a:path h="4157490" w="5427768">
                <a:moveTo>
                  <a:pt x="0" y="0"/>
                </a:moveTo>
                <a:lnTo>
                  <a:pt x="5427768" y="0"/>
                </a:lnTo>
                <a:lnTo>
                  <a:pt x="5427768" y="4157491"/>
                </a:lnTo>
                <a:lnTo>
                  <a:pt x="0" y="41574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85" r="0" b="-68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73147" y="2074815"/>
            <a:ext cx="1193961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1070A"/>
                </a:solidFill>
                <a:latin typeface="Carelia"/>
              </a:rPr>
              <a:t>What is Digital Marketing?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20204" y="2893924"/>
            <a:ext cx="10229395" cy="258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2"/>
              </a:lnSpc>
            </a:pPr>
            <a:r>
              <a:rPr lang="en-US" sz="3093">
                <a:solidFill>
                  <a:srgbClr val="01070A"/>
                </a:solidFill>
                <a:latin typeface="Open Sauce Bold"/>
              </a:rPr>
              <a:t>Digital marketing is the use of the Internet,</a:t>
            </a:r>
          </a:p>
          <a:p>
            <a:pPr algn="l">
              <a:lnSpc>
                <a:spcPts val="7052"/>
              </a:lnSpc>
            </a:pPr>
            <a:r>
              <a:rPr lang="en-US" sz="3093">
                <a:solidFill>
                  <a:srgbClr val="01070A"/>
                </a:solidFill>
                <a:latin typeface="Open Sauce Bold"/>
              </a:rPr>
              <a:t>mobile devices, social media, search engines,</a:t>
            </a:r>
          </a:p>
          <a:p>
            <a:pPr algn="l">
              <a:lnSpc>
                <a:spcPts val="7052"/>
              </a:lnSpc>
            </a:pPr>
            <a:r>
              <a:rPr lang="en-US" sz="3093">
                <a:solidFill>
                  <a:srgbClr val="01070A"/>
                </a:solidFill>
                <a:latin typeface="Open Sauce Bold"/>
              </a:rPr>
              <a:t>and other channels to reach consumers.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2333747" y="7271318"/>
            <a:ext cx="3565363" cy="2592992"/>
          </a:xfrm>
          <a:custGeom>
            <a:avLst/>
            <a:gdLst/>
            <a:ahLst/>
            <a:cxnLst/>
            <a:rect r="r" b="b" t="t" l="l"/>
            <a:pathLst>
              <a:path h="2592992" w="3565363">
                <a:moveTo>
                  <a:pt x="3565363" y="0"/>
                </a:moveTo>
                <a:lnTo>
                  <a:pt x="0" y="0"/>
                </a:lnTo>
                <a:lnTo>
                  <a:pt x="0" y="2592992"/>
                </a:lnTo>
                <a:lnTo>
                  <a:pt x="3565363" y="2592992"/>
                </a:lnTo>
                <a:lnTo>
                  <a:pt x="35653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79637" y="413420"/>
            <a:ext cx="933374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1070A"/>
                </a:solidFill>
                <a:latin typeface="Carelia"/>
              </a:rPr>
              <a:t>Digital Marketing Channels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1358" y="1518807"/>
            <a:ext cx="7898741" cy="805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Website Marketing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Pay-Per-Click (PPC) Advertising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Content Marketing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 Email Marketing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Social Media Marketing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Affiliate Marketing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Video Marketing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 Search Engine Optimization (SEO)</a:t>
            </a:r>
          </a:p>
          <a:p>
            <a:pPr algn="l" marL="770360" indent="-385180" lvl="1">
              <a:lnSpc>
                <a:spcPts val="7136"/>
              </a:lnSpc>
              <a:buFont typeface="Arial"/>
              <a:buChar char="•"/>
            </a:pPr>
            <a:r>
              <a:rPr lang="en-US" sz="3568">
                <a:solidFill>
                  <a:srgbClr val="01070A"/>
                </a:solidFill>
                <a:latin typeface="Dosis Bold"/>
              </a:rPr>
              <a:t>Conversion Rate Optimization (CRO)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696827" y="4851767"/>
            <a:ext cx="2429171" cy="2525603"/>
          </a:xfrm>
          <a:custGeom>
            <a:avLst/>
            <a:gdLst/>
            <a:ahLst/>
            <a:cxnLst/>
            <a:rect r="r" b="b" t="t" l="l"/>
            <a:pathLst>
              <a:path h="2525603" w="2429171">
                <a:moveTo>
                  <a:pt x="2429171" y="0"/>
                </a:moveTo>
                <a:lnTo>
                  <a:pt x="0" y="0"/>
                </a:lnTo>
                <a:lnTo>
                  <a:pt x="0" y="2525603"/>
                </a:lnTo>
                <a:lnTo>
                  <a:pt x="2429171" y="2525603"/>
                </a:lnTo>
                <a:lnTo>
                  <a:pt x="24291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62168" y="402962"/>
            <a:ext cx="8163665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1070A"/>
                </a:solidFill>
                <a:latin typeface="Carelia"/>
              </a:rPr>
              <a:t>Types of Electronic Commerce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882211" y="2118968"/>
            <a:ext cx="8332283" cy="7689211"/>
          </a:xfrm>
          <a:custGeom>
            <a:avLst/>
            <a:gdLst/>
            <a:ahLst/>
            <a:cxnLst/>
            <a:rect r="r" b="b" t="t" l="l"/>
            <a:pathLst>
              <a:path h="7689211" w="8332283">
                <a:moveTo>
                  <a:pt x="0" y="0"/>
                </a:moveTo>
                <a:lnTo>
                  <a:pt x="8332283" y="0"/>
                </a:lnTo>
                <a:lnTo>
                  <a:pt x="8332283" y="7689211"/>
                </a:lnTo>
                <a:lnTo>
                  <a:pt x="0" y="7689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984" r="0" b="-398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46289" y="3403470"/>
            <a:ext cx="7004128" cy="380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007" indent="-356003" lvl="1">
              <a:lnSpc>
                <a:spcPts val="7782"/>
              </a:lnSpc>
              <a:buFont typeface="Arial"/>
              <a:buChar char="•"/>
            </a:pPr>
            <a:r>
              <a:rPr lang="en-US" sz="3297">
                <a:solidFill>
                  <a:srgbClr val="01070A"/>
                </a:solidFill>
                <a:latin typeface="Open Sans Bold"/>
              </a:rPr>
              <a:t>Business-to-business (B2B)</a:t>
            </a:r>
          </a:p>
          <a:p>
            <a:pPr algn="l" marL="712007" indent="-356003" lvl="1">
              <a:lnSpc>
                <a:spcPts val="7782"/>
              </a:lnSpc>
              <a:buFont typeface="Arial"/>
              <a:buChar char="•"/>
            </a:pPr>
            <a:r>
              <a:rPr lang="en-US" sz="3297">
                <a:solidFill>
                  <a:srgbClr val="01070A"/>
                </a:solidFill>
                <a:latin typeface="Open Sans Bold"/>
              </a:rPr>
              <a:t> Business-to-consumer (B2C)</a:t>
            </a:r>
          </a:p>
          <a:p>
            <a:pPr algn="l" marL="712007" indent="-356003" lvl="1">
              <a:lnSpc>
                <a:spcPts val="7782"/>
              </a:lnSpc>
              <a:buFont typeface="Arial"/>
              <a:buChar char="•"/>
            </a:pPr>
            <a:r>
              <a:rPr lang="en-US" sz="3297">
                <a:solidFill>
                  <a:srgbClr val="01070A"/>
                </a:solidFill>
                <a:latin typeface="Open Sans Bold"/>
              </a:rPr>
              <a:t>Consumer-to-consumer (C2C)</a:t>
            </a:r>
          </a:p>
          <a:p>
            <a:pPr algn="l" marL="712007" indent="-356003" lvl="1">
              <a:lnSpc>
                <a:spcPts val="7782"/>
              </a:lnSpc>
              <a:buFont typeface="Arial"/>
              <a:buChar char="•"/>
            </a:pPr>
            <a:r>
              <a:rPr lang="en-US" sz="3297">
                <a:solidFill>
                  <a:srgbClr val="01070A"/>
                </a:solidFill>
                <a:latin typeface="Open Sans Bold"/>
              </a:rPr>
              <a:t>Consumer-to-Business (C2B)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495846">
            <a:off x="306521" y="7612790"/>
            <a:ext cx="2589201" cy="3623564"/>
          </a:xfrm>
          <a:custGeom>
            <a:avLst/>
            <a:gdLst/>
            <a:ahLst/>
            <a:cxnLst/>
            <a:rect r="r" b="b" t="t" l="l"/>
            <a:pathLst>
              <a:path h="3623564" w="2589201">
                <a:moveTo>
                  <a:pt x="0" y="0"/>
                </a:moveTo>
                <a:lnTo>
                  <a:pt x="2589201" y="0"/>
                </a:lnTo>
                <a:lnTo>
                  <a:pt x="2589201" y="3623564"/>
                </a:lnTo>
                <a:lnTo>
                  <a:pt x="0" y="36235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858829" y="-234102"/>
            <a:ext cx="2429171" cy="2525603"/>
          </a:xfrm>
          <a:custGeom>
            <a:avLst/>
            <a:gdLst/>
            <a:ahLst/>
            <a:cxnLst/>
            <a:rect r="r" b="b" t="t" l="l"/>
            <a:pathLst>
              <a:path h="2525603" w="2429171">
                <a:moveTo>
                  <a:pt x="2429171" y="0"/>
                </a:moveTo>
                <a:lnTo>
                  <a:pt x="0" y="0"/>
                </a:lnTo>
                <a:lnTo>
                  <a:pt x="0" y="2525604"/>
                </a:lnTo>
                <a:lnTo>
                  <a:pt x="2429171" y="2525604"/>
                </a:lnTo>
                <a:lnTo>
                  <a:pt x="242917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933" y="2308095"/>
            <a:ext cx="17160134" cy="7507558"/>
          </a:xfrm>
          <a:custGeom>
            <a:avLst/>
            <a:gdLst/>
            <a:ahLst/>
            <a:cxnLst/>
            <a:rect r="r" b="b" t="t" l="l"/>
            <a:pathLst>
              <a:path h="7507558" w="17160134">
                <a:moveTo>
                  <a:pt x="0" y="0"/>
                </a:moveTo>
                <a:lnTo>
                  <a:pt x="17160134" y="0"/>
                </a:lnTo>
                <a:lnTo>
                  <a:pt x="17160134" y="7507558"/>
                </a:lnTo>
                <a:lnTo>
                  <a:pt x="0" y="750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3195" y="416732"/>
            <a:ext cx="10981610" cy="173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5001">
                <a:solidFill>
                  <a:srgbClr val="01070A"/>
                </a:solidFill>
                <a:latin typeface="Carelia"/>
              </a:rPr>
              <a:t>Types of electronic payment systems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75654" y="5143500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00634" y="5428244"/>
            <a:ext cx="8436357" cy="5844796"/>
          </a:xfrm>
          <a:custGeom>
            <a:avLst/>
            <a:gdLst/>
            <a:ahLst/>
            <a:cxnLst/>
            <a:rect r="r" b="b" t="t" l="l"/>
            <a:pathLst>
              <a:path h="5844796" w="8436357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3456" y="2365012"/>
            <a:ext cx="13321088" cy="365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arelia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27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73363" y="6673801"/>
            <a:ext cx="3908134" cy="813562"/>
            <a:chOff x="0" y="0"/>
            <a:chExt cx="945886" cy="196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5886" cy="196906"/>
            </a:xfrm>
            <a:custGeom>
              <a:avLst/>
              <a:gdLst/>
              <a:ahLst/>
              <a:cxnLst/>
              <a:rect r="r" b="b" t="t" l="l"/>
              <a:pathLst>
                <a:path h="196906" w="945886">
                  <a:moveTo>
                    <a:pt x="15848" y="0"/>
                  </a:moveTo>
                  <a:lnTo>
                    <a:pt x="930038" y="0"/>
                  </a:lnTo>
                  <a:cubicBezTo>
                    <a:pt x="938791" y="0"/>
                    <a:pt x="945886" y="7095"/>
                    <a:pt x="945886" y="15848"/>
                  </a:cubicBezTo>
                  <a:lnTo>
                    <a:pt x="945886" y="181059"/>
                  </a:lnTo>
                  <a:cubicBezTo>
                    <a:pt x="945886" y="189811"/>
                    <a:pt x="938791" y="196906"/>
                    <a:pt x="930038" y="196906"/>
                  </a:cubicBezTo>
                  <a:lnTo>
                    <a:pt x="15848" y="196906"/>
                  </a:lnTo>
                  <a:cubicBezTo>
                    <a:pt x="11645" y="196906"/>
                    <a:pt x="7614" y="195237"/>
                    <a:pt x="4642" y="192265"/>
                  </a:cubicBezTo>
                  <a:cubicBezTo>
                    <a:pt x="1670" y="189293"/>
                    <a:pt x="0" y="185262"/>
                    <a:pt x="0" y="181059"/>
                  </a:cubicBezTo>
                  <a:lnTo>
                    <a:pt x="0" y="15848"/>
                  </a:lnTo>
                  <a:cubicBezTo>
                    <a:pt x="0" y="11645"/>
                    <a:pt x="1670" y="7614"/>
                    <a:pt x="4642" y="4642"/>
                  </a:cubicBezTo>
                  <a:cubicBezTo>
                    <a:pt x="7614" y="1670"/>
                    <a:pt x="11645" y="0"/>
                    <a:pt x="15848" y="0"/>
                  </a:cubicBezTo>
                  <a:close/>
                </a:path>
              </a:pathLst>
            </a:custGeom>
            <a:solidFill>
              <a:srgbClr val="1E3F4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945886" cy="263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Dosis Medium"/>
                </a:rPr>
                <a:t>Nasima Akter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633" y="7042094"/>
            <a:ext cx="4653210" cy="3244906"/>
          </a:xfrm>
          <a:custGeom>
            <a:avLst/>
            <a:gdLst/>
            <a:ahLst/>
            <a:cxnLst/>
            <a:rect r="r" b="b" t="t" l="l"/>
            <a:pathLst>
              <a:path h="3244906" w="4653210">
                <a:moveTo>
                  <a:pt x="0" y="0"/>
                </a:moveTo>
                <a:lnTo>
                  <a:pt x="4653210" y="0"/>
                </a:lnTo>
                <a:lnTo>
                  <a:pt x="4653210" y="3244906"/>
                </a:lnTo>
                <a:lnTo>
                  <a:pt x="0" y="324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54590" y="7279811"/>
            <a:ext cx="4653210" cy="3244906"/>
          </a:xfrm>
          <a:custGeom>
            <a:avLst/>
            <a:gdLst/>
            <a:ahLst/>
            <a:cxnLst/>
            <a:rect r="r" b="b" t="t" l="l"/>
            <a:pathLst>
              <a:path h="3244906" w="4653210">
                <a:moveTo>
                  <a:pt x="0" y="0"/>
                </a:moveTo>
                <a:lnTo>
                  <a:pt x="4653210" y="0"/>
                </a:lnTo>
                <a:lnTo>
                  <a:pt x="4653210" y="3244906"/>
                </a:lnTo>
                <a:lnTo>
                  <a:pt x="0" y="324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5005371" y="0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676388" y="1433777"/>
            <a:ext cx="4935225" cy="4935225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6026150"/>
                  </a:moveTo>
                  <a:cubicBezTo>
                    <a:pt x="6350000" y="6205220"/>
                    <a:pt x="6205220" y="6350000"/>
                    <a:pt x="6026150" y="6350000"/>
                  </a:cubicBezTo>
                  <a:lnTo>
                    <a:pt x="323850" y="6350000"/>
                  </a:lnTo>
                  <a:cubicBezTo>
                    <a:pt x="144780" y="6350000"/>
                    <a:pt x="0" y="6205220"/>
                    <a:pt x="0" y="6026150"/>
                  </a:cubicBezTo>
                  <a:lnTo>
                    <a:pt x="0" y="323850"/>
                  </a:lnTo>
                  <a:cubicBezTo>
                    <a:pt x="0" y="144780"/>
                    <a:pt x="144780" y="0"/>
                    <a:pt x="323850" y="0"/>
                  </a:cubicBezTo>
                  <a:lnTo>
                    <a:pt x="6026150" y="0"/>
                  </a:lnTo>
                  <a:cubicBezTo>
                    <a:pt x="6205220" y="0"/>
                    <a:pt x="6350000" y="144780"/>
                    <a:pt x="6350000" y="323850"/>
                  </a:cubicBezTo>
                  <a:lnTo>
                    <a:pt x="6350000" y="6026150"/>
                  </a:lnTo>
                  <a:close/>
                </a:path>
              </a:pathLst>
            </a:custGeom>
            <a:blipFill>
              <a:blip r:embed="rId7"/>
              <a:stretch>
                <a:fillRect l="0" t="-2593" r="0" b="-7518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72720" y="173990"/>
              <a:ext cx="6004560" cy="6003290"/>
            </a:xfrm>
            <a:custGeom>
              <a:avLst/>
              <a:gdLst/>
              <a:ahLst/>
              <a:cxnLst/>
              <a:rect r="r" b="b" t="t" l="l"/>
              <a:pathLst>
                <a:path h="6003290" w="6004560">
                  <a:moveTo>
                    <a:pt x="5773420" y="6003290"/>
                  </a:moveTo>
                  <a:lnTo>
                    <a:pt x="5628640" y="6003290"/>
                  </a:lnTo>
                  <a:lnTo>
                    <a:pt x="5628640" y="5967730"/>
                  </a:lnTo>
                  <a:lnTo>
                    <a:pt x="5773420" y="5967730"/>
                  </a:lnTo>
                  <a:lnTo>
                    <a:pt x="5773420" y="6003290"/>
                  </a:lnTo>
                  <a:close/>
                  <a:moveTo>
                    <a:pt x="5485130" y="6003290"/>
                  </a:moveTo>
                  <a:lnTo>
                    <a:pt x="5340350" y="6003290"/>
                  </a:lnTo>
                  <a:lnTo>
                    <a:pt x="5340350" y="5967730"/>
                  </a:lnTo>
                  <a:lnTo>
                    <a:pt x="5485130" y="5967730"/>
                  </a:lnTo>
                  <a:lnTo>
                    <a:pt x="5485130" y="6003290"/>
                  </a:lnTo>
                  <a:close/>
                  <a:moveTo>
                    <a:pt x="5196840" y="6003290"/>
                  </a:moveTo>
                  <a:lnTo>
                    <a:pt x="5052060" y="6003290"/>
                  </a:lnTo>
                  <a:lnTo>
                    <a:pt x="5052060" y="5967730"/>
                  </a:lnTo>
                  <a:lnTo>
                    <a:pt x="5196840" y="5967730"/>
                  </a:lnTo>
                  <a:lnTo>
                    <a:pt x="5196840" y="6003290"/>
                  </a:lnTo>
                  <a:close/>
                  <a:moveTo>
                    <a:pt x="4908550" y="6003290"/>
                  </a:moveTo>
                  <a:lnTo>
                    <a:pt x="4763770" y="6003290"/>
                  </a:lnTo>
                  <a:lnTo>
                    <a:pt x="4763770" y="5967730"/>
                  </a:lnTo>
                  <a:lnTo>
                    <a:pt x="4908550" y="5967730"/>
                  </a:lnTo>
                  <a:lnTo>
                    <a:pt x="4908550" y="6003290"/>
                  </a:lnTo>
                  <a:close/>
                  <a:moveTo>
                    <a:pt x="4620260" y="6003290"/>
                  </a:moveTo>
                  <a:lnTo>
                    <a:pt x="4475480" y="6003290"/>
                  </a:lnTo>
                  <a:lnTo>
                    <a:pt x="4475480" y="5967730"/>
                  </a:lnTo>
                  <a:lnTo>
                    <a:pt x="4620260" y="5967730"/>
                  </a:lnTo>
                  <a:lnTo>
                    <a:pt x="4620260" y="6003290"/>
                  </a:lnTo>
                  <a:close/>
                  <a:moveTo>
                    <a:pt x="4331969" y="6003290"/>
                  </a:moveTo>
                  <a:lnTo>
                    <a:pt x="4187189" y="6003290"/>
                  </a:lnTo>
                  <a:lnTo>
                    <a:pt x="4187189" y="5967730"/>
                  </a:lnTo>
                  <a:lnTo>
                    <a:pt x="4331969" y="5967730"/>
                  </a:lnTo>
                  <a:lnTo>
                    <a:pt x="4331969" y="6003290"/>
                  </a:lnTo>
                  <a:close/>
                  <a:moveTo>
                    <a:pt x="4043679" y="6003290"/>
                  </a:moveTo>
                  <a:lnTo>
                    <a:pt x="3898899" y="6003290"/>
                  </a:lnTo>
                  <a:lnTo>
                    <a:pt x="3898899" y="5967730"/>
                  </a:lnTo>
                  <a:lnTo>
                    <a:pt x="4043680" y="5967730"/>
                  </a:lnTo>
                  <a:lnTo>
                    <a:pt x="4043680" y="6003290"/>
                  </a:lnTo>
                  <a:close/>
                  <a:moveTo>
                    <a:pt x="3755389" y="6003290"/>
                  </a:moveTo>
                  <a:lnTo>
                    <a:pt x="3610609" y="6003290"/>
                  </a:lnTo>
                  <a:lnTo>
                    <a:pt x="3610609" y="5967730"/>
                  </a:lnTo>
                  <a:lnTo>
                    <a:pt x="3755389" y="5967730"/>
                  </a:lnTo>
                  <a:lnTo>
                    <a:pt x="3755389" y="6003290"/>
                  </a:lnTo>
                  <a:close/>
                  <a:moveTo>
                    <a:pt x="3467099" y="6003290"/>
                  </a:moveTo>
                  <a:lnTo>
                    <a:pt x="3322319" y="6003290"/>
                  </a:lnTo>
                  <a:lnTo>
                    <a:pt x="3322319" y="5967730"/>
                  </a:lnTo>
                  <a:lnTo>
                    <a:pt x="3467099" y="5967730"/>
                  </a:lnTo>
                  <a:lnTo>
                    <a:pt x="3467099" y="6003290"/>
                  </a:lnTo>
                  <a:close/>
                  <a:moveTo>
                    <a:pt x="3178809" y="6003290"/>
                  </a:moveTo>
                  <a:lnTo>
                    <a:pt x="3034029" y="6003290"/>
                  </a:lnTo>
                  <a:lnTo>
                    <a:pt x="3034029" y="5967730"/>
                  </a:lnTo>
                  <a:lnTo>
                    <a:pt x="3178809" y="5967730"/>
                  </a:lnTo>
                  <a:lnTo>
                    <a:pt x="3178809" y="6003290"/>
                  </a:lnTo>
                  <a:close/>
                  <a:moveTo>
                    <a:pt x="2890519" y="6003290"/>
                  </a:moveTo>
                  <a:lnTo>
                    <a:pt x="2745739" y="6003290"/>
                  </a:lnTo>
                  <a:lnTo>
                    <a:pt x="2745739" y="5967730"/>
                  </a:lnTo>
                  <a:lnTo>
                    <a:pt x="2890519" y="5967730"/>
                  </a:lnTo>
                  <a:lnTo>
                    <a:pt x="2890519" y="6003290"/>
                  </a:lnTo>
                  <a:close/>
                  <a:moveTo>
                    <a:pt x="2602229" y="6003290"/>
                  </a:moveTo>
                  <a:lnTo>
                    <a:pt x="2457449" y="6003290"/>
                  </a:lnTo>
                  <a:lnTo>
                    <a:pt x="2457449" y="5967730"/>
                  </a:lnTo>
                  <a:lnTo>
                    <a:pt x="2602229" y="5967730"/>
                  </a:lnTo>
                  <a:lnTo>
                    <a:pt x="2602229" y="6003290"/>
                  </a:lnTo>
                  <a:close/>
                  <a:moveTo>
                    <a:pt x="2313939" y="6003290"/>
                  </a:moveTo>
                  <a:lnTo>
                    <a:pt x="2169159" y="6003290"/>
                  </a:lnTo>
                  <a:lnTo>
                    <a:pt x="2169159" y="5967730"/>
                  </a:lnTo>
                  <a:lnTo>
                    <a:pt x="2313939" y="5967730"/>
                  </a:lnTo>
                  <a:lnTo>
                    <a:pt x="2313939" y="6003290"/>
                  </a:lnTo>
                  <a:close/>
                  <a:moveTo>
                    <a:pt x="2025649" y="6003290"/>
                  </a:moveTo>
                  <a:lnTo>
                    <a:pt x="1880869" y="6003290"/>
                  </a:lnTo>
                  <a:lnTo>
                    <a:pt x="1880869" y="5967730"/>
                  </a:lnTo>
                  <a:lnTo>
                    <a:pt x="2025649" y="5967730"/>
                  </a:lnTo>
                  <a:lnTo>
                    <a:pt x="2025649" y="6003290"/>
                  </a:lnTo>
                  <a:close/>
                  <a:moveTo>
                    <a:pt x="1737359" y="6003290"/>
                  </a:moveTo>
                  <a:lnTo>
                    <a:pt x="1592580" y="6003290"/>
                  </a:lnTo>
                  <a:lnTo>
                    <a:pt x="1592580" y="5967730"/>
                  </a:lnTo>
                  <a:lnTo>
                    <a:pt x="1737360" y="5967730"/>
                  </a:lnTo>
                  <a:lnTo>
                    <a:pt x="1737360" y="6003290"/>
                  </a:lnTo>
                  <a:close/>
                  <a:moveTo>
                    <a:pt x="1449069" y="6003290"/>
                  </a:moveTo>
                  <a:lnTo>
                    <a:pt x="1304289" y="6003290"/>
                  </a:lnTo>
                  <a:lnTo>
                    <a:pt x="1304289" y="5967730"/>
                  </a:lnTo>
                  <a:lnTo>
                    <a:pt x="1449069" y="5967730"/>
                  </a:lnTo>
                  <a:lnTo>
                    <a:pt x="1449069" y="6003290"/>
                  </a:lnTo>
                  <a:close/>
                  <a:moveTo>
                    <a:pt x="1159509" y="6003290"/>
                  </a:moveTo>
                  <a:lnTo>
                    <a:pt x="1016000" y="6003290"/>
                  </a:lnTo>
                  <a:lnTo>
                    <a:pt x="1016000" y="5967730"/>
                  </a:lnTo>
                  <a:lnTo>
                    <a:pt x="1160780" y="5967730"/>
                  </a:lnTo>
                  <a:lnTo>
                    <a:pt x="1159510" y="6003290"/>
                  </a:lnTo>
                  <a:close/>
                  <a:moveTo>
                    <a:pt x="871219" y="6003290"/>
                  </a:moveTo>
                  <a:lnTo>
                    <a:pt x="727710" y="6003290"/>
                  </a:lnTo>
                  <a:lnTo>
                    <a:pt x="727710" y="5967730"/>
                  </a:lnTo>
                  <a:lnTo>
                    <a:pt x="872490" y="5967730"/>
                  </a:lnTo>
                  <a:lnTo>
                    <a:pt x="871220" y="6003290"/>
                  </a:lnTo>
                  <a:close/>
                  <a:moveTo>
                    <a:pt x="582929" y="6003290"/>
                  </a:moveTo>
                  <a:lnTo>
                    <a:pt x="439420" y="6003290"/>
                  </a:lnTo>
                  <a:lnTo>
                    <a:pt x="439420" y="5967730"/>
                  </a:lnTo>
                  <a:lnTo>
                    <a:pt x="584200" y="5967730"/>
                  </a:lnTo>
                  <a:lnTo>
                    <a:pt x="582930" y="6003290"/>
                  </a:lnTo>
                  <a:close/>
                  <a:moveTo>
                    <a:pt x="294639" y="6003290"/>
                  </a:moveTo>
                  <a:lnTo>
                    <a:pt x="151130" y="6003290"/>
                  </a:lnTo>
                  <a:lnTo>
                    <a:pt x="151130" y="5967730"/>
                  </a:lnTo>
                  <a:lnTo>
                    <a:pt x="295910" y="5967730"/>
                  </a:lnTo>
                  <a:lnTo>
                    <a:pt x="294640" y="6003290"/>
                  </a:lnTo>
                  <a:close/>
                  <a:moveTo>
                    <a:pt x="5923280" y="5985510"/>
                  </a:moveTo>
                  <a:lnTo>
                    <a:pt x="5906770" y="5953760"/>
                  </a:lnTo>
                  <a:cubicBezTo>
                    <a:pt x="5944870" y="5933440"/>
                    <a:pt x="5967730" y="5895340"/>
                    <a:pt x="5967730" y="5852160"/>
                  </a:cubicBezTo>
                  <a:lnTo>
                    <a:pt x="6003290" y="5852160"/>
                  </a:lnTo>
                  <a:cubicBezTo>
                    <a:pt x="6004560" y="5908040"/>
                    <a:pt x="5972810" y="5960110"/>
                    <a:pt x="5923280" y="5985510"/>
                  </a:cubicBezTo>
                  <a:close/>
                  <a:moveTo>
                    <a:pt x="17780" y="5922010"/>
                  </a:moveTo>
                  <a:cubicBezTo>
                    <a:pt x="6350" y="5900420"/>
                    <a:pt x="1270" y="5876290"/>
                    <a:pt x="1270" y="5852160"/>
                  </a:cubicBezTo>
                  <a:lnTo>
                    <a:pt x="1270" y="5770880"/>
                  </a:lnTo>
                  <a:lnTo>
                    <a:pt x="36830" y="5770880"/>
                  </a:lnTo>
                  <a:lnTo>
                    <a:pt x="36830" y="5852160"/>
                  </a:lnTo>
                  <a:cubicBezTo>
                    <a:pt x="36830" y="5871210"/>
                    <a:pt x="40640" y="5888990"/>
                    <a:pt x="49530" y="5905500"/>
                  </a:cubicBezTo>
                  <a:lnTo>
                    <a:pt x="17780" y="5922010"/>
                  </a:lnTo>
                  <a:close/>
                  <a:moveTo>
                    <a:pt x="6004560" y="5708650"/>
                  </a:moveTo>
                  <a:lnTo>
                    <a:pt x="5969000" y="5708650"/>
                  </a:lnTo>
                  <a:lnTo>
                    <a:pt x="5969000" y="5563870"/>
                  </a:lnTo>
                  <a:lnTo>
                    <a:pt x="6004560" y="5563870"/>
                  </a:lnTo>
                  <a:lnTo>
                    <a:pt x="6004560" y="5708650"/>
                  </a:lnTo>
                  <a:close/>
                  <a:moveTo>
                    <a:pt x="36830" y="5627370"/>
                  </a:moveTo>
                  <a:lnTo>
                    <a:pt x="1270" y="5627370"/>
                  </a:lnTo>
                  <a:lnTo>
                    <a:pt x="1270" y="5482590"/>
                  </a:lnTo>
                  <a:lnTo>
                    <a:pt x="36830" y="5482590"/>
                  </a:lnTo>
                  <a:lnTo>
                    <a:pt x="36830" y="5627370"/>
                  </a:lnTo>
                  <a:close/>
                  <a:moveTo>
                    <a:pt x="6004560" y="5420360"/>
                  </a:moveTo>
                  <a:lnTo>
                    <a:pt x="5969000" y="5420360"/>
                  </a:lnTo>
                  <a:lnTo>
                    <a:pt x="5969000" y="5275580"/>
                  </a:lnTo>
                  <a:lnTo>
                    <a:pt x="6004560" y="5275580"/>
                  </a:lnTo>
                  <a:lnTo>
                    <a:pt x="6004560" y="5420360"/>
                  </a:lnTo>
                  <a:close/>
                  <a:moveTo>
                    <a:pt x="36830" y="5339080"/>
                  </a:moveTo>
                  <a:lnTo>
                    <a:pt x="1270" y="5339080"/>
                  </a:lnTo>
                  <a:lnTo>
                    <a:pt x="1270" y="5194301"/>
                  </a:lnTo>
                  <a:lnTo>
                    <a:pt x="36830" y="5194301"/>
                  </a:lnTo>
                  <a:lnTo>
                    <a:pt x="36830" y="5339080"/>
                  </a:lnTo>
                  <a:close/>
                  <a:moveTo>
                    <a:pt x="6004560" y="5132071"/>
                  </a:moveTo>
                  <a:lnTo>
                    <a:pt x="5969000" y="5132071"/>
                  </a:lnTo>
                  <a:lnTo>
                    <a:pt x="5969000" y="4987291"/>
                  </a:lnTo>
                  <a:lnTo>
                    <a:pt x="6004560" y="4987291"/>
                  </a:lnTo>
                  <a:lnTo>
                    <a:pt x="6004560" y="5132071"/>
                  </a:lnTo>
                  <a:close/>
                  <a:moveTo>
                    <a:pt x="36830" y="5050791"/>
                  </a:moveTo>
                  <a:lnTo>
                    <a:pt x="1270" y="5050791"/>
                  </a:lnTo>
                  <a:lnTo>
                    <a:pt x="1270" y="4906010"/>
                  </a:lnTo>
                  <a:lnTo>
                    <a:pt x="36830" y="4906010"/>
                  </a:lnTo>
                  <a:lnTo>
                    <a:pt x="36830" y="5050790"/>
                  </a:lnTo>
                  <a:close/>
                  <a:moveTo>
                    <a:pt x="6004560" y="4843781"/>
                  </a:moveTo>
                  <a:lnTo>
                    <a:pt x="5969000" y="4843781"/>
                  </a:lnTo>
                  <a:lnTo>
                    <a:pt x="5969000" y="4699001"/>
                  </a:lnTo>
                  <a:lnTo>
                    <a:pt x="6004560" y="4699001"/>
                  </a:lnTo>
                  <a:lnTo>
                    <a:pt x="6004560" y="4843781"/>
                  </a:lnTo>
                  <a:close/>
                  <a:moveTo>
                    <a:pt x="36830" y="4762501"/>
                  </a:moveTo>
                  <a:lnTo>
                    <a:pt x="1270" y="4762501"/>
                  </a:lnTo>
                  <a:lnTo>
                    <a:pt x="1270" y="4617721"/>
                  </a:lnTo>
                  <a:lnTo>
                    <a:pt x="36830" y="4617721"/>
                  </a:lnTo>
                  <a:lnTo>
                    <a:pt x="36830" y="4762501"/>
                  </a:lnTo>
                  <a:close/>
                  <a:moveTo>
                    <a:pt x="6004560" y="4555491"/>
                  </a:moveTo>
                  <a:lnTo>
                    <a:pt x="5969000" y="4555491"/>
                  </a:lnTo>
                  <a:lnTo>
                    <a:pt x="5969000" y="4410710"/>
                  </a:lnTo>
                  <a:lnTo>
                    <a:pt x="6004560" y="4410710"/>
                  </a:lnTo>
                  <a:lnTo>
                    <a:pt x="6004560" y="4555490"/>
                  </a:lnTo>
                  <a:close/>
                  <a:moveTo>
                    <a:pt x="36830" y="4474210"/>
                  </a:moveTo>
                  <a:lnTo>
                    <a:pt x="1270" y="4474210"/>
                  </a:lnTo>
                  <a:lnTo>
                    <a:pt x="1270" y="4329430"/>
                  </a:lnTo>
                  <a:lnTo>
                    <a:pt x="36830" y="4329430"/>
                  </a:lnTo>
                  <a:lnTo>
                    <a:pt x="36830" y="4474210"/>
                  </a:lnTo>
                  <a:close/>
                  <a:moveTo>
                    <a:pt x="6004560" y="4267200"/>
                  </a:moveTo>
                  <a:lnTo>
                    <a:pt x="5969000" y="4267200"/>
                  </a:lnTo>
                  <a:lnTo>
                    <a:pt x="5969000" y="4122420"/>
                  </a:lnTo>
                  <a:lnTo>
                    <a:pt x="6004560" y="4122420"/>
                  </a:lnTo>
                  <a:lnTo>
                    <a:pt x="6004560" y="4267200"/>
                  </a:lnTo>
                  <a:close/>
                  <a:moveTo>
                    <a:pt x="36830" y="4185920"/>
                  </a:moveTo>
                  <a:lnTo>
                    <a:pt x="1270" y="4185920"/>
                  </a:lnTo>
                  <a:lnTo>
                    <a:pt x="1270" y="4041140"/>
                  </a:lnTo>
                  <a:lnTo>
                    <a:pt x="36830" y="4041140"/>
                  </a:lnTo>
                  <a:lnTo>
                    <a:pt x="36830" y="4185920"/>
                  </a:lnTo>
                  <a:close/>
                  <a:moveTo>
                    <a:pt x="6004560" y="3978910"/>
                  </a:moveTo>
                  <a:lnTo>
                    <a:pt x="5969000" y="3978910"/>
                  </a:lnTo>
                  <a:lnTo>
                    <a:pt x="5969000" y="3834130"/>
                  </a:lnTo>
                  <a:lnTo>
                    <a:pt x="6004560" y="3834130"/>
                  </a:lnTo>
                  <a:lnTo>
                    <a:pt x="6004560" y="3978910"/>
                  </a:lnTo>
                  <a:close/>
                  <a:moveTo>
                    <a:pt x="36830" y="3897630"/>
                  </a:moveTo>
                  <a:lnTo>
                    <a:pt x="1270" y="3897630"/>
                  </a:lnTo>
                  <a:lnTo>
                    <a:pt x="1270" y="3752850"/>
                  </a:lnTo>
                  <a:lnTo>
                    <a:pt x="36830" y="3752850"/>
                  </a:lnTo>
                  <a:lnTo>
                    <a:pt x="36830" y="3897630"/>
                  </a:lnTo>
                  <a:close/>
                  <a:moveTo>
                    <a:pt x="6004560" y="3690620"/>
                  </a:moveTo>
                  <a:lnTo>
                    <a:pt x="5969000" y="3690620"/>
                  </a:lnTo>
                  <a:lnTo>
                    <a:pt x="5969000" y="3545840"/>
                  </a:lnTo>
                  <a:lnTo>
                    <a:pt x="6004560" y="3545840"/>
                  </a:lnTo>
                  <a:lnTo>
                    <a:pt x="6004560" y="3690620"/>
                  </a:lnTo>
                  <a:close/>
                  <a:moveTo>
                    <a:pt x="36830" y="3609340"/>
                  </a:moveTo>
                  <a:lnTo>
                    <a:pt x="1270" y="3609340"/>
                  </a:lnTo>
                  <a:lnTo>
                    <a:pt x="1270" y="3464560"/>
                  </a:lnTo>
                  <a:lnTo>
                    <a:pt x="36830" y="3464560"/>
                  </a:lnTo>
                  <a:lnTo>
                    <a:pt x="36830" y="3609340"/>
                  </a:lnTo>
                  <a:close/>
                  <a:moveTo>
                    <a:pt x="6004560" y="3401060"/>
                  </a:moveTo>
                  <a:lnTo>
                    <a:pt x="5969000" y="3401060"/>
                  </a:lnTo>
                  <a:lnTo>
                    <a:pt x="5969000" y="3256280"/>
                  </a:lnTo>
                  <a:lnTo>
                    <a:pt x="6004560" y="3256280"/>
                  </a:lnTo>
                  <a:lnTo>
                    <a:pt x="6004560" y="3401060"/>
                  </a:lnTo>
                  <a:close/>
                  <a:moveTo>
                    <a:pt x="36830" y="3321051"/>
                  </a:moveTo>
                  <a:lnTo>
                    <a:pt x="1270" y="3321051"/>
                  </a:lnTo>
                  <a:lnTo>
                    <a:pt x="1270" y="3176271"/>
                  </a:lnTo>
                  <a:lnTo>
                    <a:pt x="36830" y="3176271"/>
                  </a:lnTo>
                  <a:lnTo>
                    <a:pt x="36830" y="3321051"/>
                  </a:lnTo>
                  <a:close/>
                  <a:moveTo>
                    <a:pt x="6004560" y="3112771"/>
                  </a:moveTo>
                  <a:lnTo>
                    <a:pt x="5969000" y="3112771"/>
                  </a:lnTo>
                  <a:lnTo>
                    <a:pt x="5969000" y="2967991"/>
                  </a:lnTo>
                  <a:lnTo>
                    <a:pt x="6004560" y="2967991"/>
                  </a:lnTo>
                  <a:lnTo>
                    <a:pt x="6004560" y="3112771"/>
                  </a:lnTo>
                  <a:close/>
                  <a:moveTo>
                    <a:pt x="36830" y="3032761"/>
                  </a:moveTo>
                  <a:lnTo>
                    <a:pt x="1270" y="3032761"/>
                  </a:lnTo>
                  <a:lnTo>
                    <a:pt x="1270" y="2887981"/>
                  </a:lnTo>
                  <a:lnTo>
                    <a:pt x="36830" y="2887981"/>
                  </a:lnTo>
                  <a:lnTo>
                    <a:pt x="36830" y="3032761"/>
                  </a:lnTo>
                  <a:close/>
                  <a:moveTo>
                    <a:pt x="6004560" y="2824481"/>
                  </a:moveTo>
                  <a:lnTo>
                    <a:pt x="5969000" y="2824481"/>
                  </a:lnTo>
                  <a:lnTo>
                    <a:pt x="5969000" y="2679701"/>
                  </a:lnTo>
                  <a:lnTo>
                    <a:pt x="6004560" y="2679701"/>
                  </a:lnTo>
                  <a:lnTo>
                    <a:pt x="6004560" y="2824481"/>
                  </a:lnTo>
                  <a:close/>
                  <a:moveTo>
                    <a:pt x="36830" y="2744471"/>
                  </a:moveTo>
                  <a:lnTo>
                    <a:pt x="1270" y="2744471"/>
                  </a:lnTo>
                  <a:lnTo>
                    <a:pt x="1270" y="2599691"/>
                  </a:lnTo>
                  <a:lnTo>
                    <a:pt x="36830" y="2599691"/>
                  </a:lnTo>
                  <a:lnTo>
                    <a:pt x="36830" y="2744471"/>
                  </a:lnTo>
                  <a:close/>
                  <a:moveTo>
                    <a:pt x="6004560" y="2536191"/>
                  </a:moveTo>
                  <a:lnTo>
                    <a:pt x="5969000" y="2536191"/>
                  </a:lnTo>
                  <a:lnTo>
                    <a:pt x="5969000" y="2391410"/>
                  </a:lnTo>
                  <a:lnTo>
                    <a:pt x="6004560" y="2391410"/>
                  </a:lnTo>
                  <a:lnTo>
                    <a:pt x="6004560" y="2536190"/>
                  </a:lnTo>
                  <a:close/>
                  <a:moveTo>
                    <a:pt x="36830" y="2456181"/>
                  </a:moveTo>
                  <a:lnTo>
                    <a:pt x="1270" y="2456181"/>
                  </a:lnTo>
                  <a:lnTo>
                    <a:pt x="1270" y="2311401"/>
                  </a:lnTo>
                  <a:lnTo>
                    <a:pt x="36830" y="2311401"/>
                  </a:lnTo>
                  <a:lnTo>
                    <a:pt x="36830" y="2456181"/>
                  </a:lnTo>
                  <a:close/>
                  <a:moveTo>
                    <a:pt x="6004560" y="2247901"/>
                  </a:moveTo>
                  <a:lnTo>
                    <a:pt x="5969000" y="2247901"/>
                  </a:lnTo>
                  <a:lnTo>
                    <a:pt x="5969000" y="2103121"/>
                  </a:lnTo>
                  <a:lnTo>
                    <a:pt x="6004560" y="2103121"/>
                  </a:lnTo>
                  <a:lnTo>
                    <a:pt x="6004560" y="2247901"/>
                  </a:lnTo>
                  <a:close/>
                  <a:moveTo>
                    <a:pt x="36830" y="2167891"/>
                  </a:moveTo>
                  <a:lnTo>
                    <a:pt x="1270" y="2167891"/>
                  </a:lnTo>
                  <a:lnTo>
                    <a:pt x="1270" y="2023110"/>
                  </a:lnTo>
                  <a:lnTo>
                    <a:pt x="36830" y="2023110"/>
                  </a:lnTo>
                  <a:lnTo>
                    <a:pt x="36830" y="2167890"/>
                  </a:lnTo>
                  <a:close/>
                  <a:moveTo>
                    <a:pt x="6004560" y="1959610"/>
                  </a:moveTo>
                  <a:lnTo>
                    <a:pt x="5969000" y="1959610"/>
                  </a:lnTo>
                  <a:lnTo>
                    <a:pt x="5969000" y="1814830"/>
                  </a:lnTo>
                  <a:lnTo>
                    <a:pt x="6004560" y="1814830"/>
                  </a:lnTo>
                  <a:lnTo>
                    <a:pt x="6004560" y="1959610"/>
                  </a:lnTo>
                  <a:close/>
                  <a:moveTo>
                    <a:pt x="36830" y="1879600"/>
                  </a:moveTo>
                  <a:lnTo>
                    <a:pt x="1270" y="1879600"/>
                  </a:lnTo>
                  <a:lnTo>
                    <a:pt x="1270" y="1734820"/>
                  </a:lnTo>
                  <a:lnTo>
                    <a:pt x="36830" y="1734820"/>
                  </a:lnTo>
                  <a:lnTo>
                    <a:pt x="36830" y="1879600"/>
                  </a:lnTo>
                  <a:close/>
                  <a:moveTo>
                    <a:pt x="6004560" y="1671320"/>
                  </a:moveTo>
                  <a:lnTo>
                    <a:pt x="5969000" y="1671320"/>
                  </a:lnTo>
                  <a:lnTo>
                    <a:pt x="5969000" y="1527810"/>
                  </a:lnTo>
                  <a:lnTo>
                    <a:pt x="6004560" y="1527810"/>
                  </a:lnTo>
                  <a:lnTo>
                    <a:pt x="6004560" y="1671320"/>
                  </a:lnTo>
                  <a:close/>
                  <a:moveTo>
                    <a:pt x="36830" y="1591310"/>
                  </a:moveTo>
                  <a:lnTo>
                    <a:pt x="1270" y="1591310"/>
                  </a:lnTo>
                  <a:lnTo>
                    <a:pt x="1270" y="1446530"/>
                  </a:lnTo>
                  <a:lnTo>
                    <a:pt x="36830" y="1446530"/>
                  </a:lnTo>
                  <a:lnTo>
                    <a:pt x="36830" y="1591310"/>
                  </a:lnTo>
                  <a:close/>
                  <a:moveTo>
                    <a:pt x="6004560" y="1383030"/>
                  </a:moveTo>
                  <a:lnTo>
                    <a:pt x="5969000" y="1383030"/>
                  </a:lnTo>
                  <a:lnTo>
                    <a:pt x="5969000" y="1238250"/>
                  </a:lnTo>
                  <a:lnTo>
                    <a:pt x="6004560" y="1238250"/>
                  </a:lnTo>
                  <a:lnTo>
                    <a:pt x="6004560" y="1383030"/>
                  </a:lnTo>
                  <a:close/>
                  <a:moveTo>
                    <a:pt x="36830" y="1303020"/>
                  </a:moveTo>
                  <a:lnTo>
                    <a:pt x="1270" y="1303020"/>
                  </a:lnTo>
                  <a:lnTo>
                    <a:pt x="1270" y="1158240"/>
                  </a:lnTo>
                  <a:lnTo>
                    <a:pt x="36830" y="1158240"/>
                  </a:lnTo>
                  <a:lnTo>
                    <a:pt x="36830" y="1303020"/>
                  </a:lnTo>
                  <a:close/>
                  <a:moveTo>
                    <a:pt x="6004560" y="1094740"/>
                  </a:moveTo>
                  <a:lnTo>
                    <a:pt x="5969000" y="1094740"/>
                  </a:lnTo>
                  <a:lnTo>
                    <a:pt x="5969000" y="951230"/>
                  </a:lnTo>
                  <a:lnTo>
                    <a:pt x="6004560" y="951230"/>
                  </a:lnTo>
                  <a:lnTo>
                    <a:pt x="6004560" y="1094740"/>
                  </a:lnTo>
                  <a:close/>
                  <a:moveTo>
                    <a:pt x="36830" y="1014730"/>
                  </a:moveTo>
                  <a:lnTo>
                    <a:pt x="1270" y="1014730"/>
                  </a:lnTo>
                  <a:lnTo>
                    <a:pt x="1270" y="869950"/>
                  </a:lnTo>
                  <a:lnTo>
                    <a:pt x="36830" y="869950"/>
                  </a:lnTo>
                  <a:lnTo>
                    <a:pt x="36830" y="1014730"/>
                  </a:lnTo>
                  <a:close/>
                  <a:moveTo>
                    <a:pt x="6004560" y="806450"/>
                  </a:moveTo>
                  <a:lnTo>
                    <a:pt x="5969000" y="806450"/>
                  </a:lnTo>
                  <a:lnTo>
                    <a:pt x="5969000" y="662940"/>
                  </a:lnTo>
                  <a:lnTo>
                    <a:pt x="6004560" y="662940"/>
                  </a:lnTo>
                  <a:lnTo>
                    <a:pt x="6004560" y="806450"/>
                  </a:lnTo>
                  <a:close/>
                  <a:moveTo>
                    <a:pt x="36830" y="726440"/>
                  </a:moveTo>
                  <a:lnTo>
                    <a:pt x="1270" y="726440"/>
                  </a:lnTo>
                  <a:lnTo>
                    <a:pt x="1270" y="581660"/>
                  </a:lnTo>
                  <a:lnTo>
                    <a:pt x="36830" y="581660"/>
                  </a:lnTo>
                  <a:lnTo>
                    <a:pt x="36830" y="726440"/>
                  </a:lnTo>
                  <a:close/>
                  <a:moveTo>
                    <a:pt x="6004560" y="518160"/>
                  </a:moveTo>
                  <a:lnTo>
                    <a:pt x="5969000" y="518160"/>
                  </a:lnTo>
                  <a:lnTo>
                    <a:pt x="5969000" y="374650"/>
                  </a:lnTo>
                  <a:lnTo>
                    <a:pt x="6004560" y="374650"/>
                  </a:lnTo>
                  <a:lnTo>
                    <a:pt x="6004560" y="518160"/>
                  </a:lnTo>
                  <a:close/>
                  <a:moveTo>
                    <a:pt x="36830" y="438150"/>
                  </a:moveTo>
                  <a:lnTo>
                    <a:pt x="1270" y="438150"/>
                  </a:lnTo>
                  <a:lnTo>
                    <a:pt x="1270" y="293370"/>
                  </a:lnTo>
                  <a:lnTo>
                    <a:pt x="36830" y="293370"/>
                  </a:lnTo>
                  <a:lnTo>
                    <a:pt x="36830" y="438150"/>
                  </a:lnTo>
                  <a:close/>
                  <a:moveTo>
                    <a:pt x="6004560" y="229870"/>
                  </a:moveTo>
                  <a:lnTo>
                    <a:pt x="5969000" y="229870"/>
                  </a:lnTo>
                  <a:lnTo>
                    <a:pt x="5969000" y="149860"/>
                  </a:lnTo>
                  <a:cubicBezTo>
                    <a:pt x="5969000" y="130810"/>
                    <a:pt x="5965190" y="113030"/>
                    <a:pt x="5956300" y="96520"/>
                  </a:cubicBezTo>
                  <a:lnTo>
                    <a:pt x="5986780" y="80010"/>
                  </a:lnTo>
                  <a:cubicBezTo>
                    <a:pt x="5998210" y="101600"/>
                    <a:pt x="6003290" y="125730"/>
                    <a:pt x="6003290" y="149860"/>
                  </a:cubicBezTo>
                  <a:lnTo>
                    <a:pt x="6004560" y="229870"/>
                  </a:lnTo>
                  <a:close/>
                  <a:moveTo>
                    <a:pt x="36830" y="149860"/>
                  </a:moveTo>
                  <a:lnTo>
                    <a:pt x="1270" y="149860"/>
                  </a:lnTo>
                  <a:cubicBezTo>
                    <a:pt x="0" y="92710"/>
                    <a:pt x="31750" y="41910"/>
                    <a:pt x="81280" y="16510"/>
                  </a:cubicBezTo>
                  <a:lnTo>
                    <a:pt x="97790" y="48260"/>
                  </a:lnTo>
                  <a:cubicBezTo>
                    <a:pt x="59690" y="67310"/>
                    <a:pt x="36830" y="106680"/>
                    <a:pt x="36830" y="149860"/>
                  </a:cubicBezTo>
                  <a:close/>
                  <a:moveTo>
                    <a:pt x="5853430" y="35560"/>
                  </a:moveTo>
                  <a:lnTo>
                    <a:pt x="5708650" y="35560"/>
                  </a:lnTo>
                  <a:lnTo>
                    <a:pt x="5708650" y="0"/>
                  </a:lnTo>
                  <a:lnTo>
                    <a:pt x="5852160" y="0"/>
                  </a:lnTo>
                  <a:lnTo>
                    <a:pt x="5853430" y="35560"/>
                  </a:lnTo>
                  <a:close/>
                  <a:moveTo>
                    <a:pt x="5565140" y="35560"/>
                  </a:moveTo>
                  <a:lnTo>
                    <a:pt x="5420360" y="35560"/>
                  </a:lnTo>
                  <a:lnTo>
                    <a:pt x="5420360" y="0"/>
                  </a:lnTo>
                  <a:lnTo>
                    <a:pt x="5565140" y="0"/>
                  </a:lnTo>
                  <a:lnTo>
                    <a:pt x="5565140" y="35560"/>
                  </a:lnTo>
                  <a:close/>
                  <a:moveTo>
                    <a:pt x="5276850" y="35560"/>
                  </a:moveTo>
                  <a:lnTo>
                    <a:pt x="5132070" y="35560"/>
                  </a:lnTo>
                  <a:lnTo>
                    <a:pt x="5132070" y="0"/>
                  </a:lnTo>
                  <a:lnTo>
                    <a:pt x="5276850" y="0"/>
                  </a:lnTo>
                  <a:lnTo>
                    <a:pt x="5276850" y="35560"/>
                  </a:lnTo>
                  <a:close/>
                  <a:moveTo>
                    <a:pt x="4988560" y="35560"/>
                  </a:moveTo>
                  <a:lnTo>
                    <a:pt x="4843780" y="35560"/>
                  </a:lnTo>
                  <a:lnTo>
                    <a:pt x="4843780" y="0"/>
                  </a:lnTo>
                  <a:lnTo>
                    <a:pt x="4988560" y="0"/>
                  </a:lnTo>
                  <a:lnTo>
                    <a:pt x="4988560" y="35560"/>
                  </a:lnTo>
                  <a:close/>
                  <a:moveTo>
                    <a:pt x="4700269" y="35560"/>
                  </a:moveTo>
                  <a:lnTo>
                    <a:pt x="4555489" y="35560"/>
                  </a:lnTo>
                  <a:lnTo>
                    <a:pt x="4555489" y="0"/>
                  </a:lnTo>
                  <a:lnTo>
                    <a:pt x="4700269" y="0"/>
                  </a:lnTo>
                  <a:lnTo>
                    <a:pt x="4700269" y="35560"/>
                  </a:lnTo>
                  <a:close/>
                  <a:moveTo>
                    <a:pt x="4411979" y="35560"/>
                  </a:moveTo>
                  <a:lnTo>
                    <a:pt x="4267199" y="35560"/>
                  </a:lnTo>
                  <a:lnTo>
                    <a:pt x="4267199" y="0"/>
                  </a:lnTo>
                  <a:lnTo>
                    <a:pt x="4411980" y="0"/>
                  </a:lnTo>
                  <a:lnTo>
                    <a:pt x="4411980" y="35560"/>
                  </a:lnTo>
                  <a:close/>
                  <a:moveTo>
                    <a:pt x="4123689" y="35560"/>
                  </a:moveTo>
                  <a:lnTo>
                    <a:pt x="3980180" y="35560"/>
                  </a:lnTo>
                  <a:lnTo>
                    <a:pt x="3980180" y="0"/>
                  </a:lnTo>
                  <a:lnTo>
                    <a:pt x="4124960" y="0"/>
                  </a:lnTo>
                  <a:lnTo>
                    <a:pt x="4124960" y="35560"/>
                  </a:lnTo>
                  <a:close/>
                  <a:moveTo>
                    <a:pt x="3835399" y="35560"/>
                  </a:moveTo>
                  <a:lnTo>
                    <a:pt x="3690619" y="35560"/>
                  </a:lnTo>
                  <a:lnTo>
                    <a:pt x="3690619" y="0"/>
                  </a:lnTo>
                  <a:lnTo>
                    <a:pt x="3835399" y="0"/>
                  </a:lnTo>
                  <a:lnTo>
                    <a:pt x="3835399" y="35560"/>
                  </a:lnTo>
                  <a:close/>
                  <a:moveTo>
                    <a:pt x="3547109" y="35560"/>
                  </a:moveTo>
                  <a:lnTo>
                    <a:pt x="3402329" y="35560"/>
                  </a:lnTo>
                  <a:lnTo>
                    <a:pt x="3402329" y="0"/>
                  </a:lnTo>
                  <a:lnTo>
                    <a:pt x="3547109" y="0"/>
                  </a:lnTo>
                  <a:lnTo>
                    <a:pt x="3547109" y="35560"/>
                  </a:lnTo>
                  <a:close/>
                  <a:moveTo>
                    <a:pt x="3258819" y="35560"/>
                  </a:moveTo>
                  <a:lnTo>
                    <a:pt x="3114039" y="35560"/>
                  </a:lnTo>
                  <a:lnTo>
                    <a:pt x="3114039" y="0"/>
                  </a:lnTo>
                  <a:lnTo>
                    <a:pt x="3258819" y="0"/>
                  </a:lnTo>
                  <a:lnTo>
                    <a:pt x="3258819" y="35560"/>
                  </a:lnTo>
                  <a:close/>
                  <a:moveTo>
                    <a:pt x="2970529" y="35560"/>
                  </a:moveTo>
                  <a:lnTo>
                    <a:pt x="2825749" y="35560"/>
                  </a:lnTo>
                  <a:lnTo>
                    <a:pt x="2825749" y="0"/>
                  </a:lnTo>
                  <a:lnTo>
                    <a:pt x="2970529" y="0"/>
                  </a:lnTo>
                  <a:lnTo>
                    <a:pt x="2970529" y="35560"/>
                  </a:lnTo>
                  <a:close/>
                  <a:moveTo>
                    <a:pt x="2682239" y="35560"/>
                  </a:moveTo>
                  <a:lnTo>
                    <a:pt x="2537459" y="35560"/>
                  </a:lnTo>
                  <a:lnTo>
                    <a:pt x="2537459" y="0"/>
                  </a:lnTo>
                  <a:lnTo>
                    <a:pt x="2682239" y="0"/>
                  </a:lnTo>
                  <a:lnTo>
                    <a:pt x="2682239" y="35560"/>
                  </a:lnTo>
                  <a:close/>
                  <a:moveTo>
                    <a:pt x="2393949" y="35560"/>
                  </a:moveTo>
                  <a:lnTo>
                    <a:pt x="2249169" y="35560"/>
                  </a:lnTo>
                  <a:lnTo>
                    <a:pt x="2249169" y="0"/>
                  </a:lnTo>
                  <a:lnTo>
                    <a:pt x="2393949" y="0"/>
                  </a:lnTo>
                  <a:lnTo>
                    <a:pt x="2393949" y="35560"/>
                  </a:lnTo>
                  <a:close/>
                  <a:moveTo>
                    <a:pt x="2105659" y="35560"/>
                  </a:moveTo>
                  <a:lnTo>
                    <a:pt x="1960880" y="35560"/>
                  </a:lnTo>
                  <a:lnTo>
                    <a:pt x="1960880" y="0"/>
                  </a:lnTo>
                  <a:lnTo>
                    <a:pt x="2105660" y="0"/>
                  </a:lnTo>
                  <a:lnTo>
                    <a:pt x="2105660" y="35560"/>
                  </a:lnTo>
                  <a:close/>
                  <a:moveTo>
                    <a:pt x="1817369" y="35560"/>
                  </a:moveTo>
                  <a:lnTo>
                    <a:pt x="1672589" y="35560"/>
                  </a:lnTo>
                  <a:lnTo>
                    <a:pt x="1672589" y="0"/>
                  </a:lnTo>
                  <a:lnTo>
                    <a:pt x="1817369" y="0"/>
                  </a:lnTo>
                  <a:lnTo>
                    <a:pt x="1817369" y="35560"/>
                  </a:lnTo>
                  <a:close/>
                  <a:moveTo>
                    <a:pt x="1529079" y="35560"/>
                  </a:moveTo>
                  <a:lnTo>
                    <a:pt x="1384299" y="35560"/>
                  </a:lnTo>
                  <a:lnTo>
                    <a:pt x="1384299" y="0"/>
                  </a:lnTo>
                  <a:lnTo>
                    <a:pt x="1529080" y="0"/>
                  </a:lnTo>
                  <a:lnTo>
                    <a:pt x="1529080" y="35560"/>
                  </a:lnTo>
                  <a:close/>
                  <a:moveTo>
                    <a:pt x="1240789" y="35560"/>
                  </a:moveTo>
                  <a:lnTo>
                    <a:pt x="1096010" y="35560"/>
                  </a:lnTo>
                  <a:lnTo>
                    <a:pt x="1096010" y="0"/>
                  </a:lnTo>
                  <a:lnTo>
                    <a:pt x="1240790" y="0"/>
                  </a:lnTo>
                  <a:lnTo>
                    <a:pt x="1240790" y="35560"/>
                  </a:lnTo>
                  <a:close/>
                  <a:moveTo>
                    <a:pt x="952499" y="35560"/>
                  </a:moveTo>
                  <a:lnTo>
                    <a:pt x="807720" y="35560"/>
                  </a:lnTo>
                  <a:lnTo>
                    <a:pt x="807720" y="0"/>
                  </a:lnTo>
                  <a:lnTo>
                    <a:pt x="952500" y="0"/>
                  </a:lnTo>
                  <a:lnTo>
                    <a:pt x="952500" y="35560"/>
                  </a:lnTo>
                  <a:close/>
                  <a:moveTo>
                    <a:pt x="664209" y="35560"/>
                  </a:moveTo>
                  <a:lnTo>
                    <a:pt x="519430" y="35560"/>
                  </a:lnTo>
                  <a:lnTo>
                    <a:pt x="519430" y="0"/>
                  </a:lnTo>
                  <a:lnTo>
                    <a:pt x="664210" y="0"/>
                  </a:lnTo>
                  <a:lnTo>
                    <a:pt x="664210" y="35560"/>
                  </a:lnTo>
                  <a:close/>
                  <a:moveTo>
                    <a:pt x="375919" y="35560"/>
                  </a:moveTo>
                  <a:lnTo>
                    <a:pt x="231140" y="35560"/>
                  </a:lnTo>
                  <a:lnTo>
                    <a:pt x="231140" y="0"/>
                  </a:lnTo>
                  <a:lnTo>
                    <a:pt x="375920" y="0"/>
                  </a:lnTo>
                  <a:lnTo>
                    <a:pt x="375920" y="35560"/>
                  </a:lnTo>
                  <a:close/>
                </a:path>
              </a:pathLst>
            </a:custGeom>
            <a:solidFill>
              <a:srgbClr val="106585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682947" y="7715963"/>
            <a:ext cx="351467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1070A"/>
                </a:solidFill>
                <a:latin typeface="Dosis Bold"/>
              </a:rPr>
              <a:t>ID:221-15-4755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-838352" y="-995007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4"/>
                </a:lnTo>
                <a:lnTo>
                  <a:pt x="5565195" y="4047414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40943" y="7893300"/>
            <a:ext cx="5939287" cy="4114800"/>
          </a:xfrm>
          <a:custGeom>
            <a:avLst/>
            <a:gdLst/>
            <a:ahLst/>
            <a:cxnLst/>
            <a:rect r="r" b="b" t="t" l="l"/>
            <a:pathLst>
              <a:path h="4114800" w="5939287">
                <a:moveTo>
                  <a:pt x="0" y="0"/>
                </a:moveTo>
                <a:lnTo>
                  <a:pt x="5939286" y="0"/>
                </a:lnTo>
                <a:lnTo>
                  <a:pt x="59392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02922" y="448966"/>
            <a:ext cx="5939287" cy="4114800"/>
          </a:xfrm>
          <a:custGeom>
            <a:avLst/>
            <a:gdLst/>
            <a:ahLst/>
            <a:cxnLst/>
            <a:rect r="r" b="b" t="t" l="l"/>
            <a:pathLst>
              <a:path h="4114800" w="5939287">
                <a:moveTo>
                  <a:pt x="0" y="0"/>
                </a:moveTo>
                <a:lnTo>
                  <a:pt x="5939287" y="0"/>
                </a:lnTo>
                <a:lnTo>
                  <a:pt x="59392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7800" y="1986214"/>
            <a:ext cx="6700284" cy="7225796"/>
          </a:xfrm>
          <a:custGeom>
            <a:avLst/>
            <a:gdLst/>
            <a:ahLst/>
            <a:cxnLst/>
            <a:rect r="r" b="b" t="t" l="l"/>
            <a:pathLst>
              <a:path h="7225796" w="6700284">
                <a:moveTo>
                  <a:pt x="0" y="0"/>
                </a:moveTo>
                <a:lnTo>
                  <a:pt x="6700283" y="0"/>
                </a:lnTo>
                <a:lnTo>
                  <a:pt x="6700283" y="7225796"/>
                </a:lnTo>
                <a:lnTo>
                  <a:pt x="0" y="7225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08590" y="8193667"/>
            <a:ext cx="2763732" cy="763795"/>
          </a:xfrm>
          <a:custGeom>
            <a:avLst/>
            <a:gdLst/>
            <a:ahLst/>
            <a:cxnLst/>
            <a:rect r="r" b="b" t="t" l="l"/>
            <a:pathLst>
              <a:path h="763795" w="2763732">
                <a:moveTo>
                  <a:pt x="0" y="0"/>
                </a:moveTo>
                <a:lnTo>
                  <a:pt x="2763733" y="0"/>
                </a:lnTo>
                <a:lnTo>
                  <a:pt x="2763733" y="763795"/>
                </a:lnTo>
                <a:lnTo>
                  <a:pt x="0" y="7637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77660" y="8216811"/>
            <a:ext cx="2763732" cy="763795"/>
          </a:xfrm>
          <a:custGeom>
            <a:avLst/>
            <a:gdLst/>
            <a:ahLst/>
            <a:cxnLst/>
            <a:rect r="r" b="b" t="t" l="l"/>
            <a:pathLst>
              <a:path h="763795" w="2763732">
                <a:moveTo>
                  <a:pt x="0" y="0"/>
                </a:moveTo>
                <a:lnTo>
                  <a:pt x="2763733" y="0"/>
                </a:lnTo>
                <a:lnTo>
                  <a:pt x="2763733" y="763796"/>
                </a:lnTo>
                <a:lnTo>
                  <a:pt x="0" y="7637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11621" y="2032504"/>
            <a:ext cx="7062799" cy="7225796"/>
            <a:chOff x="0" y="0"/>
            <a:chExt cx="9417066" cy="96343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41677" y="0"/>
              <a:ext cx="8933711" cy="9634395"/>
            </a:xfrm>
            <a:custGeom>
              <a:avLst/>
              <a:gdLst/>
              <a:ahLst/>
              <a:cxnLst/>
              <a:rect r="r" b="b" t="t" l="l"/>
              <a:pathLst>
                <a:path h="9634395" w="8933711">
                  <a:moveTo>
                    <a:pt x="0" y="0"/>
                  </a:moveTo>
                  <a:lnTo>
                    <a:pt x="8933712" y="0"/>
                  </a:lnTo>
                  <a:lnTo>
                    <a:pt x="8933712" y="9634395"/>
                  </a:lnTo>
                  <a:lnTo>
                    <a:pt x="0" y="963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1682081"/>
              <a:ext cx="9417066" cy="839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853919" y="8229600"/>
            <a:ext cx="2763732" cy="763795"/>
          </a:xfrm>
          <a:custGeom>
            <a:avLst/>
            <a:gdLst/>
            <a:ahLst/>
            <a:cxnLst/>
            <a:rect r="r" b="b" t="t" l="l"/>
            <a:pathLst>
              <a:path h="763795" w="2763732">
                <a:moveTo>
                  <a:pt x="0" y="0"/>
                </a:moveTo>
                <a:lnTo>
                  <a:pt x="2763733" y="0"/>
                </a:lnTo>
                <a:lnTo>
                  <a:pt x="2763733" y="763795"/>
                </a:lnTo>
                <a:lnTo>
                  <a:pt x="0" y="7637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21291" y="3304925"/>
            <a:ext cx="2596361" cy="1258841"/>
          </a:xfrm>
          <a:custGeom>
            <a:avLst/>
            <a:gdLst/>
            <a:ahLst/>
            <a:cxnLst/>
            <a:rect r="r" b="b" t="t" l="l"/>
            <a:pathLst>
              <a:path h="1258841" w="2596361">
                <a:moveTo>
                  <a:pt x="0" y="0"/>
                </a:moveTo>
                <a:lnTo>
                  <a:pt x="2596361" y="0"/>
                </a:lnTo>
                <a:lnTo>
                  <a:pt x="2596361" y="1258841"/>
                </a:lnTo>
                <a:lnTo>
                  <a:pt x="0" y="12588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43021" y="4563766"/>
            <a:ext cx="2807023" cy="1254535"/>
          </a:xfrm>
          <a:custGeom>
            <a:avLst/>
            <a:gdLst/>
            <a:ahLst/>
            <a:cxnLst/>
            <a:rect r="r" b="b" t="t" l="l"/>
            <a:pathLst>
              <a:path h="1254535" w="2807023">
                <a:moveTo>
                  <a:pt x="0" y="0"/>
                </a:moveTo>
                <a:lnTo>
                  <a:pt x="2807023" y="0"/>
                </a:lnTo>
                <a:lnTo>
                  <a:pt x="2807023" y="1254536"/>
                </a:lnTo>
                <a:lnTo>
                  <a:pt x="0" y="12545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49193" y="5818302"/>
            <a:ext cx="2993828" cy="1708243"/>
          </a:xfrm>
          <a:custGeom>
            <a:avLst/>
            <a:gdLst/>
            <a:ahLst/>
            <a:cxnLst/>
            <a:rect r="r" b="b" t="t" l="l"/>
            <a:pathLst>
              <a:path h="1708243" w="2993828">
                <a:moveTo>
                  <a:pt x="0" y="0"/>
                </a:moveTo>
                <a:lnTo>
                  <a:pt x="2993828" y="0"/>
                </a:lnTo>
                <a:lnTo>
                  <a:pt x="2993828" y="1708243"/>
                </a:lnTo>
                <a:lnTo>
                  <a:pt x="0" y="17082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943021" y="7017367"/>
            <a:ext cx="3048703" cy="1751867"/>
          </a:xfrm>
          <a:custGeom>
            <a:avLst/>
            <a:gdLst/>
            <a:ahLst/>
            <a:cxnLst/>
            <a:rect r="r" b="b" t="t" l="l"/>
            <a:pathLst>
              <a:path h="1751867" w="3048703">
                <a:moveTo>
                  <a:pt x="0" y="0"/>
                </a:moveTo>
                <a:lnTo>
                  <a:pt x="3048703" y="0"/>
                </a:lnTo>
                <a:lnTo>
                  <a:pt x="3048703" y="1751866"/>
                </a:lnTo>
                <a:lnTo>
                  <a:pt x="0" y="175186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97012" y="664138"/>
            <a:ext cx="766100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1070A"/>
                </a:solidFill>
                <a:latin typeface="Carelia"/>
              </a:rPr>
              <a:t>Computer Applications in the Society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91318" y="664138"/>
            <a:ext cx="766100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1070A"/>
                </a:solidFill>
                <a:latin typeface="Carelia"/>
              </a:rPr>
              <a:t>Internet Based Applications in the Society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6542" y="3228725"/>
            <a:ext cx="7062799" cy="466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</a:rPr>
              <a:t>Education/Research,</a:t>
            </a:r>
          </a:p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</a:rPr>
              <a:t> Government, </a:t>
            </a:r>
          </a:p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</a:rPr>
              <a:t>Finance, </a:t>
            </a:r>
          </a:p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</a:rPr>
              <a:t>Healthcare,</a:t>
            </a:r>
          </a:p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  <a:sym typeface="Carelia"/>
              </a:rPr>
              <a:t>Publishing,  </a:t>
            </a:r>
          </a:p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</a:rPr>
              <a:t>Industry, </a:t>
            </a:r>
          </a:p>
          <a:p>
            <a:pPr algn="ctr">
              <a:lnSpc>
                <a:spcPts val="5351"/>
              </a:lnSpc>
            </a:pPr>
            <a:r>
              <a:rPr lang="en-US" sz="3822">
                <a:solidFill>
                  <a:srgbClr val="01070A"/>
                </a:solidFill>
                <a:latin typeface="Carelia"/>
              </a:rPr>
              <a:t> Personal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888020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76632" y="676101"/>
            <a:ext cx="9333747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1070A"/>
                </a:solidFill>
                <a:latin typeface="Carelia"/>
              </a:rPr>
              <a:t>Malware </a:t>
            </a:r>
          </a:p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1070A"/>
                </a:solidFill>
                <a:latin typeface="Carelia"/>
              </a:rPr>
              <a:t>(malicious software)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104" y="2864011"/>
            <a:ext cx="6518633" cy="5307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4450" indent="-467225" lvl="1">
              <a:lnSpc>
                <a:spcPts val="7054"/>
              </a:lnSpc>
              <a:buFont typeface="Arial"/>
              <a:buChar char="•"/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Viruses</a:t>
            </a:r>
          </a:p>
          <a:p>
            <a:pPr algn="l" marL="934450" indent="-467225" lvl="1">
              <a:lnSpc>
                <a:spcPts val="7054"/>
              </a:lnSpc>
              <a:buFont typeface="Arial"/>
              <a:buChar char="•"/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Worms</a:t>
            </a:r>
          </a:p>
          <a:p>
            <a:pPr algn="l" marL="934450" indent="-467225" lvl="1">
              <a:lnSpc>
                <a:spcPts val="7054"/>
              </a:lnSpc>
              <a:buFont typeface="Arial"/>
              <a:buChar char="•"/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Trojan horses</a:t>
            </a:r>
          </a:p>
          <a:p>
            <a:pPr algn="l" marL="934450" indent="-467225" lvl="1">
              <a:lnSpc>
                <a:spcPts val="7054"/>
              </a:lnSpc>
              <a:buFont typeface="Arial"/>
              <a:buChar char="•"/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SQL injection attacks</a:t>
            </a:r>
          </a:p>
          <a:p>
            <a:pPr algn="l" marL="934450" indent="-467225" lvl="1">
              <a:lnSpc>
                <a:spcPts val="7054"/>
              </a:lnSpc>
              <a:buFont typeface="Arial"/>
              <a:buChar char="•"/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Spyware</a:t>
            </a:r>
          </a:p>
          <a:p>
            <a:pPr algn="l" marL="934450" indent="-467225" lvl="1">
              <a:lnSpc>
                <a:spcPts val="7054"/>
              </a:lnSpc>
              <a:buFont typeface="Arial"/>
              <a:buChar char="•"/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Key loggers</a:t>
            </a:r>
            <a:r>
              <a:rPr lang="en-US" sz="4328">
                <a:solidFill>
                  <a:srgbClr val="01070A"/>
                </a:solidFill>
                <a:latin typeface="Dosis Bold"/>
              </a:rPr>
              <a:t>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5935" y="1516140"/>
            <a:ext cx="12959953" cy="6791564"/>
            <a:chOff x="0" y="0"/>
            <a:chExt cx="3413321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332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413321">
                  <a:moveTo>
                    <a:pt x="0" y="0"/>
                  </a:moveTo>
                  <a:lnTo>
                    <a:pt x="3413321" y="0"/>
                  </a:lnTo>
                  <a:lnTo>
                    <a:pt x="3413321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1332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8114" y="1516140"/>
            <a:ext cx="12789206" cy="6791564"/>
            <a:chOff x="0" y="0"/>
            <a:chExt cx="3368351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835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368351">
                  <a:moveTo>
                    <a:pt x="6659" y="0"/>
                  </a:moveTo>
                  <a:lnTo>
                    <a:pt x="3361692" y="0"/>
                  </a:lnTo>
                  <a:cubicBezTo>
                    <a:pt x="3363458" y="0"/>
                    <a:pt x="3365152" y="702"/>
                    <a:pt x="3366400" y="1950"/>
                  </a:cubicBezTo>
                  <a:cubicBezTo>
                    <a:pt x="3367649" y="3199"/>
                    <a:pt x="3368351" y="4893"/>
                    <a:pt x="3368351" y="6659"/>
                  </a:cubicBezTo>
                  <a:lnTo>
                    <a:pt x="3368351" y="1782066"/>
                  </a:lnTo>
                  <a:cubicBezTo>
                    <a:pt x="3368351" y="1783832"/>
                    <a:pt x="3367649" y="1785526"/>
                    <a:pt x="3366400" y="1786774"/>
                  </a:cubicBezTo>
                  <a:cubicBezTo>
                    <a:pt x="3365152" y="1788023"/>
                    <a:pt x="3363458" y="1788725"/>
                    <a:pt x="3361692" y="1788725"/>
                  </a:cubicBezTo>
                  <a:lnTo>
                    <a:pt x="6659" y="1788725"/>
                  </a:lnTo>
                  <a:cubicBezTo>
                    <a:pt x="4893" y="1788725"/>
                    <a:pt x="3199" y="1788023"/>
                    <a:pt x="1950" y="1786774"/>
                  </a:cubicBezTo>
                  <a:cubicBezTo>
                    <a:pt x="702" y="1785526"/>
                    <a:pt x="0" y="1783832"/>
                    <a:pt x="0" y="1782066"/>
                  </a:cubicBezTo>
                  <a:lnTo>
                    <a:pt x="0" y="6659"/>
                  </a:lnTo>
                  <a:cubicBezTo>
                    <a:pt x="0" y="4893"/>
                    <a:pt x="702" y="3199"/>
                    <a:pt x="1950" y="1950"/>
                  </a:cubicBezTo>
                  <a:cubicBezTo>
                    <a:pt x="3199" y="702"/>
                    <a:pt x="4893" y="0"/>
                    <a:pt x="66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6835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489796" y="1042721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8"/>
                </a:lnTo>
                <a:lnTo>
                  <a:pt x="0" y="946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87620" y="7200900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95888" y="2308842"/>
            <a:ext cx="6693509" cy="4591153"/>
          </a:xfrm>
          <a:custGeom>
            <a:avLst/>
            <a:gdLst/>
            <a:ahLst/>
            <a:cxnLst/>
            <a:rect r="r" b="b" t="t" l="l"/>
            <a:pathLst>
              <a:path h="4591153" w="6693509">
                <a:moveTo>
                  <a:pt x="0" y="0"/>
                </a:moveTo>
                <a:lnTo>
                  <a:pt x="6693509" y="0"/>
                </a:lnTo>
                <a:lnTo>
                  <a:pt x="6693509" y="4591154"/>
                </a:lnTo>
                <a:lnTo>
                  <a:pt x="0" y="45911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027" t="-1734" r="-1202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48006" y="2458190"/>
            <a:ext cx="9350173" cy="10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</a:rPr>
              <a:t>What are Cyber Crime?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8402" y="4121112"/>
            <a:ext cx="12698884" cy="247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083" indent="-301542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1070A"/>
                </a:solidFill>
                <a:latin typeface="Open Sauce Bold"/>
              </a:rPr>
              <a:t>Cybercrime  is  when  bad  guys  use </a:t>
            </a:r>
            <a:r>
              <a:rPr lang="en-US" sz="2793">
                <a:solidFill>
                  <a:srgbClr val="01070A"/>
                </a:solidFill>
                <a:latin typeface="Open Sauce Bold"/>
              </a:rPr>
              <a:t>computers  to  do  bad  things .</a:t>
            </a:r>
          </a:p>
          <a:p>
            <a:pPr algn="l">
              <a:lnSpc>
                <a:spcPts val="3910"/>
              </a:lnSpc>
            </a:pPr>
          </a:p>
          <a:p>
            <a:pPr algn="l" marL="603083" indent="-301542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1070A"/>
                </a:solidFill>
                <a:latin typeface="Open Sauce Bold"/>
              </a:rPr>
              <a:t>They  might  sneak  into  Your computer  and  take  Your  things.</a:t>
            </a:r>
          </a:p>
          <a:p>
            <a:pPr algn="l">
              <a:lnSpc>
                <a:spcPts val="3910"/>
              </a:lnSpc>
            </a:pPr>
          </a:p>
          <a:p>
            <a:pPr algn="l" marL="603083" indent="-301542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1070A"/>
                </a:solidFill>
                <a:latin typeface="Open Sauce Bold"/>
              </a:rPr>
              <a:t>Cybercrime  is  like  a sneaky digital  thief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888020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62547" y="827604"/>
            <a:ext cx="933374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1070A"/>
                </a:solidFill>
                <a:latin typeface="Carelia"/>
              </a:rPr>
              <a:t>TYPES OF CYBERCRIME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104" y="1879105"/>
            <a:ext cx="6518633" cy="535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1. Online Scams</a:t>
            </a:r>
          </a:p>
          <a:p>
            <a:pPr algn="l">
              <a:lnSpc>
                <a:spcPts val="8699"/>
              </a:lnSpc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2. Hacking</a:t>
            </a:r>
          </a:p>
          <a:p>
            <a:pPr algn="l">
              <a:lnSpc>
                <a:spcPts val="8699"/>
              </a:lnSpc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3. Identity Theft</a:t>
            </a:r>
          </a:p>
          <a:p>
            <a:pPr algn="l">
              <a:lnSpc>
                <a:spcPts val="8699"/>
              </a:lnSpc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4. Cyberbullying</a:t>
            </a:r>
          </a:p>
          <a:p>
            <a:pPr algn="l">
              <a:lnSpc>
                <a:spcPts val="8699"/>
              </a:lnSpc>
            </a:pPr>
            <a:r>
              <a:rPr lang="en-US" sz="4328">
                <a:solidFill>
                  <a:srgbClr val="01070A"/>
                </a:solidFill>
                <a:latin typeface="Dosis Bold"/>
              </a:rPr>
              <a:t>5. Malware Attacks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2879" y="1539230"/>
            <a:ext cx="581537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1070A"/>
                </a:solidFill>
                <a:latin typeface="Carelia"/>
              </a:rPr>
              <a:t>Information Security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33513" y="606397"/>
            <a:ext cx="6148682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1070A"/>
                </a:solidFill>
                <a:latin typeface="Carelia"/>
              </a:rPr>
              <a:t>Types of Network Security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868513" y="-144184"/>
            <a:ext cx="2781573" cy="1653562"/>
          </a:xfrm>
          <a:custGeom>
            <a:avLst/>
            <a:gdLst/>
            <a:ahLst/>
            <a:cxnLst/>
            <a:rect r="r" b="b" t="t" l="l"/>
            <a:pathLst>
              <a:path h="1653562" w="2781573">
                <a:moveTo>
                  <a:pt x="0" y="0"/>
                </a:moveTo>
                <a:lnTo>
                  <a:pt x="2781574" y="0"/>
                </a:lnTo>
                <a:lnTo>
                  <a:pt x="2781574" y="1653562"/>
                </a:lnTo>
                <a:lnTo>
                  <a:pt x="0" y="1653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9874" y="3285537"/>
            <a:ext cx="5774134" cy="5753137"/>
            <a:chOff x="0" y="0"/>
            <a:chExt cx="7698845" cy="7670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98845" cy="7670849"/>
            </a:xfrm>
            <a:custGeom>
              <a:avLst/>
              <a:gdLst/>
              <a:ahLst/>
              <a:cxnLst/>
              <a:rect r="r" b="b" t="t" l="l"/>
              <a:pathLst>
                <a:path h="7670849" w="7698845">
                  <a:moveTo>
                    <a:pt x="0" y="0"/>
                  </a:moveTo>
                  <a:lnTo>
                    <a:pt x="7698845" y="0"/>
                  </a:lnTo>
                  <a:lnTo>
                    <a:pt x="7698845" y="7670849"/>
                  </a:lnTo>
                  <a:lnTo>
                    <a:pt x="0" y="7670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15138" y="1436755"/>
              <a:ext cx="6545364" cy="3954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3428" indent="-386714" lvl="1">
                <a:lnSpc>
                  <a:spcPts val="8454"/>
                </a:lnSpc>
                <a:buFont typeface="Arial"/>
                <a:buChar char="•"/>
              </a:pPr>
              <a:r>
                <a:rPr lang="en-US" sz="3582">
                  <a:solidFill>
                    <a:srgbClr val="01070A"/>
                  </a:solidFill>
                  <a:latin typeface="Open Sans Bold"/>
                </a:rPr>
                <a:t>Physical Security</a:t>
              </a:r>
            </a:p>
            <a:p>
              <a:pPr algn="l" marL="773428" indent="-386714" lvl="1">
                <a:lnSpc>
                  <a:spcPts val="8454"/>
                </a:lnSpc>
                <a:buFont typeface="Arial"/>
                <a:buChar char="•"/>
              </a:pPr>
              <a:r>
                <a:rPr lang="en-US" sz="3582">
                  <a:solidFill>
                    <a:srgbClr val="01070A"/>
                  </a:solidFill>
                  <a:latin typeface="Open Sans Bold"/>
                </a:rPr>
                <a:t>Network Security</a:t>
              </a:r>
            </a:p>
            <a:p>
              <a:pPr algn="l" marL="773428" indent="-386714" lvl="1">
                <a:lnSpc>
                  <a:spcPts val="8454"/>
                </a:lnSpc>
                <a:buFont typeface="Arial"/>
                <a:buChar char="•"/>
              </a:pPr>
              <a:r>
                <a:rPr lang="en-US" sz="3582">
                  <a:solidFill>
                    <a:srgbClr val="01070A"/>
                  </a:solidFill>
                  <a:latin typeface="Open Sans Bold"/>
                </a:rPr>
                <a:t>Data Security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495846">
            <a:off x="280446" y="8630155"/>
            <a:ext cx="2110746" cy="2953970"/>
          </a:xfrm>
          <a:custGeom>
            <a:avLst/>
            <a:gdLst/>
            <a:ahLst/>
            <a:cxnLst/>
            <a:rect r="r" b="b" t="t" l="l"/>
            <a:pathLst>
              <a:path h="2953970" w="2110746">
                <a:moveTo>
                  <a:pt x="0" y="0"/>
                </a:moveTo>
                <a:lnTo>
                  <a:pt x="2110746" y="0"/>
                </a:lnTo>
                <a:lnTo>
                  <a:pt x="2110746" y="2953970"/>
                </a:lnTo>
                <a:lnTo>
                  <a:pt x="0" y="2953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44033" y="2252328"/>
            <a:ext cx="6327644" cy="7220341"/>
          </a:xfrm>
          <a:custGeom>
            <a:avLst/>
            <a:gdLst/>
            <a:ahLst/>
            <a:cxnLst/>
            <a:rect r="r" b="b" t="t" l="l"/>
            <a:pathLst>
              <a:path h="7220341" w="6327644">
                <a:moveTo>
                  <a:pt x="0" y="0"/>
                </a:moveTo>
                <a:lnTo>
                  <a:pt x="6327644" y="0"/>
                </a:lnTo>
                <a:lnTo>
                  <a:pt x="6327644" y="7220341"/>
                </a:lnTo>
                <a:lnTo>
                  <a:pt x="0" y="7220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750094" y="3397998"/>
            <a:ext cx="7530504" cy="586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Access control</a:t>
            </a:r>
          </a:p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Antivirus and antimalware software</a:t>
            </a:r>
          </a:p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Application security</a:t>
            </a:r>
          </a:p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Data loss prevention</a:t>
            </a:r>
          </a:p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Email security</a:t>
            </a:r>
          </a:p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Mobile device security</a:t>
            </a:r>
          </a:p>
          <a:p>
            <a:pPr algn="l" marL="540846" indent="-270423" lvl="1">
              <a:lnSpc>
                <a:spcPts val="5911"/>
              </a:lnSpc>
              <a:buFont typeface="Arial"/>
              <a:buChar char="•"/>
            </a:pPr>
            <a:r>
              <a:rPr lang="en-US" sz="2505">
                <a:solidFill>
                  <a:srgbClr val="01070A"/>
                </a:solidFill>
                <a:latin typeface="Open Sans Bold"/>
              </a:rPr>
              <a:t>Security information and event management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17570" y="1516140"/>
            <a:ext cx="12959953" cy="6791564"/>
            <a:chOff x="0" y="0"/>
            <a:chExt cx="3413321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332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413321">
                  <a:moveTo>
                    <a:pt x="0" y="0"/>
                  </a:moveTo>
                  <a:lnTo>
                    <a:pt x="3413321" y="0"/>
                  </a:lnTo>
                  <a:lnTo>
                    <a:pt x="3413321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1332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02944" y="1516140"/>
            <a:ext cx="12789206" cy="6791564"/>
            <a:chOff x="0" y="0"/>
            <a:chExt cx="3368351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8351" cy="1788725"/>
            </a:xfrm>
            <a:custGeom>
              <a:avLst/>
              <a:gdLst/>
              <a:ahLst/>
              <a:cxnLst/>
              <a:rect r="r" b="b" t="t" l="l"/>
              <a:pathLst>
                <a:path h="1788725" w="3368351">
                  <a:moveTo>
                    <a:pt x="6659" y="0"/>
                  </a:moveTo>
                  <a:lnTo>
                    <a:pt x="3361692" y="0"/>
                  </a:lnTo>
                  <a:cubicBezTo>
                    <a:pt x="3363458" y="0"/>
                    <a:pt x="3365152" y="702"/>
                    <a:pt x="3366400" y="1950"/>
                  </a:cubicBezTo>
                  <a:cubicBezTo>
                    <a:pt x="3367649" y="3199"/>
                    <a:pt x="3368351" y="4893"/>
                    <a:pt x="3368351" y="6659"/>
                  </a:cubicBezTo>
                  <a:lnTo>
                    <a:pt x="3368351" y="1782066"/>
                  </a:lnTo>
                  <a:cubicBezTo>
                    <a:pt x="3368351" y="1783832"/>
                    <a:pt x="3367649" y="1785526"/>
                    <a:pt x="3366400" y="1786774"/>
                  </a:cubicBezTo>
                  <a:cubicBezTo>
                    <a:pt x="3365152" y="1788023"/>
                    <a:pt x="3363458" y="1788725"/>
                    <a:pt x="3361692" y="1788725"/>
                  </a:cubicBezTo>
                  <a:lnTo>
                    <a:pt x="6659" y="1788725"/>
                  </a:lnTo>
                  <a:cubicBezTo>
                    <a:pt x="4893" y="1788725"/>
                    <a:pt x="3199" y="1788023"/>
                    <a:pt x="1950" y="1786774"/>
                  </a:cubicBezTo>
                  <a:cubicBezTo>
                    <a:pt x="702" y="1785526"/>
                    <a:pt x="0" y="1783832"/>
                    <a:pt x="0" y="1782066"/>
                  </a:cubicBezTo>
                  <a:lnTo>
                    <a:pt x="0" y="6659"/>
                  </a:lnTo>
                  <a:cubicBezTo>
                    <a:pt x="0" y="4893"/>
                    <a:pt x="702" y="3199"/>
                    <a:pt x="1950" y="1950"/>
                  </a:cubicBezTo>
                  <a:cubicBezTo>
                    <a:pt x="3199" y="702"/>
                    <a:pt x="4893" y="0"/>
                    <a:pt x="66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68351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63880" y="1042721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8"/>
                </a:lnTo>
                <a:lnTo>
                  <a:pt x="0" y="946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96676" y="7397853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6" y="0"/>
                </a:lnTo>
                <a:lnTo>
                  <a:pt x="6921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7739" y="2563578"/>
            <a:ext cx="1193961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1070A"/>
                </a:solidFill>
                <a:latin typeface="Carelia"/>
              </a:rPr>
              <a:t>How  can  we protect  our-self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7570" y="3751028"/>
            <a:ext cx="12698884" cy="3434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083" indent="-301542" lvl="1">
              <a:lnSpc>
                <a:spcPts val="6983"/>
              </a:lnSpc>
              <a:buFont typeface="Arial"/>
              <a:buChar char="•"/>
            </a:pPr>
            <a:r>
              <a:rPr lang="en-US" sz="2793">
                <a:solidFill>
                  <a:srgbClr val="01070A"/>
                </a:solidFill>
                <a:latin typeface="Open Sauce Bold"/>
              </a:rPr>
              <a:t>Use  strong  passwords  that  are </a:t>
            </a:r>
            <a:r>
              <a:rPr lang="en-US" sz="2793">
                <a:solidFill>
                  <a:srgbClr val="01070A"/>
                </a:solidFill>
                <a:latin typeface="Open Sauce Bold"/>
              </a:rPr>
              <a:t>hard  to  guess .</a:t>
            </a:r>
          </a:p>
          <a:p>
            <a:pPr algn="l" marL="603083" indent="-301542" lvl="1">
              <a:lnSpc>
                <a:spcPts val="6983"/>
              </a:lnSpc>
              <a:buFont typeface="Arial"/>
              <a:buChar char="•"/>
            </a:pPr>
            <a:r>
              <a:rPr lang="en-US" sz="2793">
                <a:solidFill>
                  <a:srgbClr val="01070A"/>
                </a:solidFill>
                <a:latin typeface="Open Sauce Bold"/>
              </a:rPr>
              <a:t>Don't  click  on  links  or  open emails  from  people  you  don't know .</a:t>
            </a:r>
          </a:p>
          <a:p>
            <a:pPr algn="l" marL="603083" indent="-301542" lvl="1">
              <a:lnSpc>
                <a:spcPts val="6983"/>
              </a:lnSpc>
              <a:buFont typeface="Arial"/>
              <a:buChar char="•"/>
            </a:pPr>
            <a:r>
              <a:rPr lang="en-US" sz="2793">
                <a:solidFill>
                  <a:srgbClr val="01070A"/>
                </a:solidFill>
                <a:latin typeface="Open Sauce Bold"/>
              </a:rPr>
              <a:t>Keep   Your  computer  AND apps updated  to  stay  safe  from  viruses 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27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17271" y="6673801"/>
            <a:ext cx="5453459" cy="813562"/>
            <a:chOff x="0" y="0"/>
            <a:chExt cx="1319901" cy="196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9901" cy="196906"/>
            </a:xfrm>
            <a:custGeom>
              <a:avLst/>
              <a:gdLst/>
              <a:ahLst/>
              <a:cxnLst/>
              <a:rect r="r" b="b" t="t" l="l"/>
              <a:pathLst>
                <a:path h="196906" w="1319901">
                  <a:moveTo>
                    <a:pt x="11357" y="0"/>
                  </a:moveTo>
                  <a:lnTo>
                    <a:pt x="1308544" y="0"/>
                  </a:lnTo>
                  <a:cubicBezTo>
                    <a:pt x="1311556" y="0"/>
                    <a:pt x="1314445" y="1197"/>
                    <a:pt x="1316574" y="3326"/>
                  </a:cubicBezTo>
                  <a:cubicBezTo>
                    <a:pt x="1318704" y="5456"/>
                    <a:pt x="1319901" y="8345"/>
                    <a:pt x="1319901" y="11357"/>
                  </a:cubicBezTo>
                  <a:lnTo>
                    <a:pt x="1319901" y="185549"/>
                  </a:lnTo>
                  <a:cubicBezTo>
                    <a:pt x="1319901" y="188561"/>
                    <a:pt x="1318704" y="191450"/>
                    <a:pt x="1316574" y="193580"/>
                  </a:cubicBezTo>
                  <a:cubicBezTo>
                    <a:pt x="1314445" y="195710"/>
                    <a:pt x="1311556" y="196906"/>
                    <a:pt x="1308544" y="196906"/>
                  </a:cubicBezTo>
                  <a:lnTo>
                    <a:pt x="11357" y="196906"/>
                  </a:lnTo>
                  <a:cubicBezTo>
                    <a:pt x="8345" y="196906"/>
                    <a:pt x="5456" y="195710"/>
                    <a:pt x="3326" y="193580"/>
                  </a:cubicBezTo>
                  <a:cubicBezTo>
                    <a:pt x="1197" y="191450"/>
                    <a:pt x="0" y="188561"/>
                    <a:pt x="0" y="185549"/>
                  </a:cubicBezTo>
                  <a:lnTo>
                    <a:pt x="0" y="11357"/>
                  </a:lnTo>
                  <a:cubicBezTo>
                    <a:pt x="0" y="8345"/>
                    <a:pt x="1197" y="5456"/>
                    <a:pt x="3326" y="3326"/>
                  </a:cubicBezTo>
                  <a:cubicBezTo>
                    <a:pt x="5456" y="1197"/>
                    <a:pt x="8345" y="0"/>
                    <a:pt x="11357" y="0"/>
                  </a:cubicBezTo>
                  <a:close/>
                </a:path>
              </a:pathLst>
            </a:custGeom>
            <a:solidFill>
              <a:srgbClr val="1E3F4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19901" cy="263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Dosis Medium"/>
                </a:rPr>
                <a:t>Jannatul Ferdous Riva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633" y="7042094"/>
            <a:ext cx="4653210" cy="3244906"/>
          </a:xfrm>
          <a:custGeom>
            <a:avLst/>
            <a:gdLst/>
            <a:ahLst/>
            <a:cxnLst/>
            <a:rect r="r" b="b" t="t" l="l"/>
            <a:pathLst>
              <a:path h="3244906" w="4653210">
                <a:moveTo>
                  <a:pt x="0" y="0"/>
                </a:moveTo>
                <a:lnTo>
                  <a:pt x="4653210" y="0"/>
                </a:lnTo>
                <a:lnTo>
                  <a:pt x="4653210" y="3244906"/>
                </a:lnTo>
                <a:lnTo>
                  <a:pt x="0" y="324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54590" y="7279811"/>
            <a:ext cx="4653210" cy="3244906"/>
          </a:xfrm>
          <a:custGeom>
            <a:avLst/>
            <a:gdLst/>
            <a:ahLst/>
            <a:cxnLst/>
            <a:rect r="r" b="b" t="t" l="l"/>
            <a:pathLst>
              <a:path h="3244906" w="4653210">
                <a:moveTo>
                  <a:pt x="0" y="0"/>
                </a:moveTo>
                <a:lnTo>
                  <a:pt x="4653210" y="0"/>
                </a:lnTo>
                <a:lnTo>
                  <a:pt x="4653210" y="3244906"/>
                </a:lnTo>
                <a:lnTo>
                  <a:pt x="0" y="324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5005371" y="0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676388" y="1433777"/>
            <a:ext cx="4935225" cy="4935225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6026150"/>
                  </a:moveTo>
                  <a:cubicBezTo>
                    <a:pt x="6350000" y="6205220"/>
                    <a:pt x="6205220" y="6350000"/>
                    <a:pt x="6026150" y="6350000"/>
                  </a:cubicBezTo>
                  <a:lnTo>
                    <a:pt x="323850" y="6350000"/>
                  </a:lnTo>
                  <a:cubicBezTo>
                    <a:pt x="144780" y="6350000"/>
                    <a:pt x="0" y="6205220"/>
                    <a:pt x="0" y="6026150"/>
                  </a:cubicBezTo>
                  <a:lnTo>
                    <a:pt x="0" y="323850"/>
                  </a:lnTo>
                  <a:cubicBezTo>
                    <a:pt x="0" y="144780"/>
                    <a:pt x="144780" y="0"/>
                    <a:pt x="323850" y="0"/>
                  </a:cubicBezTo>
                  <a:lnTo>
                    <a:pt x="6026150" y="0"/>
                  </a:lnTo>
                  <a:cubicBezTo>
                    <a:pt x="6205220" y="0"/>
                    <a:pt x="6350000" y="144780"/>
                    <a:pt x="6350000" y="323850"/>
                  </a:cubicBezTo>
                  <a:lnTo>
                    <a:pt x="6350000" y="6026150"/>
                  </a:lnTo>
                  <a:close/>
                </a:path>
              </a:pathLst>
            </a:custGeom>
            <a:blipFill>
              <a:blip r:embed="rId7"/>
              <a:stretch>
                <a:fillRect l="0" t="-6348" r="0" b="-71428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72720" y="173990"/>
              <a:ext cx="6004560" cy="6003290"/>
            </a:xfrm>
            <a:custGeom>
              <a:avLst/>
              <a:gdLst/>
              <a:ahLst/>
              <a:cxnLst/>
              <a:rect r="r" b="b" t="t" l="l"/>
              <a:pathLst>
                <a:path h="6003290" w="6004560">
                  <a:moveTo>
                    <a:pt x="5773420" y="6003290"/>
                  </a:moveTo>
                  <a:lnTo>
                    <a:pt x="5628640" y="6003290"/>
                  </a:lnTo>
                  <a:lnTo>
                    <a:pt x="5628640" y="5967730"/>
                  </a:lnTo>
                  <a:lnTo>
                    <a:pt x="5773420" y="5967730"/>
                  </a:lnTo>
                  <a:lnTo>
                    <a:pt x="5773420" y="6003290"/>
                  </a:lnTo>
                  <a:close/>
                  <a:moveTo>
                    <a:pt x="5485130" y="6003290"/>
                  </a:moveTo>
                  <a:lnTo>
                    <a:pt x="5340350" y="6003290"/>
                  </a:lnTo>
                  <a:lnTo>
                    <a:pt x="5340350" y="5967730"/>
                  </a:lnTo>
                  <a:lnTo>
                    <a:pt x="5485130" y="5967730"/>
                  </a:lnTo>
                  <a:lnTo>
                    <a:pt x="5485130" y="6003290"/>
                  </a:lnTo>
                  <a:close/>
                  <a:moveTo>
                    <a:pt x="5196840" y="6003290"/>
                  </a:moveTo>
                  <a:lnTo>
                    <a:pt x="5052060" y="6003290"/>
                  </a:lnTo>
                  <a:lnTo>
                    <a:pt x="5052060" y="5967730"/>
                  </a:lnTo>
                  <a:lnTo>
                    <a:pt x="5196840" y="5967730"/>
                  </a:lnTo>
                  <a:lnTo>
                    <a:pt x="5196840" y="6003290"/>
                  </a:lnTo>
                  <a:close/>
                  <a:moveTo>
                    <a:pt x="4908550" y="6003290"/>
                  </a:moveTo>
                  <a:lnTo>
                    <a:pt x="4763770" y="6003290"/>
                  </a:lnTo>
                  <a:lnTo>
                    <a:pt x="4763770" y="5967730"/>
                  </a:lnTo>
                  <a:lnTo>
                    <a:pt x="4908550" y="5967730"/>
                  </a:lnTo>
                  <a:lnTo>
                    <a:pt x="4908550" y="6003290"/>
                  </a:lnTo>
                  <a:close/>
                  <a:moveTo>
                    <a:pt x="4620260" y="6003290"/>
                  </a:moveTo>
                  <a:lnTo>
                    <a:pt x="4475480" y="6003290"/>
                  </a:lnTo>
                  <a:lnTo>
                    <a:pt x="4475480" y="5967730"/>
                  </a:lnTo>
                  <a:lnTo>
                    <a:pt x="4620260" y="5967730"/>
                  </a:lnTo>
                  <a:lnTo>
                    <a:pt x="4620260" y="6003290"/>
                  </a:lnTo>
                  <a:close/>
                  <a:moveTo>
                    <a:pt x="4331969" y="6003290"/>
                  </a:moveTo>
                  <a:lnTo>
                    <a:pt x="4187189" y="6003290"/>
                  </a:lnTo>
                  <a:lnTo>
                    <a:pt x="4187189" y="5967730"/>
                  </a:lnTo>
                  <a:lnTo>
                    <a:pt x="4331969" y="5967730"/>
                  </a:lnTo>
                  <a:lnTo>
                    <a:pt x="4331969" y="6003290"/>
                  </a:lnTo>
                  <a:close/>
                  <a:moveTo>
                    <a:pt x="4043679" y="6003290"/>
                  </a:moveTo>
                  <a:lnTo>
                    <a:pt x="3898899" y="6003290"/>
                  </a:lnTo>
                  <a:lnTo>
                    <a:pt x="3898899" y="5967730"/>
                  </a:lnTo>
                  <a:lnTo>
                    <a:pt x="4043680" y="5967730"/>
                  </a:lnTo>
                  <a:lnTo>
                    <a:pt x="4043680" y="6003290"/>
                  </a:lnTo>
                  <a:close/>
                  <a:moveTo>
                    <a:pt x="3755389" y="6003290"/>
                  </a:moveTo>
                  <a:lnTo>
                    <a:pt x="3610609" y="6003290"/>
                  </a:lnTo>
                  <a:lnTo>
                    <a:pt x="3610609" y="5967730"/>
                  </a:lnTo>
                  <a:lnTo>
                    <a:pt x="3755389" y="5967730"/>
                  </a:lnTo>
                  <a:lnTo>
                    <a:pt x="3755389" y="6003290"/>
                  </a:lnTo>
                  <a:close/>
                  <a:moveTo>
                    <a:pt x="3467099" y="6003290"/>
                  </a:moveTo>
                  <a:lnTo>
                    <a:pt x="3322319" y="6003290"/>
                  </a:lnTo>
                  <a:lnTo>
                    <a:pt x="3322319" y="5967730"/>
                  </a:lnTo>
                  <a:lnTo>
                    <a:pt x="3467099" y="5967730"/>
                  </a:lnTo>
                  <a:lnTo>
                    <a:pt x="3467099" y="6003290"/>
                  </a:lnTo>
                  <a:close/>
                  <a:moveTo>
                    <a:pt x="3178809" y="6003290"/>
                  </a:moveTo>
                  <a:lnTo>
                    <a:pt x="3034029" y="6003290"/>
                  </a:lnTo>
                  <a:lnTo>
                    <a:pt x="3034029" y="5967730"/>
                  </a:lnTo>
                  <a:lnTo>
                    <a:pt x="3178809" y="5967730"/>
                  </a:lnTo>
                  <a:lnTo>
                    <a:pt x="3178809" y="6003290"/>
                  </a:lnTo>
                  <a:close/>
                  <a:moveTo>
                    <a:pt x="2890519" y="6003290"/>
                  </a:moveTo>
                  <a:lnTo>
                    <a:pt x="2745739" y="6003290"/>
                  </a:lnTo>
                  <a:lnTo>
                    <a:pt x="2745739" y="5967730"/>
                  </a:lnTo>
                  <a:lnTo>
                    <a:pt x="2890519" y="5967730"/>
                  </a:lnTo>
                  <a:lnTo>
                    <a:pt x="2890519" y="6003290"/>
                  </a:lnTo>
                  <a:close/>
                  <a:moveTo>
                    <a:pt x="2602229" y="6003290"/>
                  </a:moveTo>
                  <a:lnTo>
                    <a:pt x="2457449" y="6003290"/>
                  </a:lnTo>
                  <a:lnTo>
                    <a:pt x="2457449" y="5967730"/>
                  </a:lnTo>
                  <a:lnTo>
                    <a:pt x="2602229" y="5967730"/>
                  </a:lnTo>
                  <a:lnTo>
                    <a:pt x="2602229" y="6003290"/>
                  </a:lnTo>
                  <a:close/>
                  <a:moveTo>
                    <a:pt x="2313939" y="6003290"/>
                  </a:moveTo>
                  <a:lnTo>
                    <a:pt x="2169159" y="6003290"/>
                  </a:lnTo>
                  <a:lnTo>
                    <a:pt x="2169159" y="5967730"/>
                  </a:lnTo>
                  <a:lnTo>
                    <a:pt x="2313939" y="5967730"/>
                  </a:lnTo>
                  <a:lnTo>
                    <a:pt x="2313939" y="6003290"/>
                  </a:lnTo>
                  <a:close/>
                  <a:moveTo>
                    <a:pt x="2025649" y="6003290"/>
                  </a:moveTo>
                  <a:lnTo>
                    <a:pt x="1880869" y="6003290"/>
                  </a:lnTo>
                  <a:lnTo>
                    <a:pt x="1880869" y="5967730"/>
                  </a:lnTo>
                  <a:lnTo>
                    <a:pt x="2025649" y="5967730"/>
                  </a:lnTo>
                  <a:lnTo>
                    <a:pt x="2025649" y="6003290"/>
                  </a:lnTo>
                  <a:close/>
                  <a:moveTo>
                    <a:pt x="1737359" y="6003290"/>
                  </a:moveTo>
                  <a:lnTo>
                    <a:pt x="1592580" y="6003290"/>
                  </a:lnTo>
                  <a:lnTo>
                    <a:pt x="1592580" y="5967730"/>
                  </a:lnTo>
                  <a:lnTo>
                    <a:pt x="1737360" y="5967730"/>
                  </a:lnTo>
                  <a:lnTo>
                    <a:pt x="1737360" y="6003290"/>
                  </a:lnTo>
                  <a:close/>
                  <a:moveTo>
                    <a:pt x="1449069" y="6003290"/>
                  </a:moveTo>
                  <a:lnTo>
                    <a:pt x="1304289" y="6003290"/>
                  </a:lnTo>
                  <a:lnTo>
                    <a:pt x="1304289" y="5967730"/>
                  </a:lnTo>
                  <a:lnTo>
                    <a:pt x="1449069" y="5967730"/>
                  </a:lnTo>
                  <a:lnTo>
                    <a:pt x="1449069" y="6003290"/>
                  </a:lnTo>
                  <a:close/>
                  <a:moveTo>
                    <a:pt x="1159509" y="6003290"/>
                  </a:moveTo>
                  <a:lnTo>
                    <a:pt x="1016000" y="6003290"/>
                  </a:lnTo>
                  <a:lnTo>
                    <a:pt x="1016000" y="5967730"/>
                  </a:lnTo>
                  <a:lnTo>
                    <a:pt x="1160780" y="5967730"/>
                  </a:lnTo>
                  <a:lnTo>
                    <a:pt x="1159510" y="6003290"/>
                  </a:lnTo>
                  <a:close/>
                  <a:moveTo>
                    <a:pt x="871219" y="6003290"/>
                  </a:moveTo>
                  <a:lnTo>
                    <a:pt x="727710" y="6003290"/>
                  </a:lnTo>
                  <a:lnTo>
                    <a:pt x="727710" y="5967730"/>
                  </a:lnTo>
                  <a:lnTo>
                    <a:pt x="872490" y="5967730"/>
                  </a:lnTo>
                  <a:lnTo>
                    <a:pt x="871220" y="6003290"/>
                  </a:lnTo>
                  <a:close/>
                  <a:moveTo>
                    <a:pt x="582929" y="6003290"/>
                  </a:moveTo>
                  <a:lnTo>
                    <a:pt x="439420" y="6003290"/>
                  </a:lnTo>
                  <a:lnTo>
                    <a:pt x="439420" y="5967730"/>
                  </a:lnTo>
                  <a:lnTo>
                    <a:pt x="584200" y="5967730"/>
                  </a:lnTo>
                  <a:lnTo>
                    <a:pt x="582930" y="6003290"/>
                  </a:lnTo>
                  <a:close/>
                  <a:moveTo>
                    <a:pt x="294639" y="6003290"/>
                  </a:moveTo>
                  <a:lnTo>
                    <a:pt x="151130" y="6003290"/>
                  </a:lnTo>
                  <a:lnTo>
                    <a:pt x="151130" y="5967730"/>
                  </a:lnTo>
                  <a:lnTo>
                    <a:pt x="295910" y="5967730"/>
                  </a:lnTo>
                  <a:lnTo>
                    <a:pt x="294640" y="6003290"/>
                  </a:lnTo>
                  <a:close/>
                  <a:moveTo>
                    <a:pt x="5923280" y="5985510"/>
                  </a:moveTo>
                  <a:lnTo>
                    <a:pt x="5906770" y="5953760"/>
                  </a:lnTo>
                  <a:cubicBezTo>
                    <a:pt x="5944870" y="5933440"/>
                    <a:pt x="5967730" y="5895340"/>
                    <a:pt x="5967730" y="5852160"/>
                  </a:cubicBezTo>
                  <a:lnTo>
                    <a:pt x="6003290" y="5852160"/>
                  </a:lnTo>
                  <a:cubicBezTo>
                    <a:pt x="6004560" y="5908040"/>
                    <a:pt x="5972810" y="5960110"/>
                    <a:pt x="5923280" y="5985510"/>
                  </a:cubicBezTo>
                  <a:close/>
                  <a:moveTo>
                    <a:pt x="17780" y="5922010"/>
                  </a:moveTo>
                  <a:cubicBezTo>
                    <a:pt x="6350" y="5900420"/>
                    <a:pt x="1270" y="5876290"/>
                    <a:pt x="1270" y="5852160"/>
                  </a:cubicBezTo>
                  <a:lnTo>
                    <a:pt x="1270" y="5770880"/>
                  </a:lnTo>
                  <a:lnTo>
                    <a:pt x="36830" y="5770880"/>
                  </a:lnTo>
                  <a:lnTo>
                    <a:pt x="36830" y="5852160"/>
                  </a:lnTo>
                  <a:cubicBezTo>
                    <a:pt x="36830" y="5871210"/>
                    <a:pt x="40640" y="5888990"/>
                    <a:pt x="49530" y="5905500"/>
                  </a:cubicBezTo>
                  <a:lnTo>
                    <a:pt x="17780" y="5922010"/>
                  </a:lnTo>
                  <a:close/>
                  <a:moveTo>
                    <a:pt x="6004560" y="5708650"/>
                  </a:moveTo>
                  <a:lnTo>
                    <a:pt x="5969000" y="5708650"/>
                  </a:lnTo>
                  <a:lnTo>
                    <a:pt x="5969000" y="5563870"/>
                  </a:lnTo>
                  <a:lnTo>
                    <a:pt x="6004560" y="5563870"/>
                  </a:lnTo>
                  <a:lnTo>
                    <a:pt x="6004560" y="5708650"/>
                  </a:lnTo>
                  <a:close/>
                  <a:moveTo>
                    <a:pt x="36830" y="5627370"/>
                  </a:moveTo>
                  <a:lnTo>
                    <a:pt x="1270" y="5627370"/>
                  </a:lnTo>
                  <a:lnTo>
                    <a:pt x="1270" y="5482590"/>
                  </a:lnTo>
                  <a:lnTo>
                    <a:pt x="36830" y="5482590"/>
                  </a:lnTo>
                  <a:lnTo>
                    <a:pt x="36830" y="5627370"/>
                  </a:lnTo>
                  <a:close/>
                  <a:moveTo>
                    <a:pt x="6004560" y="5420360"/>
                  </a:moveTo>
                  <a:lnTo>
                    <a:pt x="5969000" y="5420360"/>
                  </a:lnTo>
                  <a:lnTo>
                    <a:pt x="5969000" y="5275580"/>
                  </a:lnTo>
                  <a:lnTo>
                    <a:pt x="6004560" y="5275580"/>
                  </a:lnTo>
                  <a:lnTo>
                    <a:pt x="6004560" y="5420360"/>
                  </a:lnTo>
                  <a:close/>
                  <a:moveTo>
                    <a:pt x="36830" y="5339080"/>
                  </a:moveTo>
                  <a:lnTo>
                    <a:pt x="1270" y="5339080"/>
                  </a:lnTo>
                  <a:lnTo>
                    <a:pt x="1270" y="5194301"/>
                  </a:lnTo>
                  <a:lnTo>
                    <a:pt x="36830" y="5194301"/>
                  </a:lnTo>
                  <a:lnTo>
                    <a:pt x="36830" y="5339080"/>
                  </a:lnTo>
                  <a:close/>
                  <a:moveTo>
                    <a:pt x="6004560" y="5132071"/>
                  </a:moveTo>
                  <a:lnTo>
                    <a:pt x="5969000" y="5132071"/>
                  </a:lnTo>
                  <a:lnTo>
                    <a:pt x="5969000" y="4987291"/>
                  </a:lnTo>
                  <a:lnTo>
                    <a:pt x="6004560" y="4987291"/>
                  </a:lnTo>
                  <a:lnTo>
                    <a:pt x="6004560" y="5132071"/>
                  </a:lnTo>
                  <a:close/>
                  <a:moveTo>
                    <a:pt x="36830" y="5050791"/>
                  </a:moveTo>
                  <a:lnTo>
                    <a:pt x="1270" y="5050791"/>
                  </a:lnTo>
                  <a:lnTo>
                    <a:pt x="1270" y="4906010"/>
                  </a:lnTo>
                  <a:lnTo>
                    <a:pt x="36830" y="4906010"/>
                  </a:lnTo>
                  <a:lnTo>
                    <a:pt x="36830" y="5050790"/>
                  </a:lnTo>
                  <a:close/>
                  <a:moveTo>
                    <a:pt x="6004560" y="4843781"/>
                  </a:moveTo>
                  <a:lnTo>
                    <a:pt x="5969000" y="4843781"/>
                  </a:lnTo>
                  <a:lnTo>
                    <a:pt x="5969000" y="4699001"/>
                  </a:lnTo>
                  <a:lnTo>
                    <a:pt x="6004560" y="4699001"/>
                  </a:lnTo>
                  <a:lnTo>
                    <a:pt x="6004560" y="4843781"/>
                  </a:lnTo>
                  <a:close/>
                  <a:moveTo>
                    <a:pt x="36830" y="4762501"/>
                  </a:moveTo>
                  <a:lnTo>
                    <a:pt x="1270" y="4762501"/>
                  </a:lnTo>
                  <a:lnTo>
                    <a:pt x="1270" y="4617721"/>
                  </a:lnTo>
                  <a:lnTo>
                    <a:pt x="36830" y="4617721"/>
                  </a:lnTo>
                  <a:lnTo>
                    <a:pt x="36830" y="4762501"/>
                  </a:lnTo>
                  <a:close/>
                  <a:moveTo>
                    <a:pt x="6004560" y="4555491"/>
                  </a:moveTo>
                  <a:lnTo>
                    <a:pt x="5969000" y="4555491"/>
                  </a:lnTo>
                  <a:lnTo>
                    <a:pt x="5969000" y="4410710"/>
                  </a:lnTo>
                  <a:lnTo>
                    <a:pt x="6004560" y="4410710"/>
                  </a:lnTo>
                  <a:lnTo>
                    <a:pt x="6004560" y="4555490"/>
                  </a:lnTo>
                  <a:close/>
                  <a:moveTo>
                    <a:pt x="36830" y="4474210"/>
                  </a:moveTo>
                  <a:lnTo>
                    <a:pt x="1270" y="4474210"/>
                  </a:lnTo>
                  <a:lnTo>
                    <a:pt x="1270" y="4329430"/>
                  </a:lnTo>
                  <a:lnTo>
                    <a:pt x="36830" y="4329430"/>
                  </a:lnTo>
                  <a:lnTo>
                    <a:pt x="36830" y="4474210"/>
                  </a:lnTo>
                  <a:close/>
                  <a:moveTo>
                    <a:pt x="6004560" y="4267200"/>
                  </a:moveTo>
                  <a:lnTo>
                    <a:pt x="5969000" y="4267200"/>
                  </a:lnTo>
                  <a:lnTo>
                    <a:pt x="5969000" y="4122420"/>
                  </a:lnTo>
                  <a:lnTo>
                    <a:pt x="6004560" y="4122420"/>
                  </a:lnTo>
                  <a:lnTo>
                    <a:pt x="6004560" y="4267200"/>
                  </a:lnTo>
                  <a:close/>
                  <a:moveTo>
                    <a:pt x="36830" y="4185920"/>
                  </a:moveTo>
                  <a:lnTo>
                    <a:pt x="1270" y="4185920"/>
                  </a:lnTo>
                  <a:lnTo>
                    <a:pt x="1270" y="4041140"/>
                  </a:lnTo>
                  <a:lnTo>
                    <a:pt x="36830" y="4041140"/>
                  </a:lnTo>
                  <a:lnTo>
                    <a:pt x="36830" y="4185920"/>
                  </a:lnTo>
                  <a:close/>
                  <a:moveTo>
                    <a:pt x="6004560" y="3978910"/>
                  </a:moveTo>
                  <a:lnTo>
                    <a:pt x="5969000" y="3978910"/>
                  </a:lnTo>
                  <a:lnTo>
                    <a:pt x="5969000" y="3834130"/>
                  </a:lnTo>
                  <a:lnTo>
                    <a:pt x="6004560" y="3834130"/>
                  </a:lnTo>
                  <a:lnTo>
                    <a:pt x="6004560" y="3978910"/>
                  </a:lnTo>
                  <a:close/>
                  <a:moveTo>
                    <a:pt x="36830" y="3897630"/>
                  </a:moveTo>
                  <a:lnTo>
                    <a:pt x="1270" y="3897630"/>
                  </a:lnTo>
                  <a:lnTo>
                    <a:pt x="1270" y="3752850"/>
                  </a:lnTo>
                  <a:lnTo>
                    <a:pt x="36830" y="3752850"/>
                  </a:lnTo>
                  <a:lnTo>
                    <a:pt x="36830" y="3897630"/>
                  </a:lnTo>
                  <a:close/>
                  <a:moveTo>
                    <a:pt x="6004560" y="3690620"/>
                  </a:moveTo>
                  <a:lnTo>
                    <a:pt x="5969000" y="3690620"/>
                  </a:lnTo>
                  <a:lnTo>
                    <a:pt x="5969000" y="3545840"/>
                  </a:lnTo>
                  <a:lnTo>
                    <a:pt x="6004560" y="3545840"/>
                  </a:lnTo>
                  <a:lnTo>
                    <a:pt x="6004560" y="3690620"/>
                  </a:lnTo>
                  <a:close/>
                  <a:moveTo>
                    <a:pt x="36830" y="3609340"/>
                  </a:moveTo>
                  <a:lnTo>
                    <a:pt x="1270" y="3609340"/>
                  </a:lnTo>
                  <a:lnTo>
                    <a:pt x="1270" y="3464560"/>
                  </a:lnTo>
                  <a:lnTo>
                    <a:pt x="36830" y="3464560"/>
                  </a:lnTo>
                  <a:lnTo>
                    <a:pt x="36830" y="3609340"/>
                  </a:lnTo>
                  <a:close/>
                  <a:moveTo>
                    <a:pt x="6004560" y="3401060"/>
                  </a:moveTo>
                  <a:lnTo>
                    <a:pt x="5969000" y="3401060"/>
                  </a:lnTo>
                  <a:lnTo>
                    <a:pt x="5969000" y="3256280"/>
                  </a:lnTo>
                  <a:lnTo>
                    <a:pt x="6004560" y="3256280"/>
                  </a:lnTo>
                  <a:lnTo>
                    <a:pt x="6004560" y="3401060"/>
                  </a:lnTo>
                  <a:close/>
                  <a:moveTo>
                    <a:pt x="36830" y="3321051"/>
                  </a:moveTo>
                  <a:lnTo>
                    <a:pt x="1270" y="3321051"/>
                  </a:lnTo>
                  <a:lnTo>
                    <a:pt x="1270" y="3176271"/>
                  </a:lnTo>
                  <a:lnTo>
                    <a:pt x="36830" y="3176271"/>
                  </a:lnTo>
                  <a:lnTo>
                    <a:pt x="36830" y="3321051"/>
                  </a:lnTo>
                  <a:close/>
                  <a:moveTo>
                    <a:pt x="6004560" y="3112771"/>
                  </a:moveTo>
                  <a:lnTo>
                    <a:pt x="5969000" y="3112771"/>
                  </a:lnTo>
                  <a:lnTo>
                    <a:pt x="5969000" y="2967991"/>
                  </a:lnTo>
                  <a:lnTo>
                    <a:pt x="6004560" y="2967991"/>
                  </a:lnTo>
                  <a:lnTo>
                    <a:pt x="6004560" y="3112771"/>
                  </a:lnTo>
                  <a:close/>
                  <a:moveTo>
                    <a:pt x="36830" y="3032761"/>
                  </a:moveTo>
                  <a:lnTo>
                    <a:pt x="1270" y="3032761"/>
                  </a:lnTo>
                  <a:lnTo>
                    <a:pt x="1270" y="2887981"/>
                  </a:lnTo>
                  <a:lnTo>
                    <a:pt x="36830" y="2887981"/>
                  </a:lnTo>
                  <a:lnTo>
                    <a:pt x="36830" y="3032761"/>
                  </a:lnTo>
                  <a:close/>
                  <a:moveTo>
                    <a:pt x="6004560" y="2824481"/>
                  </a:moveTo>
                  <a:lnTo>
                    <a:pt x="5969000" y="2824481"/>
                  </a:lnTo>
                  <a:lnTo>
                    <a:pt x="5969000" y="2679701"/>
                  </a:lnTo>
                  <a:lnTo>
                    <a:pt x="6004560" y="2679701"/>
                  </a:lnTo>
                  <a:lnTo>
                    <a:pt x="6004560" y="2824481"/>
                  </a:lnTo>
                  <a:close/>
                  <a:moveTo>
                    <a:pt x="36830" y="2744471"/>
                  </a:moveTo>
                  <a:lnTo>
                    <a:pt x="1270" y="2744471"/>
                  </a:lnTo>
                  <a:lnTo>
                    <a:pt x="1270" y="2599691"/>
                  </a:lnTo>
                  <a:lnTo>
                    <a:pt x="36830" y="2599691"/>
                  </a:lnTo>
                  <a:lnTo>
                    <a:pt x="36830" y="2744471"/>
                  </a:lnTo>
                  <a:close/>
                  <a:moveTo>
                    <a:pt x="6004560" y="2536191"/>
                  </a:moveTo>
                  <a:lnTo>
                    <a:pt x="5969000" y="2536191"/>
                  </a:lnTo>
                  <a:lnTo>
                    <a:pt x="5969000" y="2391410"/>
                  </a:lnTo>
                  <a:lnTo>
                    <a:pt x="6004560" y="2391410"/>
                  </a:lnTo>
                  <a:lnTo>
                    <a:pt x="6004560" y="2536190"/>
                  </a:lnTo>
                  <a:close/>
                  <a:moveTo>
                    <a:pt x="36830" y="2456181"/>
                  </a:moveTo>
                  <a:lnTo>
                    <a:pt x="1270" y="2456181"/>
                  </a:lnTo>
                  <a:lnTo>
                    <a:pt x="1270" y="2311401"/>
                  </a:lnTo>
                  <a:lnTo>
                    <a:pt x="36830" y="2311401"/>
                  </a:lnTo>
                  <a:lnTo>
                    <a:pt x="36830" y="2456181"/>
                  </a:lnTo>
                  <a:close/>
                  <a:moveTo>
                    <a:pt x="6004560" y="2247901"/>
                  </a:moveTo>
                  <a:lnTo>
                    <a:pt x="5969000" y="2247901"/>
                  </a:lnTo>
                  <a:lnTo>
                    <a:pt x="5969000" y="2103121"/>
                  </a:lnTo>
                  <a:lnTo>
                    <a:pt x="6004560" y="2103121"/>
                  </a:lnTo>
                  <a:lnTo>
                    <a:pt x="6004560" y="2247901"/>
                  </a:lnTo>
                  <a:close/>
                  <a:moveTo>
                    <a:pt x="36830" y="2167891"/>
                  </a:moveTo>
                  <a:lnTo>
                    <a:pt x="1270" y="2167891"/>
                  </a:lnTo>
                  <a:lnTo>
                    <a:pt x="1270" y="2023110"/>
                  </a:lnTo>
                  <a:lnTo>
                    <a:pt x="36830" y="2023110"/>
                  </a:lnTo>
                  <a:lnTo>
                    <a:pt x="36830" y="2167890"/>
                  </a:lnTo>
                  <a:close/>
                  <a:moveTo>
                    <a:pt x="6004560" y="1959610"/>
                  </a:moveTo>
                  <a:lnTo>
                    <a:pt x="5969000" y="1959610"/>
                  </a:lnTo>
                  <a:lnTo>
                    <a:pt x="5969000" y="1814830"/>
                  </a:lnTo>
                  <a:lnTo>
                    <a:pt x="6004560" y="1814830"/>
                  </a:lnTo>
                  <a:lnTo>
                    <a:pt x="6004560" y="1959610"/>
                  </a:lnTo>
                  <a:close/>
                  <a:moveTo>
                    <a:pt x="36830" y="1879600"/>
                  </a:moveTo>
                  <a:lnTo>
                    <a:pt x="1270" y="1879600"/>
                  </a:lnTo>
                  <a:lnTo>
                    <a:pt x="1270" y="1734820"/>
                  </a:lnTo>
                  <a:lnTo>
                    <a:pt x="36830" y="1734820"/>
                  </a:lnTo>
                  <a:lnTo>
                    <a:pt x="36830" y="1879600"/>
                  </a:lnTo>
                  <a:close/>
                  <a:moveTo>
                    <a:pt x="6004560" y="1671320"/>
                  </a:moveTo>
                  <a:lnTo>
                    <a:pt x="5969000" y="1671320"/>
                  </a:lnTo>
                  <a:lnTo>
                    <a:pt x="5969000" y="1527810"/>
                  </a:lnTo>
                  <a:lnTo>
                    <a:pt x="6004560" y="1527810"/>
                  </a:lnTo>
                  <a:lnTo>
                    <a:pt x="6004560" y="1671320"/>
                  </a:lnTo>
                  <a:close/>
                  <a:moveTo>
                    <a:pt x="36830" y="1591310"/>
                  </a:moveTo>
                  <a:lnTo>
                    <a:pt x="1270" y="1591310"/>
                  </a:lnTo>
                  <a:lnTo>
                    <a:pt x="1270" y="1446530"/>
                  </a:lnTo>
                  <a:lnTo>
                    <a:pt x="36830" y="1446530"/>
                  </a:lnTo>
                  <a:lnTo>
                    <a:pt x="36830" y="1591310"/>
                  </a:lnTo>
                  <a:close/>
                  <a:moveTo>
                    <a:pt x="6004560" y="1383030"/>
                  </a:moveTo>
                  <a:lnTo>
                    <a:pt x="5969000" y="1383030"/>
                  </a:lnTo>
                  <a:lnTo>
                    <a:pt x="5969000" y="1238250"/>
                  </a:lnTo>
                  <a:lnTo>
                    <a:pt x="6004560" y="1238250"/>
                  </a:lnTo>
                  <a:lnTo>
                    <a:pt x="6004560" y="1383030"/>
                  </a:lnTo>
                  <a:close/>
                  <a:moveTo>
                    <a:pt x="36830" y="1303020"/>
                  </a:moveTo>
                  <a:lnTo>
                    <a:pt x="1270" y="1303020"/>
                  </a:lnTo>
                  <a:lnTo>
                    <a:pt x="1270" y="1158240"/>
                  </a:lnTo>
                  <a:lnTo>
                    <a:pt x="36830" y="1158240"/>
                  </a:lnTo>
                  <a:lnTo>
                    <a:pt x="36830" y="1303020"/>
                  </a:lnTo>
                  <a:close/>
                  <a:moveTo>
                    <a:pt x="6004560" y="1094740"/>
                  </a:moveTo>
                  <a:lnTo>
                    <a:pt x="5969000" y="1094740"/>
                  </a:lnTo>
                  <a:lnTo>
                    <a:pt x="5969000" y="951230"/>
                  </a:lnTo>
                  <a:lnTo>
                    <a:pt x="6004560" y="951230"/>
                  </a:lnTo>
                  <a:lnTo>
                    <a:pt x="6004560" y="1094740"/>
                  </a:lnTo>
                  <a:close/>
                  <a:moveTo>
                    <a:pt x="36830" y="1014730"/>
                  </a:moveTo>
                  <a:lnTo>
                    <a:pt x="1270" y="1014730"/>
                  </a:lnTo>
                  <a:lnTo>
                    <a:pt x="1270" y="869950"/>
                  </a:lnTo>
                  <a:lnTo>
                    <a:pt x="36830" y="869950"/>
                  </a:lnTo>
                  <a:lnTo>
                    <a:pt x="36830" y="1014730"/>
                  </a:lnTo>
                  <a:close/>
                  <a:moveTo>
                    <a:pt x="6004560" y="806450"/>
                  </a:moveTo>
                  <a:lnTo>
                    <a:pt x="5969000" y="806450"/>
                  </a:lnTo>
                  <a:lnTo>
                    <a:pt x="5969000" y="662940"/>
                  </a:lnTo>
                  <a:lnTo>
                    <a:pt x="6004560" y="662940"/>
                  </a:lnTo>
                  <a:lnTo>
                    <a:pt x="6004560" y="806450"/>
                  </a:lnTo>
                  <a:close/>
                  <a:moveTo>
                    <a:pt x="36830" y="726440"/>
                  </a:moveTo>
                  <a:lnTo>
                    <a:pt x="1270" y="726440"/>
                  </a:lnTo>
                  <a:lnTo>
                    <a:pt x="1270" y="581660"/>
                  </a:lnTo>
                  <a:lnTo>
                    <a:pt x="36830" y="581660"/>
                  </a:lnTo>
                  <a:lnTo>
                    <a:pt x="36830" y="726440"/>
                  </a:lnTo>
                  <a:close/>
                  <a:moveTo>
                    <a:pt x="6004560" y="518160"/>
                  </a:moveTo>
                  <a:lnTo>
                    <a:pt x="5969000" y="518160"/>
                  </a:lnTo>
                  <a:lnTo>
                    <a:pt x="5969000" y="374650"/>
                  </a:lnTo>
                  <a:lnTo>
                    <a:pt x="6004560" y="374650"/>
                  </a:lnTo>
                  <a:lnTo>
                    <a:pt x="6004560" y="518160"/>
                  </a:lnTo>
                  <a:close/>
                  <a:moveTo>
                    <a:pt x="36830" y="438150"/>
                  </a:moveTo>
                  <a:lnTo>
                    <a:pt x="1270" y="438150"/>
                  </a:lnTo>
                  <a:lnTo>
                    <a:pt x="1270" y="293370"/>
                  </a:lnTo>
                  <a:lnTo>
                    <a:pt x="36830" y="293370"/>
                  </a:lnTo>
                  <a:lnTo>
                    <a:pt x="36830" y="438150"/>
                  </a:lnTo>
                  <a:close/>
                  <a:moveTo>
                    <a:pt x="6004560" y="229870"/>
                  </a:moveTo>
                  <a:lnTo>
                    <a:pt x="5969000" y="229870"/>
                  </a:lnTo>
                  <a:lnTo>
                    <a:pt x="5969000" y="149860"/>
                  </a:lnTo>
                  <a:cubicBezTo>
                    <a:pt x="5969000" y="130810"/>
                    <a:pt x="5965190" y="113030"/>
                    <a:pt x="5956300" y="96520"/>
                  </a:cubicBezTo>
                  <a:lnTo>
                    <a:pt x="5986780" y="80010"/>
                  </a:lnTo>
                  <a:cubicBezTo>
                    <a:pt x="5998210" y="101600"/>
                    <a:pt x="6003290" y="125730"/>
                    <a:pt x="6003290" y="149860"/>
                  </a:cubicBezTo>
                  <a:lnTo>
                    <a:pt x="6004560" y="229870"/>
                  </a:lnTo>
                  <a:close/>
                  <a:moveTo>
                    <a:pt x="36830" y="149860"/>
                  </a:moveTo>
                  <a:lnTo>
                    <a:pt x="1270" y="149860"/>
                  </a:lnTo>
                  <a:cubicBezTo>
                    <a:pt x="0" y="92710"/>
                    <a:pt x="31750" y="41910"/>
                    <a:pt x="81280" y="16510"/>
                  </a:cubicBezTo>
                  <a:lnTo>
                    <a:pt x="97790" y="48260"/>
                  </a:lnTo>
                  <a:cubicBezTo>
                    <a:pt x="59690" y="67310"/>
                    <a:pt x="36830" y="106680"/>
                    <a:pt x="36830" y="149860"/>
                  </a:cubicBezTo>
                  <a:close/>
                  <a:moveTo>
                    <a:pt x="5853430" y="35560"/>
                  </a:moveTo>
                  <a:lnTo>
                    <a:pt x="5708650" y="35560"/>
                  </a:lnTo>
                  <a:lnTo>
                    <a:pt x="5708650" y="0"/>
                  </a:lnTo>
                  <a:lnTo>
                    <a:pt x="5852160" y="0"/>
                  </a:lnTo>
                  <a:lnTo>
                    <a:pt x="5853430" y="35560"/>
                  </a:lnTo>
                  <a:close/>
                  <a:moveTo>
                    <a:pt x="5565140" y="35560"/>
                  </a:moveTo>
                  <a:lnTo>
                    <a:pt x="5420360" y="35560"/>
                  </a:lnTo>
                  <a:lnTo>
                    <a:pt x="5420360" y="0"/>
                  </a:lnTo>
                  <a:lnTo>
                    <a:pt x="5565140" y="0"/>
                  </a:lnTo>
                  <a:lnTo>
                    <a:pt x="5565140" y="35560"/>
                  </a:lnTo>
                  <a:close/>
                  <a:moveTo>
                    <a:pt x="5276850" y="35560"/>
                  </a:moveTo>
                  <a:lnTo>
                    <a:pt x="5132070" y="35560"/>
                  </a:lnTo>
                  <a:lnTo>
                    <a:pt x="5132070" y="0"/>
                  </a:lnTo>
                  <a:lnTo>
                    <a:pt x="5276850" y="0"/>
                  </a:lnTo>
                  <a:lnTo>
                    <a:pt x="5276850" y="35560"/>
                  </a:lnTo>
                  <a:close/>
                  <a:moveTo>
                    <a:pt x="4988560" y="35560"/>
                  </a:moveTo>
                  <a:lnTo>
                    <a:pt x="4843780" y="35560"/>
                  </a:lnTo>
                  <a:lnTo>
                    <a:pt x="4843780" y="0"/>
                  </a:lnTo>
                  <a:lnTo>
                    <a:pt x="4988560" y="0"/>
                  </a:lnTo>
                  <a:lnTo>
                    <a:pt x="4988560" y="35560"/>
                  </a:lnTo>
                  <a:close/>
                  <a:moveTo>
                    <a:pt x="4700269" y="35560"/>
                  </a:moveTo>
                  <a:lnTo>
                    <a:pt x="4555489" y="35560"/>
                  </a:lnTo>
                  <a:lnTo>
                    <a:pt x="4555489" y="0"/>
                  </a:lnTo>
                  <a:lnTo>
                    <a:pt x="4700269" y="0"/>
                  </a:lnTo>
                  <a:lnTo>
                    <a:pt x="4700269" y="35560"/>
                  </a:lnTo>
                  <a:close/>
                  <a:moveTo>
                    <a:pt x="4411979" y="35560"/>
                  </a:moveTo>
                  <a:lnTo>
                    <a:pt x="4267199" y="35560"/>
                  </a:lnTo>
                  <a:lnTo>
                    <a:pt x="4267199" y="0"/>
                  </a:lnTo>
                  <a:lnTo>
                    <a:pt x="4411980" y="0"/>
                  </a:lnTo>
                  <a:lnTo>
                    <a:pt x="4411980" y="35560"/>
                  </a:lnTo>
                  <a:close/>
                  <a:moveTo>
                    <a:pt x="4123689" y="35560"/>
                  </a:moveTo>
                  <a:lnTo>
                    <a:pt x="3980180" y="35560"/>
                  </a:lnTo>
                  <a:lnTo>
                    <a:pt x="3980180" y="0"/>
                  </a:lnTo>
                  <a:lnTo>
                    <a:pt x="4124960" y="0"/>
                  </a:lnTo>
                  <a:lnTo>
                    <a:pt x="4124960" y="35560"/>
                  </a:lnTo>
                  <a:close/>
                  <a:moveTo>
                    <a:pt x="3835399" y="35560"/>
                  </a:moveTo>
                  <a:lnTo>
                    <a:pt x="3690619" y="35560"/>
                  </a:lnTo>
                  <a:lnTo>
                    <a:pt x="3690619" y="0"/>
                  </a:lnTo>
                  <a:lnTo>
                    <a:pt x="3835399" y="0"/>
                  </a:lnTo>
                  <a:lnTo>
                    <a:pt x="3835399" y="35560"/>
                  </a:lnTo>
                  <a:close/>
                  <a:moveTo>
                    <a:pt x="3547109" y="35560"/>
                  </a:moveTo>
                  <a:lnTo>
                    <a:pt x="3402329" y="35560"/>
                  </a:lnTo>
                  <a:lnTo>
                    <a:pt x="3402329" y="0"/>
                  </a:lnTo>
                  <a:lnTo>
                    <a:pt x="3547109" y="0"/>
                  </a:lnTo>
                  <a:lnTo>
                    <a:pt x="3547109" y="35560"/>
                  </a:lnTo>
                  <a:close/>
                  <a:moveTo>
                    <a:pt x="3258819" y="35560"/>
                  </a:moveTo>
                  <a:lnTo>
                    <a:pt x="3114039" y="35560"/>
                  </a:lnTo>
                  <a:lnTo>
                    <a:pt x="3114039" y="0"/>
                  </a:lnTo>
                  <a:lnTo>
                    <a:pt x="3258819" y="0"/>
                  </a:lnTo>
                  <a:lnTo>
                    <a:pt x="3258819" y="35560"/>
                  </a:lnTo>
                  <a:close/>
                  <a:moveTo>
                    <a:pt x="2970529" y="35560"/>
                  </a:moveTo>
                  <a:lnTo>
                    <a:pt x="2825749" y="35560"/>
                  </a:lnTo>
                  <a:lnTo>
                    <a:pt x="2825749" y="0"/>
                  </a:lnTo>
                  <a:lnTo>
                    <a:pt x="2970529" y="0"/>
                  </a:lnTo>
                  <a:lnTo>
                    <a:pt x="2970529" y="35560"/>
                  </a:lnTo>
                  <a:close/>
                  <a:moveTo>
                    <a:pt x="2682239" y="35560"/>
                  </a:moveTo>
                  <a:lnTo>
                    <a:pt x="2537459" y="35560"/>
                  </a:lnTo>
                  <a:lnTo>
                    <a:pt x="2537459" y="0"/>
                  </a:lnTo>
                  <a:lnTo>
                    <a:pt x="2682239" y="0"/>
                  </a:lnTo>
                  <a:lnTo>
                    <a:pt x="2682239" y="35560"/>
                  </a:lnTo>
                  <a:close/>
                  <a:moveTo>
                    <a:pt x="2393949" y="35560"/>
                  </a:moveTo>
                  <a:lnTo>
                    <a:pt x="2249169" y="35560"/>
                  </a:lnTo>
                  <a:lnTo>
                    <a:pt x="2249169" y="0"/>
                  </a:lnTo>
                  <a:lnTo>
                    <a:pt x="2393949" y="0"/>
                  </a:lnTo>
                  <a:lnTo>
                    <a:pt x="2393949" y="35560"/>
                  </a:lnTo>
                  <a:close/>
                  <a:moveTo>
                    <a:pt x="2105659" y="35560"/>
                  </a:moveTo>
                  <a:lnTo>
                    <a:pt x="1960880" y="35560"/>
                  </a:lnTo>
                  <a:lnTo>
                    <a:pt x="1960880" y="0"/>
                  </a:lnTo>
                  <a:lnTo>
                    <a:pt x="2105660" y="0"/>
                  </a:lnTo>
                  <a:lnTo>
                    <a:pt x="2105660" y="35560"/>
                  </a:lnTo>
                  <a:close/>
                  <a:moveTo>
                    <a:pt x="1817369" y="35560"/>
                  </a:moveTo>
                  <a:lnTo>
                    <a:pt x="1672589" y="35560"/>
                  </a:lnTo>
                  <a:lnTo>
                    <a:pt x="1672589" y="0"/>
                  </a:lnTo>
                  <a:lnTo>
                    <a:pt x="1817369" y="0"/>
                  </a:lnTo>
                  <a:lnTo>
                    <a:pt x="1817369" y="35560"/>
                  </a:lnTo>
                  <a:close/>
                  <a:moveTo>
                    <a:pt x="1529079" y="35560"/>
                  </a:moveTo>
                  <a:lnTo>
                    <a:pt x="1384299" y="35560"/>
                  </a:lnTo>
                  <a:lnTo>
                    <a:pt x="1384299" y="0"/>
                  </a:lnTo>
                  <a:lnTo>
                    <a:pt x="1529080" y="0"/>
                  </a:lnTo>
                  <a:lnTo>
                    <a:pt x="1529080" y="35560"/>
                  </a:lnTo>
                  <a:close/>
                  <a:moveTo>
                    <a:pt x="1240789" y="35560"/>
                  </a:moveTo>
                  <a:lnTo>
                    <a:pt x="1096010" y="35560"/>
                  </a:lnTo>
                  <a:lnTo>
                    <a:pt x="1096010" y="0"/>
                  </a:lnTo>
                  <a:lnTo>
                    <a:pt x="1240790" y="0"/>
                  </a:lnTo>
                  <a:lnTo>
                    <a:pt x="1240790" y="35560"/>
                  </a:lnTo>
                  <a:close/>
                  <a:moveTo>
                    <a:pt x="952499" y="35560"/>
                  </a:moveTo>
                  <a:lnTo>
                    <a:pt x="807720" y="35560"/>
                  </a:lnTo>
                  <a:lnTo>
                    <a:pt x="807720" y="0"/>
                  </a:lnTo>
                  <a:lnTo>
                    <a:pt x="952500" y="0"/>
                  </a:lnTo>
                  <a:lnTo>
                    <a:pt x="952500" y="35560"/>
                  </a:lnTo>
                  <a:close/>
                  <a:moveTo>
                    <a:pt x="664209" y="35560"/>
                  </a:moveTo>
                  <a:lnTo>
                    <a:pt x="519430" y="35560"/>
                  </a:lnTo>
                  <a:lnTo>
                    <a:pt x="519430" y="0"/>
                  </a:lnTo>
                  <a:lnTo>
                    <a:pt x="664210" y="0"/>
                  </a:lnTo>
                  <a:lnTo>
                    <a:pt x="664210" y="35560"/>
                  </a:lnTo>
                  <a:close/>
                  <a:moveTo>
                    <a:pt x="375919" y="35560"/>
                  </a:moveTo>
                  <a:lnTo>
                    <a:pt x="231140" y="35560"/>
                  </a:lnTo>
                  <a:lnTo>
                    <a:pt x="231140" y="0"/>
                  </a:lnTo>
                  <a:lnTo>
                    <a:pt x="375920" y="0"/>
                  </a:lnTo>
                  <a:lnTo>
                    <a:pt x="375920" y="35560"/>
                  </a:lnTo>
                  <a:close/>
                </a:path>
              </a:pathLst>
            </a:custGeom>
            <a:solidFill>
              <a:srgbClr val="106585"/>
            </a:solid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-838352" y="-995007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4"/>
                </a:lnTo>
                <a:lnTo>
                  <a:pt x="5565195" y="4047414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386662" y="7715963"/>
            <a:ext cx="351467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1070A"/>
                </a:solidFill>
                <a:latin typeface="Dosis Bold"/>
              </a:rPr>
              <a:t>ID:221-15-4928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DAGFCf2kTnQ</dc:identifier>
  <dcterms:modified xsi:type="dcterms:W3CDTF">2011-08-01T06:04:30Z</dcterms:modified>
  <cp:revision>1</cp:revision>
  <dc:title>SAD Presentation</dc:title>
</cp:coreProperties>
</file>