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Constantia"/>
      <p:regular r:id="rId18"/>
      <p:bold r:id="rId19"/>
      <p:italic r:id="rId20"/>
      <p:boldItalic r:id="rId21"/>
    </p:embeddedFon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nstantia-italic.fntdata"/><Relationship Id="rId11" Type="http://schemas.openxmlformats.org/officeDocument/2006/relationships/slide" Target="slides/slide5.xml"/><Relationship Id="rId22" Type="http://schemas.openxmlformats.org/officeDocument/2006/relationships/font" Target="fonts/GillSans-regular.fntdata"/><Relationship Id="rId10" Type="http://schemas.openxmlformats.org/officeDocument/2006/relationships/slide" Target="slides/slide4.xml"/><Relationship Id="rId21" Type="http://schemas.openxmlformats.org/officeDocument/2006/relationships/font" Target="fonts/Constantia-boldItalic.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GillSans-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Constantia-bold.fntdata"/><Relationship Id="rId6" Type="http://schemas.openxmlformats.org/officeDocument/2006/relationships/notesMaster" Target="notesMasters/notesMaster1.xml"/><Relationship Id="rId18" Type="http://schemas.openxmlformats.org/officeDocument/2006/relationships/font" Target="fonts/Constantia-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ba5e537f4_2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13ba5e537f4_2_8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ba5e537f4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13ba5e537f4_0_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ba5e537f4_2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13ba5e537f4_2_1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ba5e537f4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13ba5e537f4_0_5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ba5e537f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13ba5e537f4_0_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ba5e537f4_2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13ba5e537f4_2_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ba5e537f4_2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g13ba5e537f4_2_1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ba5e537f4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13ba5e537f4_0_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ba5e537f4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13ba5e537f4_0_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ba4def36e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13ba4def36e_0_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ba4def36e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13ba4def36e_0_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idx="1" type="subTitle"/>
          </p:nvPr>
        </p:nvSpPr>
        <p:spPr>
          <a:xfrm>
            <a:off x="457200" y="2774853"/>
            <a:ext cx="8305800" cy="857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00"/>
              </a:spcBef>
              <a:spcAft>
                <a:spcPts val="0"/>
              </a:spcAft>
              <a:buSzPts val="1870"/>
              <a:buNone/>
              <a:defRPr sz="2200">
                <a:solidFill>
                  <a:schemeClr val="lt2"/>
                </a:solidFill>
              </a:defRPr>
            </a:lvl1pPr>
            <a:lvl2pPr lvl="1" algn="ctr">
              <a:lnSpc>
                <a:spcPct val="100000"/>
              </a:lnSpc>
              <a:spcBef>
                <a:spcPts val="300"/>
              </a:spcBef>
              <a:spcAft>
                <a:spcPts val="0"/>
              </a:spcAft>
              <a:buSzPts val="1530"/>
              <a:buNone/>
              <a:defRPr/>
            </a:lvl2pPr>
            <a:lvl3pPr lvl="2" algn="ctr">
              <a:lnSpc>
                <a:spcPct val="100000"/>
              </a:lnSpc>
              <a:spcBef>
                <a:spcPts val="300"/>
              </a:spcBef>
              <a:spcAft>
                <a:spcPts val="0"/>
              </a:spcAft>
              <a:buSzPts val="1530"/>
              <a:buNone/>
              <a:defRPr/>
            </a:lvl3pPr>
            <a:lvl4pPr lvl="3" algn="ctr">
              <a:lnSpc>
                <a:spcPct val="100000"/>
              </a:lnSpc>
              <a:spcBef>
                <a:spcPts val="300"/>
              </a:spcBef>
              <a:spcAft>
                <a:spcPts val="0"/>
              </a:spcAft>
              <a:buSzPts val="1530"/>
              <a:buNone/>
              <a:defRPr/>
            </a:lvl4pPr>
            <a:lvl5pPr lvl="4" algn="ctr">
              <a:lnSpc>
                <a:spcPct val="100000"/>
              </a:lnSpc>
              <a:spcBef>
                <a:spcPts val="340"/>
              </a:spcBef>
              <a:spcAft>
                <a:spcPts val="0"/>
              </a:spcAft>
              <a:buSzPts val="1530"/>
              <a:buNone/>
              <a:defRPr/>
            </a:lvl5pPr>
            <a:lvl6pPr lvl="5" algn="ctr">
              <a:lnSpc>
                <a:spcPct val="100000"/>
              </a:lnSpc>
              <a:spcBef>
                <a:spcPts val="340"/>
              </a:spcBef>
              <a:spcAft>
                <a:spcPts val="0"/>
              </a:spcAft>
              <a:buSzPts val="1530"/>
              <a:buNone/>
              <a:defRPr/>
            </a:lvl6pPr>
            <a:lvl7pPr lvl="6" algn="ctr">
              <a:lnSpc>
                <a:spcPct val="100000"/>
              </a:lnSpc>
              <a:spcBef>
                <a:spcPts val="340"/>
              </a:spcBef>
              <a:spcAft>
                <a:spcPts val="0"/>
              </a:spcAft>
              <a:buSzPts val="1530"/>
              <a:buNone/>
              <a:defRPr/>
            </a:lvl7pPr>
            <a:lvl8pPr lvl="7" algn="ctr">
              <a:lnSpc>
                <a:spcPct val="100000"/>
              </a:lnSpc>
              <a:spcBef>
                <a:spcPts val="340"/>
              </a:spcBef>
              <a:spcAft>
                <a:spcPts val="0"/>
              </a:spcAft>
              <a:buSzPts val="1530"/>
              <a:buNone/>
              <a:defRPr/>
            </a:lvl8pPr>
            <a:lvl9pPr lvl="8" algn="ctr">
              <a:lnSpc>
                <a:spcPct val="100000"/>
              </a:lnSpc>
              <a:spcBef>
                <a:spcPts val="340"/>
              </a:spcBef>
              <a:spcAft>
                <a:spcPts val="0"/>
              </a:spcAft>
              <a:buSzPts val="1530"/>
              <a:buNone/>
              <a:defRPr/>
            </a:lvl9pPr>
          </a:lstStyle>
          <a:p/>
        </p:txBody>
      </p:sp>
      <p:sp>
        <p:nvSpPr>
          <p:cNvPr id="58" name="Google Shape;58;p14"/>
          <p:cNvSpPr txBox="1"/>
          <p:nvPr>
            <p:ph type="ctrTitle"/>
          </p:nvPr>
        </p:nvSpPr>
        <p:spPr>
          <a:xfrm>
            <a:off x="457200" y="1075299"/>
            <a:ext cx="8305800" cy="14859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F9F9F9"/>
              </a:buClr>
              <a:buSzPts val="4800"/>
              <a:buFont typeface="Constantia"/>
              <a:buNone/>
              <a:defRPr b="0" sz="4800">
                <a:solidFill>
                  <a:srgbClr val="F9F9F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9" name="Google Shape;59;p14"/>
          <p:cNvCxnSpPr/>
          <p:nvPr/>
        </p:nvCxnSpPr>
        <p:spPr>
          <a:xfrm>
            <a:off x="1463626" y="2662595"/>
            <a:ext cx="2971800" cy="1191"/>
          </a:xfrm>
          <a:prstGeom prst="straightConnector1">
            <a:avLst/>
          </a:prstGeom>
          <a:noFill/>
          <a:ln cap="flat" cmpd="sng" w="9525">
            <a:solidFill>
              <a:srgbClr val="E8E8E7"/>
            </a:solidFill>
            <a:prstDash val="solid"/>
            <a:round/>
            <a:headEnd len="sm" w="sm" type="none"/>
            <a:tailEnd len="sm" w="sm" type="none"/>
          </a:ln>
          <a:effectLst>
            <a:outerShdw blurRad="31750" rotWithShape="0" algn="tl">
              <a:srgbClr val="000000">
                <a:alpha val="54509"/>
              </a:srgbClr>
            </a:outerShdw>
          </a:effectLst>
        </p:spPr>
      </p:cxnSp>
      <p:cxnSp>
        <p:nvCxnSpPr>
          <p:cNvPr id="60" name="Google Shape;60;p14"/>
          <p:cNvCxnSpPr/>
          <p:nvPr/>
        </p:nvCxnSpPr>
        <p:spPr>
          <a:xfrm>
            <a:off x="4708574" y="2662595"/>
            <a:ext cx="2971800" cy="1191"/>
          </a:xfrm>
          <a:prstGeom prst="straightConnector1">
            <a:avLst/>
          </a:prstGeom>
          <a:noFill/>
          <a:ln cap="flat" cmpd="sng" w="9525">
            <a:solidFill>
              <a:srgbClr val="E8E8E7"/>
            </a:solidFill>
            <a:prstDash val="solid"/>
            <a:round/>
            <a:headEnd len="sm" w="sm" type="none"/>
            <a:tailEnd len="sm" w="sm" type="none"/>
          </a:ln>
          <a:effectLst>
            <a:outerShdw blurRad="31750" rotWithShape="0" algn="tl">
              <a:srgbClr val="000000">
                <a:alpha val="54509"/>
              </a:srgbClr>
            </a:outerShdw>
          </a:effectLst>
        </p:spPr>
      </p:cxnSp>
      <p:sp>
        <p:nvSpPr>
          <p:cNvPr id="61" name="Google Shape;61;p14"/>
          <p:cNvSpPr/>
          <p:nvPr/>
        </p:nvSpPr>
        <p:spPr>
          <a:xfrm>
            <a:off x="4540348" y="2644726"/>
            <a:ext cx="45720" cy="34290"/>
          </a:xfrm>
          <a:prstGeom prst="ellipse">
            <a:avLst/>
          </a:prstGeom>
          <a:solidFill>
            <a:schemeClr val="accent2"/>
          </a:solidFill>
          <a:ln cap="flat" cmpd="sng" w="38100">
            <a:solidFill>
              <a:schemeClr val="accent2"/>
            </a:solidFill>
            <a:prstDash val="solid"/>
            <a:round/>
            <a:headEnd len="sm" w="sm" type="none"/>
            <a:tailEnd len="sm" w="sm" type="none"/>
          </a:ln>
          <a:effectLst>
            <a:outerShdw blurRad="31750" rotWithShape="0" algn="tl">
              <a:srgbClr val="000000">
                <a:alpha val="5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62" name="Google Shape;62;p14"/>
          <p:cNvSpPr txBox="1"/>
          <p:nvPr>
            <p:ph idx="10" type="dt"/>
          </p:nvPr>
        </p:nvSpPr>
        <p:spPr>
          <a:xfrm>
            <a:off x="5791200" y="4652750"/>
            <a:ext cx="2590800" cy="28803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txBox="1"/>
          <p:nvPr>
            <p:ph idx="12" type="sldNum"/>
          </p:nvPr>
        </p:nvSpPr>
        <p:spPr>
          <a:xfrm>
            <a:off x="8410575" y="4636148"/>
            <a:ext cx="609600" cy="3429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GB"/>
              <a:t>‹#›</a:t>
            </a:fld>
            <a:endParaRPr/>
          </a:p>
        </p:txBody>
      </p:sp>
      <p:sp>
        <p:nvSpPr>
          <p:cNvPr id="64" name="Google Shape;64;p14"/>
          <p:cNvSpPr txBox="1"/>
          <p:nvPr>
            <p:ph idx="11" type="ftr"/>
          </p:nvPr>
        </p:nvSpPr>
        <p:spPr>
          <a:xfrm>
            <a:off x="2133600" y="4652750"/>
            <a:ext cx="3581400" cy="28803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p15"/>
          <p:cNvSpPr txBox="1"/>
          <p:nvPr>
            <p:ph idx="1" type="body"/>
          </p:nvPr>
        </p:nvSpPr>
        <p:spPr>
          <a:xfrm>
            <a:off x="457200" y="1143000"/>
            <a:ext cx="8229600" cy="3429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600"/>
              </a:spcBef>
              <a:spcAft>
                <a:spcPts val="0"/>
              </a:spcAft>
              <a:buSzPts val="1530"/>
              <a:buChar char="⚫"/>
              <a:defRPr/>
            </a:lvl1pPr>
            <a:lvl2pPr indent="-325755" lvl="1" marL="914400" algn="l">
              <a:lnSpc>
                <a:spcPct val="100000"/>
              </a:lnSpc>
              <a:spcBef>
                <a:spcPts val="300"/>
              </a:spcBef>
              <a:spcAft>
                <a:spcPts val="0"/>
              </a:spcAft>
              <a:buSzPts val="1530"/>
              <a:buChar char="⚫"/>
              <a:defRPr/>
            </a:lvl2pPr>
            <a:lvl3pPr indent="-325755" lvl="2" marL="1371600" algn="l">
              <a:lnSpc>
                <a:spcPct val="100000"/>
              </a:lnSpc>
              <a:spcBef>
                <a:spcPts val="300"/>
              </a:spcBef>
              <a:spcAft>
                <a:spcPts val="0"/>
              </a:spcAft>
              <a:buSzPts val="1530"/>
              <a:buChar char="⚫"/>
              <a:defRPr/>
            </a:lvl3pPr>
            <a:lvl4pPr indent="-325755" lvl="3" marL="1828800" algn="l">
              <a:lnSpc>
                <a:spcPct val="100000"/>
              </a:lnSpc>
              <a:spcBef>
                <a:spcPts val="300"/>
              </a:spcBef>
              <a:spcAft>
                <a:spcPts val="0"/>
              </a:spcAft>
              <a:buSzPts val="1530"/>
              <a:buChar char="⚫"/>
              <a:defRPr/>
            </a:lvl4pPr>
            <a:lvl5pPr indent="-325754" lvl="4" marL="2286000" algn="l">
              <a:lnSpc>
                <a:spcPct val="100000"/>
              </a:lnSpc>
              <a:spcBef>
                <a:spcPts val="340"/>
              </a:spcBef>
              <a:spcAft>
                <a:spcPts val="0"/>
              </a:spcAft>
              <a:buSzPts val="1530"/>
              <a:buChar char="⚫"/>
              <a:defRPr/>
            </a:lvl5pPr>
            <a:lvl6pPr indent="-325754" lvl="5" marL="2743200" algn="l">
              <a:lnSpc>
                <a:spcPct val="100000"/>
              </a:lnSpc>
              <a:spcBef>
                <a:spcPts val="340"/>
              </a:spcBef>
              <a:spcAft>
                <a:spcPts val="0"/>
              </a:spcAft>
              <a:buSzPts val="1530"/>
              <a:buChar char="?"/>
              <a:defRPr/>
            </a:lvl6pPr>
            <a:lvl7pPr indent="-325754" lvl="6" marL="3200400" algn="l">
              <a:lnSpc>
                <a:spcPct val="100000"/>
              </a:lnSpc>
              <a:spcBef>
                <a:spcPts val="340"/>
              </a:spcBef>
              <a:spcAft>
                <a:spcPts val="0"/>
              </a:spcAft>
              <a:buSzPts val="1530"/>
              <a:buChar char="?"/>
              <a:defRPr/>
            </a:lvl7pPr>
            <a:lvl8pPr indent="-325754" lvl="7" marL="3657600" algn="l">
              <a:lnSpc>
                <a:spcPct val="100000"/>
              </a:lnSpc>
              <a:spcBef>
                <a:spcPts val="340"/>
              </a:spcBef>
              <a:spcAft>
                <a:spcPts val="0"/>
              </a:spcAft>
              <a:buSzPts val="1530"/>
              <a:buChar char="?"/>
              <a:defRPr/>
            </a:lvl8pPr>
            <a:lvl9pPr indent="-325754" lvl="8" marL="4114800" algn="l">
              <a:lnSpc>
                <a:spcPct val="100000"/>
              </a:lnSpc>
              <a:spcBef>
                <a:spcPts val="340"/>
              </a:spcBef>
              <a:spcAft>
                <a:spcPts val="0"/>
              </a:spcAft>
              <a:buSzPts val="1530"/>
              <a:buChar char="?"/>
              <a:defRPr/>
            </a:lvl9pPr>
          </a:lstStyle>
          <a:p/>
        </p:txBody>
      </p:sp>
      <p:sp>
        <p:nvSpPr>
          <p:cNvPr id="67" name="Google Shape;67;p15"/>
          <p:cNvSpPr txBox="1"/>
          <p:nvPr>
            <p:ph idx="10" type="dt"/>
          </p:nvPr>
        </p:nvSpPr>
        <p:spPr>
          <a:xfrm>
            <a:off x="5791200" y="4652750"/>
            <a:ext cx="2590800" cy="28803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5"/>
          <p:cNvSpPr txBox="1"/>
          <p:nvPr>
            <p:ph idx="12" type="sldNum"/>
          </p:nvPr>
        </p:nvSpPr>
        <p:spPr>
          <a:xfrm>
            <a:off x="8410575" y="4636148"/>
            <a:ext cx="609600" cy="3429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GB"/>
              <a:t>‹#›</a:t>
            </a:fld>
            <a:endParaRPr/>
          </a:p>
        </p:txBody>
      </p:sp>
      <p:sp>
        <p:nvSpPr>
          <p:cNvPr id="69" name="Google Shape;69;p15"/>
          <p:cNvSpPr txBox="1"/>
          <p:nvPr>
            <p:ph idx="11" type="ftr"/>
          </p:nvPr>
        </p:nvSpPr>
        <p:spPr>
          <a:xfrm>
            <a:off x="2133600" y="4652750"/>
            <a:ext cx="3581400" cy="28803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type="title"/>
          </p:nvPr>
        </p:nvSpPr>
        <p:spPr>
          <a:xfrm>
            <a:off x="457200" y="114300"/>
            <a:ext cx="8229600" cy="914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9F9F9"/>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6"/>
          <p:cNvSpPr txBox="1"/>
          <p:nvPr>
            <p:ph idx="10" type="dt"/>
          </p:nvPr>
        </p:nvSpPr>
        <p:spPr>
          <a:xfrm>
            <a:off x="5791200" y="4652750"/>
            <a:ext cx="2590800" cy="28803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1" type="ftr"/>
          </p:nvPr>
        </p:nvSpPr>
        <p:spPr>
          <a:xfrm>
            <a:off x="2133600" y="4652750"/>
            <a:ext cx="3581400" cy="28803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
          <p:cNvSpPr txBox="1"/>
          <p:nvPr>
            <p:ph idx="12" type="sldNum"/>
          </p:nvPr>
        </p:nvSpPr>
        <p:spPr>
          <a:xfrm>
            <a:off x="8410575" y="4636148"/>
            <a:ext cx="609600" cy="3429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GB"/>
              <a:t>‹#›</a:t>
            </a:fld>
            <a:endParaRPr/>
          </a:p>
        </p:txBody>
      </p:sp>
      <p:sp>
        <p:nvSpPr>
          <p:cNvPr id="75" name="Google Shape;75;p16"/>
          <p:cNvSpPr txBox="1"/>
          <p:nvPr>
            <p:ph type="title"/>
          </p:nvPr>
        </p:nvSpPr>
        <p:spPr>
          <a:xfrm>
            <a:off x="685800" y="2628900"/>
            <a:ext cx="7924800" cy="1028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9F9F9"/>
              </a:buClr>
              <a:buSzPts val="4800"/>
              <a:buFont typeface="Constantia"/>
              <a:buNone/>
              <a:defRPr b="0" sz="4800">
                <a:solidFill>
                  <a:srgbClr val="F9F9F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 type="body"/>
          </p:nvPr>
        </p:nvSpPr>
        <p:spPr>
          <a:xfrm>
            <a:off x="685800" y="3719148"/>
            <a:ext cx="7924800" cy="73855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600"/>
              </a:spcBef>
              <a:spcAft>
                <a:spcPts val="0"/>
              </a:spcAft>
              <a:buSzPts val="1700"/>
              <a:buNone/>
              <a:defRPr sz="2000">
                <a:solidFill>
                  <a:schemeClr val="lt2"/>
                </a:solidFill>
              </a:defRPr>
            </a:lvl1pPr>
            <a:lvl2pPr indent="-228600" lvl="1" marL="914400" algn="l">
              <a:lnSpc>
                <a:spcPct val="100000"/>
              </a:lnSpc>
              <a:spcBef>
                <a:spcPts val="300"/>
              </a:spcBef>
              <a:spcAft>
                <a:spcPts val="0"/>
              </a:spcAft>
              <a:buSzPts val="1530"/>
              <a:buNone/>
              <a:defRPr sz="1800">
                <a:solidFill>
                  <a:schemeClr val="lt1"/>
                </a:solidFill>
              </a:defRPr>
            </a:lvl2pPr>
            <a:lvl3pPr indent="-228600" lvl="2" marL="1371600" algn="l">
              <a:lnSpc>
                <a:spcPct val="100000"/>
              </a:lnSpc>
              <a:spcBef>
                <a:spcPts val="300"/>
              </a:spcBef>
              <a:spcAft>
                <a:spcPts val="0"/>
              </a:spcAft>
              <a:buSzPts val="1360"/>
              <a:buNone/>
              <a:defRPr sz="1600">
                <a:solidFill>
                  <a:schemeClr val="lt1"/>
                </a:solidFill>
              </a:defRPr>
            </a:lvl3pPr>
            <a:lvl4pPr indent="-228600" lvl="3" marL="1828800" algn="l">
              <a:lnSpc>
                <a:spcPct val="100000"/>
              </a:lnSpc>
              <a:spcBef>
                <a:spcPts val="300"/>
              </a:spcBef>
              <a:spcAft>
                <a:spcPts val="0"/>
              </a:spcAft>
              <a:buSzPts val="1190"/>
              <a:buNone/>
              <a:defRPr sz="1400">
                <a:solidFill>
                  <a:schemeClr val="lt1"/>
                </a:solidFill>
              </a:defRPr>
            </a:lvl4pPr>
            <a:lvl5pPr indent="-228600" lvl="4" marL="2286000" algn="l">
              <a:lnSpc>
                <a:spcPct val="100000"/>
              </a:lnSpc>
              <a:spcBef>
                <a:spcPts val="340"/>
              </a:spcBef>
              <a:spcAft>
                <a:spcPts val="0"/>
              </a:spcAft>
              <a:buSzPts val="1190"/>
              <a:buNone/>
              <a:defRPr sz="1400">
                <a:solidFill>
                  <a:schemeClr val="lt1"/>
                </a:solidFill>
              </a:defRPr>
            </a:lvl5pPr>
            <a:lvl6pPr indent="-325754" lvl="5" marL="2743200" algn="l">
              <a:lnSpc>
                <a:spcPct val="100000"/>
              </a:lnSpc>
              <a:spcBef>
                <a:spcPts val="340"/>
              </a:spcBef>
              <a:spcAft>
                <a:spcPts val="0"/>
              </a:spcAft>
              <a:buSzPts val="1530"/>
              <a:buChar char="?"/>
              <a:defRPr/>
            </a:lvl6pPr>
            <a:lvl7pPr indent="-325754" lvl="6" marL="3200400" algn="l">
              <a:lnSpc>
                <a:spcPct val="100000"/>
              </a:lnSpc>
              <a:spcBef>
                <a:spcPts val="340"/>
              </a:spcBef>
              <a:spcAft>
                <a:spcPts val="0"/>
              </a:spcAft>
              <a:buSzPts val="1530"/>
              <a:buChar char="?"/>
              <a:defRPr/>
            </a:lvl7pPr>
            <a:lvl8pPr indent="-325754" lvl="7" marL="3657600" algn="l">
              <a:lnSpc>
                <a:spcPct val="100000"/>
              </a:lnSpc>
              <a:spcBef>
                <a:spcPts val="340"/>
              </a:spcBef>
              <a:spcAft>
                <a:spcPts val="0"/>
              </a:spcAft>
              <a:buSzPts val="1530"/>
              <a:buChar char="?"/>
              <a:defRPr/>
            </a:lvl8pPr>
            <a:lvl9pPr indent="-325754" lvl="8" marL="4114800" algn="l">
              <a:lnSpc>
                <a:spcPct val="100000"/>
              </a:lnSpc>
              <a:spcBef>
                <a:spcPts val="340"/>
              </a:spcBef>
              <a:spcAft>
                <a:spcPts val="0"/>
              </a:spcAft>
              <a:buSzPts val="1530"/>
              <a:buChar char="?"/>
              <a:defRPr/>
            </a:lvl9pPr>
          </a:lstStyle>
          <a:p/>
        </p:txBody>
      </p:sp>
      <p:cxnSp>
        <p:nvCxnSpPr>
          <p:cNvPr id="77" name="Google Shape;77;p16"/>
          <p:cNvCxnSpPr/>
          <p:nvPr/>
        </p:nvCxnSpPr>
        <p:spPr>
          <a:xfrm>
            <a:off x="685800" y="3687744"/>
            <a:ext cx="7924800" cy="3226"/>
          </a:xfrm>
          <a:prstGeom prst="straightConnector1">
            <a:avLst/>
          </a:prstGeom>
          <a:noFill/>
          <a:ln cap="flat" cmpd="sng" w="9525">
            <a:solidFill>
              <a:srgbClr val="E9E9E8"/>
            </a:solidFill>
            <a:prstDash val="solid"/>
            <a:round/>
            <a:headEnd len="sm" w="sm" type="none"/>
            <a:tailEnd len="sm" w="sm" type="none"/>
          </a:ln>
          <a:effectLst>
            <a:outerShdw blurRad="31750" rotWithShape="0" algn="tl">
              <a:srgbClr val="000000">
                <a:alpha val="54509"/>
              </a:srgbClr>
            </a:outerShdw>
          </a:effectLst>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7"/>
          <p:cNvSpPr txBox="1"/>
          <p:nvPr>
            <p:ph idx="10" type="dt"/>
          </p:nvPr>
        </p:nvSpPr>
        <p:spPr>
          <a:xfrm>
            <a:off x="5791200" y="4652750"/>
            <a:ext cx="2590800" cy="28803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7"/>
          <p:cNvSpPr txBox="1"/>
          <p:nvPr>
            <p:ph idx="11" type="ftr"/>
          </p:nvPr>
        </p:nvSpPr>
        <p:spPr>
          <a:xfrm>
            <a:off x="2133600" y="4652750"/>
            <a:ext cx="3581400" cy="28803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7"/>
          <p:cNvSpPr txBox="1"/>
          <p:nvPr>
            <p:ph idx="12" type="sldNum"/>
          </p:nvPr>
        </p:nvSpPr>
        <p:spPr>
          <a:xfrm>
            <a:off x="8410575" y="4636148"/>
            <a:ext cx="609600" cy="3429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GB"/>
              <a:t>‹#›</a:t>
            </a:fld>
            <a:endParaRPr/>
          </a:p>
        </p:txBody>
      </p:sp>
      <p:sp>
        <p:nvSpPr>
          <p:cNvPr id="82" name="Google Shape;82;p17"/>
          <p:cNvSpPr txBox="1"/>
          <p:nvPr>
            <p:ph type="title"/>
          </p:nvPr>
        </p:nvSpPr>
        <p:spPr>
          <a:xfrm>
            <a:off x="457200" y="114300"/>
            <a:ext cx="8229600" cy="914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9F9F9"/>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 type="body"/>
          </p:nvPr>
        </p:nvSpPr>
        <p:spPr>
          <a:xfrm>
            <a:off x="457200" y="1143000"/>
            <a:ext cx="4059936" cy="3429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600"/>
              </a:spcBef>
              <a:spcAft>
                <a:spcPts val="0"/>
              </a:spcAft>
              <a:buSzPts val="1530"/>
              <a:buChar char="⚫"/>
              <a:defRPr/>
            </a:lvl1pPr>
            <a:lvl2pPr indent="-325755" lvl="1" marL="914400" algn="l">
              <a:lnSpc>
                <a:spcPct val="100000"/>
              </a:lnSpc>
              <a:spcBef>
                <a:spcPts val="300"/>
              </a:spcBef>
              <a:spcAft>
                <a:spcPts val="0"/>
              </a:spcAft>
              <a:buSzPts val="1530"/>
              <a:buChar char="⚫"/>
              <a:defRPr/>
            </a:lvl2pPr>
            <a:lvl3pPr indent="-325755" lvl="2" marL="1371600" algn="l">
              <a:lnSpc>
                <a:spcPct val="100000"/>
              </a:lnSpc>
              <a:spcBef>
                <a:spcPts val="300"/>
              </a:spcBef>
              <a:spcAft>
                <a:spcPts val="0"/>
              </a:spcAft>
              <a:buSzPts val="1530"/>
              <a:buChar char="⚫"/>
              <a:defRPr/>
            </a:lvl3pPr>
            <a:lvl4pPr indent="-325755" lvl="3" marL="1828800" algn="l">
              <a:lnSpc>
                <a:spcPct val="100000"/>
              </a:lnSpc>
              <a:spcBef>
                <a:spcPts val="300"/>
              </a:spcBef>
              <a:spcAft>
                <a:spcPts val="0"/>
              </a:spcAft>
              <a:buSzPts val="1530"/>
              <a:buChar char="⚫"/>
              <a:defRPr/>
            </a:lvl4pPr>
            <a:lvl5pPr indent="-325754" lvl="4" marL="2286000" algn="l">
              <a:lnSpc>
                <a:spcPct val="100000"/>
              </a:lnSpc>
              <a:spcBef>
                <a:spcPts val="340"/>
              </a:spcBef>
              <a:spcAft>
                <a:spcPts val="0"/>
              </a:spcAft>
              <a:buSzPts val="1530"/>
              <a:buChar char="⚫"/>
              <a:defRPr/>
            </a:lvl5pPr>
            <a:lvl6pPr indent="-325754" lvl="5" marL="2743200" algn="l">
              <a:lnSpc>
                <a:spcPct val="100000"/>
              </a:lnSpc>
              <a:spcBef>
                <a:spcPts val="340"/>
              </a:spcBef>
              <a:spcAft>
                <a:spcPts val="0"/>
              </a:spcAft>
              <a:buSzPts val="1530"/>
              <a:buChar char="?"/>
              <a:defRPr/>
            </a:lvl6pPr>
            <a:lvl7pPr indent="-325754" lvl="6" marL="3200400" algn="l">
              <a:lnSpc>
                <a:spcPct val="100000"/>
              </a:lnSpc>
              <a:spcBef>
                <a:spcPts val="340"/>
              </a:spcBef>
              <a:spcAft>
                <a:spcPts val="0"/>
              </a:spcAft>
              <a:buSzPts val="1530"/>
              <a:buChar char="?"/>
              <a:defRPr/>
            </a:lvl7pPr>
            <a:lvl8pPr indent="-325754" lvl="7" marL="3657600" algn="l">
              <a:lnSpc>
                <a:spcPct val="100000"/>
              </a:lnSpc>
              <a:spcBef>
                <a:spcPts val="340"/>
              </a:spcBef>
              <a:spcAft>
                <a:spcPts val="0"/>
              </a:spcAft>
              <a:buSzPts val="1530"/>
              <a:buChar char="?"/>
              <a:defRPr/>
            </a:lvl8pPr>
            <a:lvl9pPr indent="-325754" lvl="8" marL="4114800" algn="l">
              <a:lnSpc>
                <a:spcPct val="100000"/>
              </a:lnSpc>
              <a:spcBef>
                <a:spcPts val="340"/>
              </a:spcBef>
              <a:spcAft>
                <a:spcPts val="0"/>
              </a:spcAft>
              <a:buSzPts val="1530"/>
              <a:buChar char="?"/>
              <a:defRPr/>
            </a:lvl9pPr>
          </a:lstStyle>
          <a:p/>
        </p:txBody>
      </p:sp>
      <p:sp>
        <p:nvSpPr>
          <p:cNvPr id="84" name="Google Shape;84;p17"/>
          <p:cNvSpPr txBox="1"/>
          <p:nvPr>
            <p:ph idx="2" type="body"/>
          </p:nvPr>
        </p:nvSpPr>
        <p:spPr>
          <a:xfrm>
            <a:off x="4648200" y="1143000"/>
            <a:ext cx="4059936" cy="3429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600"/>
              </a:spcBef>
              <a:spcAft>
                <a:spcPts val="0"/>
              </a:spcAft>
              <a:buSzPts val="1530"/>
              <a:buChar char="⚫"/>
              <a:defRPr/>
            </a:lvl1pPr>
            <a:lvl2pPr indent="-325755" lvl="1" marL="914400" algn="l">
              <a:lnSpc>
                <a:spcPct val="100000"/>
              </a:lnSpc>
              <a:spcBef>
                <a:spcPts val="300"/>
              </a:spcBef>
              <a:spcAft>
                <a:spcPts val="0"/>
              </a:spcAft>
              <a:buSzPts val="1530"/>
              <a:buChar char="⚫"/>
              <a:defRPr/>
            </a:lvl2pPr>
            <a:lvl3pPr indent="-325755" lvl="2" marL="1371600" algn="l">
              <a:lnSpc>
                <a:spcPct val="100000"/>
              </a:lnSpc>
              <a:spcBef>
                <a:spcPts val="300"/>
              </a:spcBef>
              <a:spcAft>
                <a:spcPts val="0"/>
              </a:spcAft>
              <a:buSzPts val="1530"/>
              <a:buChar char="⚫"/>
              <a:defRPr/>
            </a:lvl3pPr>
            <a:lvl4pPr indent="-325755" lvl="3" marL="1828800" algn="l">
              <a:lnSpc>
                <a:spcPct val="100000"/>
              </a:lnSpc>
              <a:spcBef>
                <a:spcPts val="300"/>
              </a:spcBef>
              <a:spcAft>
                <a:spcPts val="0"/>
              </a:spcAft>
              <a:buSzPts val="1530"/>
              <a:buChar char="⚫"/>
              <a:defRPr/>
            </a:lvl4pPr>
            <a:lvl5pPr indent="-325754" lvl="4" marL="2286000" algn="l">
              <a:lnSpc>
                <a:spcPct val="100000"/>
              </a:lnSpc>
              <a:spcBef>
                <a:spcPts val="340"/>
              </a:spcBef>
              <a:spcAft>
                <a:spcPts val="0"/>
              </a:spcAft>
              <a:buSzPts val="1530"/>
              <a:buChar char="⚫"/>
              <a:defRPr/>
            </a:lvl5pPr>
            <a:lvl6pPr indent="-325754" lvl="5" marL="2743200" algn="l">
              <a:lnSpc>
                <a:spcPct val="100000"/>
              </a:lnSpc>
              <a:spcBef>
                <a:spcPts val="340"/>
              </a:spcBef>
              <a:spcAft>
                <a:spcPts val="0"/>
              </a:spcAft>
              <a:buSzPts val="1530"/>
              <a:buChar char="?"/>
              <a:defRPr/>
            </a:lvl6pPr>
            <a:lvl7pPr indent="-325754" lvl="6" marL="3200400" algn="l">
              <a:lnSpc>
                <a:spcPct val="100000"/>
              </a:lnSpc>
              <a:spcBef>
                <a:spcPts val="340"/>
              </a:spcBef>
              <a:spcAft>
                <a:spcPts val="0"/>
              </a:spcAft>
              <a:buSzPts val="1530"/>
              <a:buChar char="?"/>
              <a:defRPr/>
            </a:lvl7pPr>
            <a:lvl8pPr indent="-325754" lvl="7" marL="3657600" algn="l">
              <a:lnSpc>
                <a:spcPct val="100000"/>
              </a:lnSpc>
              <a:spcBef>
                <a:spcPts val="340"/>
              </a:spcBef>
              <a:spcAft>
                <a:spcPts val="0"/>
              </a:spcAft>
              <a:buSzPts val="1530"/>
              <a:buChar char="?"/>
              <a:defRPr/>
            </a:lvl8pPr>
            <a:lvl9pPr indent="-325754" lvl="8" marL="4114800" algn="l">
              <a:lnSpc>
                <a:spcPct val="100000"/>
              </a:lnSpc>
              <a:spcBef>
                <a:spcPts val="340"/>
              </a:spcBef>
              <a:spcAft>
                <a:spcPts val="0"/>
              </a:spcAft>
              <a:buSzPts val="153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8"/>
          <p:cNvSpPr txBox="1"/>
          <p:nvPr>
            <p:ph idx="12" type="sldNum"/>
          </p:nvPr>
        </p:nvSpPr>
        <p:spPr>
          <a:xfrm>
            <a:off x="8410575" y="4636148"/>
            <a:ext cx="609600" cy="3429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GB"/>
              <a:t>‹#›</a:t>
            </a:fld>
            <a:endParaRPr/>
          </a:p>
        </p:txBody>
      </p:sp>
      <p:sp>
        <p:nvSpPr>
          <p:cNvPr id="87" name="Google Shape;87;p18"/>
          <p:cNvSpPr txBox="1"/>
          <p:nvPr>
            <p:ph idx="11" type="ftr"/>
          </p:nvPr>
        </p:nvSpPr>
        <p:spPr>
          <a:xfrm>
            <a:off x="2133600" y="4652750"/>
            <a:ext cx="3581400" cy="28803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8"/>
          <p:cNvSpPr txBox="1"/>
          <p:nvPr>
            <p:ph idx="10" type="dt"/>
          </p:nvPr>
        </p:nvSpPr>
        <p:spPr>
          <a:xfrm>
            <a:off x="5791200" y="4652750"/>
            <a:ext cx="2590800" cy="28803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8"/>
          <p:cNvSpPr txBox="1"/>
          <p:nvPr>
            <p:ph idx="1" type="body"/>
          </p:nvPr>
        </p:nvSpPr>
        <p:spPr>
          <a:xfrm>
            <a:off x="457200" y="1049695"/>
            <a:ext cx="4040188" cy="5715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SzPts val="2210"/>
              <a:buNone/>
              <a:defRPr b="1" sz="2600">
                <a:solidFill>
                  <a:schemeClr val="lt2"/>
                </a:solidFill>
                <a:latin typeface="Constantia"/>
                <a:ea typeface="Constantia"/>
                <a:cs typeface="Constantia"/>
                <a:sym typeface="Constantia"/>
              </a:defRPr>
            </a:lvl1pPr>
            <a:lvl2pPr indent="-228600" lvl="1" marL="914400" algn="l">
              <a:lnSpc>
                <a:spcPct val="100000"/>
              </a:lnSpc>
              <a:spcBef>
                <a:spcPts val="300"/>
              </a:spcBef>
              <a:spcAft>
                <a:spcPts val="0"/>
              </a:spcAft>
              <a:buSzPts val="1700"/>
              <a:buNone/>
              <a:defRPr b="1" sz="2000">
                <a:solidFill>
                  <a:schemeClr val="lt1"/>
                </a:solidFill>
                <a:latin typeface="Constantia"/>
                <a:ea typeface="Constantia"/>
                <a:cs typeface="Constantia"/>
                <a:sym typeface="Constantia"/>
              </a:defRPr>
            </a:lvl2pPr>
            <a:lvl3pPr indent="-228600" lvl="2" marL="1371600" algn="l">
              <a:lnSpc>
                <a:spcPct val="100000"/>
              </a:lnSpc>
              <a:spcBef>
                <a:spcPts val="300"/>
              </a:spcBef>
              <a:spcAft>
                <a:spcPts val="0"/>
              </a:spcAft>
              <a:buSzPts val="1530"/>
              <a:buNone/>
              <a:defRPr b="1" sz="1800">
                <a:solidFill>
                  <a:schemeClr val="lt1"/>
                </a:solidFill>
                <a:latin typeface="Constantia"/>
                <a:ea typeface="Constantia"/>
                <a:cs typeface="Constantia"/>
                <a:sym typeface="Constantia"/>
              </a:defRPr>
            </a:lvl3pPr>
            <a:lvl4pPr indent="-228600" lvl="3" marL="1828800" algn="l">
              <a:lnSpc>
                <a:spcPct val="100000"/>
              </a:lnSpc>
              <a:spcBef>
                <a:spcPts val="300"/>
              </a:spcBef>
              <a:spcAft>
                <a:spcPts val="0"/>
              </a:spcAft>
              <a:buSzPts val="1360"/>
              <a:buNone/>
              <a:defRPr b="1" sz="1600">
                <a:solidFill>
                  <a:schemeClr val="lt1"/>
                </a:solidFill>
                <a:latin typeface="Constantia"/>
                <a:ea typeface="Constantia"/>
                <a:cs typeface="Constantia"/>
                <a:sym typeface="Constantia"/>
              </a:defRPr>
            </a:lvl4pPr>
            <a:lvl5pPr indent="-228600" lvl="4" marL="2286000" algn="l">
              <a:lnSpc>
                <a:spcPct val="100000"/>
              </a:lnSpc>
              <a:spcBef>
                <a:spcPts val="340"/>
              </a:spcBef>
              <a:spcAft>
                <a:spcPts val="0"/>
              </a:spcAft>
              <a:buSzPts val="1360"/>
              <a:buNone/>
              <a:defRPr b="1" sz="1600">
                <a:solidFill>
                  <a:schemeClr val="lt1"/>
                </a:solidFill>
                <a:latin typeface="Constantia"/>
                <a:ea typeface="Constantia"/>
                <a:cs typeface="Constantia"/>
                <a:sym typeface="Constantia"/>
              </a:defRPr>
            </a:lvl5pPr>
            <a:lvl6pPr indent="-325754" lvl="5" marL="2743200" algn="l">
              <a:lnSpc>
                <a:spcPct val="100000"/>
              </a:lnSpc>
              <a:spcBef>
                <a:spcPts val="340"/>
              </a:spcBef>
              <a:spcAft>
                <a:spcPts val="0"/>
              </a:spcAft>
              <a:buSzPts val="1530"/>
              <a:buChar char="?"/>
              <a:defRPr/>
            </a:lvl6pPr>
            <a:lvl7pPr indent="-325754" lvl="6" marL="3200400" algn="l">
              <a:lnSpc>
                <a:spcPct val="100000"/>
              </a:lnSpc>
              <a:spcBef>
                <a:spcPts val="340"/>
              </a:spcBef>
              <a:spcAft>
                <a:spcPts val="0"/>
              </a:spcAft>
              <a:buSzPts val="1530"/>
              <a:buChar char="?"/>
              <a:defRPr/>
            </a:lvl7pPr>
            <a:lvl8pPr indent="-325754" lvl="7" marL="3657600" algn="l">
              <a:lnSpc>
                <a:spcPct val="100000"/>
              </a:lnSpc>
              <a:spcBef>
                <a:spcPts val="340"/>
              </a:spcBef>
              <a:spcAft>
                <a:spcPts val="0"/>
              </a:spcAft>
              <a:buSzPts val="1530"/>
              <a:buChar char="?"/>
              <a:defRPr/>
            </a:lvl8pPr>
            <a:lvl9pPr indent="-325754" lvl="8" marL="4114800" algn="l">
              <a:lnSpc>
                <a:spcPct val="100000"/>
              </a:lnSpc>
              <a:spcBef>
                <a:spcPts val="340"/>
              </a:spcBef>
              <a:spcAft>
                <a:spcPts val="0"/>
              </a:spcAft>
              <a:buSzPts val="1530"/>
              <a:buChar char="?"/>
              <a:defRPr/>
            </a:lvl9pPr>
          </a:lstStyle>
          <a:p/>
        </p:txBody>
      </p:sp>
      <p:sp>
        <p:nvSpPr>
          <p:cNvPr id="90" name="Google Shape;90;p18"/>
          <p:cNvSpPr txBox="1"/>
          <p:nvPr>
            <p:ph idx="2" type="body"/>
          </p:nvPr>
        </p:nvSpPr>
        <p:spPr>
          <a:xfrm>
            <a:off x="457200" y="1651422"/>
            <a:ext cx="4038600" cy="2935224"/>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600"/>
              </a:spcBef>
              <a:spcAft>
                <a:spcPts val="0"/>
              </a:spcAft>
              <a:buSzPts val="1530"/>
              <a:buChar char="⚫"/>
              <a:defRPr/>
            </a:lvl1pPr>
            <a:lvl2pPr indent="-325755" lvl="1" marL="914400" algn="l">
              <a:lnSpc>
                <a:spcPct val="100000"/>
              </a:lnSpc>
              <a:spcBef>
                <a:spcPts val="300"/>
              </a:spcBef>
              <a:spcAft>
                <a:spcPts val="0"/>
              </a:spcAft>
              <a:buSzPts val="1530"/>
              <a:buChar char="⚫"/>
              <a:defRPr/>
            </a:lvl2pPr>
            <a:lvl3pPr indent="-325755" lvl="2" marL="1371600" algn="l">
              <a:lnSpc>
                <a:spcPct val="100000"/>
              </a:lnSpc>
              <a:spcBef>
                <a:spcPts val="300"/>
              </a:spcBef>
              <a:spcAft>
                <a:spcPts val="0"/>
              </a:spcAft>
              <a:buSzPts val="1530"/>
              <a:buChar char="⚫"/>
              <a:defRPr/>
            </a:lvl3pPr>
            <a:lvl4pPr indent="-325755" lvl="3" marL="1828800" algn="l">
              <a:lnSpc>
                <a:spcPct val="100000"/>
              </a:lnSpc>
              <a:spcBef>
                <a:spcPts val="300"/>
              </a:spcBef>
              <a:spcAft>
                <a:spcPts val="0"/>
              </a:spcAft>
              <a:buSzPts val="1530"/>
              <a:buChar char="⚫"/>
              <a:defRPr/>
            </a:lvl4pPr>
            <a:lvl5pPr indent="-325754" lvl="4" marL="2286000" algn="l">
              <a:lnSpc>
                <a:spcPct val="100000"/>
              </a:lnSpc>
              <a:spcBef>
                <a:spcPts val="340"/>
              </a:spcBef>
              <a:spcAft>
                <a:spcPts val="0"/>
              </a:spcAft>
              <a:buSzPts val="1530"/>
              <a:buChar char="⚫"/>
              <a:defRPr/>
            </a:lvl5pPr>
            <a:lvl6pPr indent="-325754" lvl="5" marL="2743200" algn="l">
              <a:lnSpc>
                <a:spcPct val="100000"/>
              </a:lnSpc>
              <a:spcBef>
                <a:spcPts val="340"/>
              </a:spcBef>
              <a:spcAft>
                <a:spcPts val="0"/>
              </a:spcAft>
              <a:buSzPts val="1530"/>
              <a:buChar char="?"/>
              <a:defRPr/>
            </a:lvl6pPr>
            <a:lvl7pPr indent="-325754" lvl="6" marL="3200400" algn="l">
              <a:lnSpc>
                <a:spcPct val="100000"/>
              </a:lnSpc>
              <a:spcBef>
                <a:spcPts val="340"/>
              </a:spcBef>
              <a:spcAft>
                <a:spcPts val="0"/>
              </a:spcAft>
              <a:buSzPts val="1530"/>
              <a:buChar char="?"/>
              <a:defRPr/>
            </a:lvl7pPr>
            <a:lvl8pPr indent="-325754" lvl="7" marL="3657600" algn="l">
              <a:lnSpc>
                <a:spcPct val="100000"/>
              </a:lnSpc>
              <a:spcBef>
                <a:spcPts val="340"/>
              </a:spcBef>
              <a:spcAft>
                <a:spcPts val="0"/>
              </a:spcAft>
              <a:buSzPts val="1530"/>
              <a:buChar char="?"/>
              <a:defRPr/>
            </a:lvl8pPr>
            <a:lvl9pPr indent="-325754" lvl="8" marL="4114800" algn="l">
              <a:lnSpc>
                <a:spcPct val="100000"/>
              </a:lnSpc>
              <a:spcBef>
                <a:spcPts val="340"/>
              </a:spcBef>
              <a:spcAft>
                <a:spcPts val="0"/>
              </a:spcAft>
              <a:buSzPts val="1530"/>
              <a:buChar char="?"/>
              <a:defRPr/>
            </a:lvl9pPr>
          </a:lstStyle>
          <a:p/>
        </p:txBody>
      </p:sp>
      <p:sp>
        <p:nvSpPr>
          <p:cNvPr id="91" name="Google Shape;91;p18"/>
          <p:cNvSpPr txBox="1"/>
          <p:nvPr>
            <p:ph idx="3" type="body"/>
          </p:nvPr>
        </p:nvSpPr>
        <p:spPr>
          <a:xfrm>
            <a:off x="4649788" y="1651422"/>
            <a:ext cx="4038600" cy="2935224"/>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600"/>
              </a:spcBef>
              <a:spcAft>
                <a:spcPts val="0"/>
              </a:spcAft>
              <a:buSzPts val="1530"/>
              <a:buChar char="⚫"/>
              <a:defRPr/>
            </a:lvl1pPr>
            <a:lvl2pPr indent="-325755" lvl="1" marL="914400" algn="l">
              <a:lnSpc>
                <a:spcPct val="100000"/>
              </a:lnSpc>
              <a:spcBef>
                <a:spcPts val="300"/>
              </a:spcBef>
              <a:spcAft>
                <a:spcPts val="0"/>
              </a:spcAft>
              <a:buSzPts val="1530"/>
              <a:buChar char="⚫"/>
              <a:defRPr/>
            </a:lvl2pPr>
            <a:lvl3pPr indent="-325755" lvl="2" marL="1371600" algn="l">
              <a:lnSpc>
                <a:spcPct val="100000"/>
              </a:lnSpc>
              <a:spcBef>
                <a:spcPts val="300"/>
              </a:spcBef>
              <a:spcAft>
                <a:spcPts val="0"/>
              </a:spcAft>
              <a:buSzPts val="1530"/>
              <a:buChar char="⚫"/>
              <a:defRPr/>
            </a:lvl3pPr>
            <a:lvl4pPr indent="-325755" lvl="3" marL="1828800" algn="l">
              <a:lnSpc>
                <a:spcPct val="100000"/>
              </a:lnSpc>
              <a:spcBef>
                <a:spcPts val="300"/>
              </a:spcBef>
              <a:spcAft>
                <a:spcPts val="0"/>
              </a:spcAft>
              <a:buSzPts val="1530"/>
              <a:buChar char="⚫"/>
              <a:defRPr/>
            </a:lvl4pPr>
            <a:lvl5pPr indent="-325754" lvl="4" marL="2286000" algn="l">
              <a:lnSpc>
                <a:spcPct val="100000"/>
              </a:lnSpc>
              <a:spcBef>
                <a:spcPts val="340"/>
              </a:spcBef>
              <a:spcAft>
                <a:spcPts val="0"/>
              </a:spcAft>
              <a:buSzPts val="1530"/>
              <a:buChar char="⚫"/>
              <a:defRPr/>
            </a:lvl5pPr>
            <a:lvl6pPr indent="-325754" lvl="5" marL="2743200" algn="l">
              <a:lnSpc>
                <a:spcPct val="100000"/>
              </a:lnSpc>
              <a:spcBef>
                <a:spcPts val="340"/>
              </a:spcBef>
              <a:spcAft>
                <a:spcPts val="0"/>
              </a:spcAft>
              <a:buSzPts val="1530"/>
              <a:buChar char="?"/>
              <a:defRPr/>
            </a:lvl6pPr>
            <a:lvl7pPr indent="-325754" lvl="6" marL="3200400" algn="l">
              <a:lnSpc>
                <a:spcPct val="100000"/>
              </a:lnSpc>
              <a:spcBef>
                <a:spcPts val="340"/>
              </a:spcBef>
              <a:spcAft>
                <a:spcPts val="0"/>
              </a:spcAft>
              <a:buSzPts val="1530"/>
              <a:buChar char="?"/>
              <a:defRPr/>
            </a:lvl7pPr>
            <a:lvl8pPr indent="-325754" lvl="7" marL="3657600" algn="l">
              <a:lnSpc>
                <a:spcPct val="100000"/>
              </a:lnSpc>
              <a:spcBef>
                <a:spcPts val="340"/>
              </a:spcBef>
              <a:spcAft>
                <a:spcPts val="0"/>
              </a:spcAft>
              <a:buSzPts val="1530"/>
              <a:buChar char="?"/>
              <a:defRPr/>
            </a:lvl8pPr>
            <a:lvl9pPr indent="-325754" lvl="8" marL="4114800" algn="l">
              <a:lnSpc>
                <a:spcPct val="100000"/>
              </a:lnSpc>
              <a:spcBef>
                <a:spcPts val="340"/>
              </a:spcBef>
              <a:spcAft>
                <a:spcPts val="0"/>
              </a:spcAft>
              <a:buSzPts val="1530"/>
              <a:buChar char="?"/>
              <a:defRPr/>
            </a:lvl9pPr>
          </a:lstStyle>
          <a:p/>
        </p:txBody>
      </p:sp>
      <p:sp>
        <p:nvSpPr>
          <p:cNvPr id="92" name="Google Shape;92;p18"/>
          <p:cNvSpPr txBox="1"/>
          <p:nvPr>
            <p:ph type="title"/>
          </p:nvPr>
        </p:nvSpPr>
        <p:spPr>
          <a:xfrm>
            <a:off x="457200" y="116586"/>
            <a:ext cx="8229600" cy="8572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9F9F9"/>
              </a:buClr>
              <a:buSzPts val="4200"/>
              <a:buFont typeface="Constant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8"/>
          <p:cNvSpPr txBox="1"/>
          <p:nvPr>
            <p:ph idx="4" type="body"/>
          </p:nvPr>
        </p:nvSpPr>
        <p:spPr>
          <a:xfrm>
            <a:off x="4648200" y="1049695"/>
            <a:ext cx="4040188" cy="5715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SzPts val="2210"/>
              <a:buNone/>
              <a:defRPr b="1" sz="2600">
                <a:solidFill>
                  <a:schemeClr val="lt2"/>
                </a:solidFill>
                <a:latin typeface="Constantia"/>
                <a:ea typeface="Constantia"/>
                <a:cs typeface="Constantia"/>
                <a:sym typeface="Constantia"/>
              </a:defRPr>
            </a:lvl1pPr>
            <a:lvl2pPr indent="-228600" lvl="1" marL="914400" algn="l">
              <a:lnSpc>
                <a:spcPct val="100000"/>
              </a:lnSpc>
              <a:spcBef>
                <a:spcPts val="300"/>
              </a:spcBef>
              <a:spcAft>
                <a:spcPts val="0"/>
              </a:spcAft>
              <a:buSzPts val="1700"/>
              <a:buNone/>
              <a:defRPr b="1" sz="2000">
                <a:solidFill>
                  <a:schemeClr val="lt1"/>
                </a:solidFill>
                <a:latin typeface="Constantia"/>
                <a:ea typeface="Constantia"/>
                <a:cs typeface="Constantia"/>
                <a:sym typeface="Constantia"/>
              </a:defRPr>
            </a:lvl2pPr>
            <a:lvl3pPr indent="-228600" lvl="2" marL="1371600" algn="l">
              <a:lnSpc>
                <a:spcPct val="100000"/>
              </a:lnSpc>
              <a:spcBef>
                <a:spcPts val="300"/>
              </a:spcBef>
              <a:spcAft>
                <a:spcPts val="0"/>
              </a:spcAft>
              <a:buSzPts val="1530"/>
              <a:buNone/>
              <a:defRPr b="1" sz="1800">
                <a:solidFill>
                  <a:schemeClr val="lt1"/>
                </a:solidFill>
                <a:latin typeface="Constantia"/>
                <a:ea typeface="Constantia"/>
                <a:cs typeface="Constantia"/>
                <a:sym typeface="Constantia"/>
              </a:defRPr>
            </a:lvl3pPr>
            <a:lvl4pPr indent="-228600" lvl="3" marL="1828800" algn="l">
              <a:lnSpc>
                <a:spcPct val="100000"/>
              </a:lnSpc>
              <a:spcBef>
                <a:spcPts val="300"/>
              </a:spcBef>
              <a:spcAft>
                <a:spcPts val="0"/>
              </a:spcAft>
              <a:buSzPts val="1360"/>
              <a:buNone/>
              <a:defRPr b="1" sz="1600">
                <a:solidFill>
                  <a:schemeClr val="lt1"/>
                </a:solidFill>
                <a:latin typeface="Constantia"/>
                <a:ea typeface="Constantia"/>
                <a:cs typeface="Constantia"/>
                <a:sym typeface="Constantia"/>
              </a:defRPr>
            </a:lvl4pPr>
            <a:lvl5pPr indent="-228600" lvl="4" marL="2286000" algn="l">
              <a:lnSpc>
                <a:spcPct val="100000"/>
              </a:lnSpc>
              <a:spcBef>
                <a:spcPts val="340"/>
              </a:spcBef>
              <a:spcAft>
                <a:spcPts val="0"/>
              </a:spcAft>
              <a:buSzPts val="1360"/>
              <a:buNone/>
              <a:defRPr b="1" sz="1600">
                <a:solidFill>
                  <a:schemeClr val="lt1"/>
                </a:solidFill>
                <a:latin typeface="Constantia"/>
                <a:ea typeface="Constantia"/>
                <a:cs typeface="Constantia"/>
                <a:sym typeface="Constantia"/>
              </a:defRPr>
            </a:lvl5pPr>
            <a:lvl6pPr indent="-325754" lvl="5" marL="2743200" algn="l">
              <a:lnSpc>
                <a:spcPct val="100000"/>
              </a:lnSpc>
              <a:spcBef>
                <a:spcPts val="340"/>
              </a:spcBef>
              <a:spcAft>
                <a:spcPts val="0"/>
              </a:spcAft>
              <a:buSzPts val="1530"/>
              <a:buChar char="?"/>
              <a:defRPr/>
            </a:lvl6pPr>
            <a:lvl7pPr indent="-325754" lvl="6" marL="3200400" algn="l">
              <a:lnSpc>
                <a:spcPct val="100000"/>
              </a:lnSpc>
              <a:spcBef>
                <a:spcPts val="340"/>
              </a:spcBef>
              <a:spcAft>
                <a:spcPts val="0"/>
              </a:spcAft>
              <a:buSzPts val="1530"/>
              <a:buChar char="?"/>
              <a:defRPr/>
            </a:lvl7pPr>
            <a:lvl8pPr indent="-325754" lvl="7" marL="3657600" algn="l">
              <a:lnSpc>
                <a:spcPct val="100000"/>
              </a:lnSpc>
              <a:spcBef>
                <a:spcPts val="340"/>
              </a:spcBef>
              <a:spcAft>
                <a:spcPts val="0"/>
              </a:spcAft>
              <a:buSzPts val="1530"/>
              <a:buChar char="?"/>
              <a:defRPr/>
            </a:lvl8pPr>
            <a:lvl9pPr indent="-325754" lvl="8" marL="4114800" algn="l">
              <a:lnSpc>
                <a:spcPct val="100000"/>
              </a:lnSpc>
              <a:spcBef>
                <a:spcPts val="340"/>
              </a:spcBef>
              <a:spcAft>
                <a:spcPts val="0"/>
              </a:spcAft>
              <a:buSzPts val="1530"/>
              <a:buChar char="?"/>
              <a:defRPr/>
            </a:lvl9pPr>
          </a:lstStyle>
          <a:p/>
        </p:txBody>
      </p:sp>
      <p:cxnSp>
        <p:nvCxnSpPr>
          <p:cNvPr id="94" name="Google Shape;94;p18"/>
          <p:cNvCxnSpPr/>
          <p:nvPr/>
        </p:nvCxnSpPr>
        <p:spPr>
          <a:xfrm>
            <a:off x="562945" y="1635164"/>
            <a:ext cx="3749040" cy="1191"/>
          </a:xfrm>
          <a:prstGeom prst="straightConnector1">
            <a:avLst/>
          </a:prstGeom>
          <a:noFill/>
          <a:ln cap="flat" cmpd="sng" w="12700">
            <a:solidFill>
              <a:srgbClr val="E8E8E7"/>
            </a:solidFill>
            <a:prstDash val="solid"/>
            <a:round/>
            <a:headEnd len="sm" w="sm" type="none"/>
            <a:tailEnd len="sm" w="sm" type="none"/>
          </a:ln>
          <a:effectLst>
            <a:outerShdw blurRad="34925" rotWithShape="0" algn="tl">
              <a:srgbClr val="000000">
                <a:alpha val="54509"/>
              </a:srgbClr>
            </a:outerShdw>
          </a:effectLst>
        </p:spPr>
      </p:cxnSp>
      <p:cxnSp>
        <p:nvCxnSpPr>
          <p:cNvPr id="95" name="Google Shape;95;p18"/>
          <p:cNvCxnSpPr/>
          <p:nvPr/>
        </p:nvCxnSpPr>
        <p:spPr>
          <a:xfrm>
            <a:off x="4754880" y="1635164"/>
            <a:ext cx="3749040" cy="1191"/>
          </a:xfrm>
          <a:prstGeom prst="straightConnector1">
            <a:avLst/>
          </a:prstGeom>
          <a:noFill/>
          <a:ln cap="flat" cmpd="sng" w="12700">
            <a:solidFill>
              <a:srgbClr val="E8E8E7"/>
            </a:solidFill>
            <a:prstDash val="solid"/>
            <a:round/>
            <a:headEnd len="sm" w="sm" type="none"/>
            <a:tailEnd len="sm" w="sm" type="none"/>
          </a:ln>
          <a:effectLst>
            <a:outerShdw blurRad="34925" rotWithShape="0" algn="tl">
              <a:srgbClr val="000000">
                <a:alpha val="54509"/>
              </a:srgbClr>
            </a:outerShdw>
          </a:effectLst>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19"/>
          <p:cNvSpPr txBox="1"/>
          <p:nvPr>
            <p:ph idx="10" type="dt"/>
          </p:nvPr>
        </p:nvSpPr>
        <p:spPr>
          <a:xfrm>
            <a:off x="5791200" y="4652750"/>
            <a:ext cx="2590800" cy="28803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9"/>
          <p:cNvSpPr txBox="1"/>
          <p:nvPr>
            <p:ph idx="11" type="ftr"/>
          </p:nvPr>
        </p:nvSpPr>
        <p:spPr>
          <a:xfrm>
            <a:off x="2133600" y="4652750"/>
            <a:ext cx="3581400" cy="28803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9"/>
          <p:cNvSpPr txBox="1"/>
          <p:nvPr>
            <p:ph idx="12" type="sldNum"/>
          </p:nvPr>
        </p:nvSpPr>
        <p:spPr>
          <a:xfrm>
            <a:off x="8410575" y="4636148"/>
            <a:ext cx="609600" cy="3429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GB"/>
              <a:t>‹#›</a:t>
            </a:fld>
            <a:endParaRPr/>
          </a:p>
        </p:txBody>
      </p:sp>
      <p:sp>
        <p:nvSpPr>
          <p:cNvPr id="100" name="Google Shape;100;p19"/>
          <p:cNvSpPr txBox="1"/>
          <p:nvPr>
            <p:ph type="title"/>
          </p:nvPr>
        </p:nvSpPr>
        <p:spPr>
          <a:xfrm>
            <a:off x="457200" y="114300"/>
            <a:ext cx="8229600" cy="914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9F9F9"/>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0"/>
          <p:cNvSpPr txBox="1"/>
          <p:nvPr>
            <p:ph idx="10" type="dt"/>
          </p:nvPr>
        </p:nvSpPr>
        <p:spPr>
          <a:xfrm>
            <a:off x="5791200" y="4652750"/>
            <a:ext cx="2590800" cy="28803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0"/>
          <p:cNvSpPr txBox="1"/>
          <p:nvPr>
            <p:ph idx="11" type="ftr"/>
          </p:nvPr>
        </p:nvSpPr>
        <p:spPr>
          <a:xfrm>
            <a:off x="2133600" y="4652750"/>
            <a:ext cx="3581400" cy="28803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0"/>
          <p:cNvSpPr txBox="1"/>
          <p:nvPr>
            <p:ph idx="12" type="sldNum"/>
          </p:nvPr>
        </p:nvSpPr>
        <p:spPr>
          <a:xfrm>
            <a:off x="8410575" y="4636148"/>
            <a:ext cx="609600" cy="3429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05" name="Shape 105"/>
        <p:cNvGrpSpPr/>
        <p:nvPr/>
      </p:nvGrpSpPr>
      <p:grpSpPr>
        <a:xfrm>
          <a:off x="0" y="0"/>
          <a:ext cx="0" cy="0"/>
          <a:chOff x="0" y="0"/>
          <a:chExt cx="0" cy="0"/>
        </a:xfrm>
      </p:grpSpPr>
      <p:sp>
        <p:nvSpPr>
          <p:cNvPr id="106" name="Google Shape;106;p21"/>
          <p:cNvSpPr txBox="1"/>
          <p:nvPr>
            <p:ph idx="1" type="body"/>
          </p:nvPr>
        </p:nvSpPr>
        <p:spPr>
          <a:xfrm>
            <a:off x="457200" y="342900"/>
            <a:ext cx="6248400" cy="428625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600"/>
              </a:spcBef>
              <a:spcAft>
                <a:spcPts val="0"/>
              </a:spcAft>
              <a:buSzPts val="1530"/>
              <a:buChar char="⚫"/>
              <a:defRPr/>
            </a:lvl1pPr>
            <a:lvl2pPr indent="-325755" lvl="1" marL="914400" algn="l">
              <a:lnSpc>
                <a:spcPct val="100000"/>
              </a:lnSpc>
              <a:spcBef>
                <a:spcPts val="300"/>
              </a:spcBef>
              <a:spcAft>
                <a:spcPts val="0"/>
              </a:spcAft>
              <a:buSzPts val="1530"/>
              <a:buChar char="⚫"/>
              <a:defRPr/>
            </a:lvl2pPr>
            <a:lvl3pPr indent="-325755" lvl="2" marL="1371600" algn="l">
              <a:lnSpc>
                <a:spcPct val="100000"/>
              </a:lnSpc>
              <a:spcBef>
                <a:spcPts val="300"/>
              </a:spcBef>
              <a:spcAft>
                <a:spcPts val="0"/>
              </a:spcAft>
              <a:buSzPts val="1530"/>
              <a:buChar char="⚫"/>
              <a:defRPr/>
            </a:lvl3pPr>
            <a:lvl4pPr indent="-325755" lvl="3" marL="1828800" algn="l">
              <a:lnSpc>
                <a:spcPct val="100000"/>
              </a:lnSpc>
              <a:spcBef>
                <a:spcPts val="300"/>
              </a:spcBef>
              <a:spcAft>
                <a:spcPts val="0"/>
              </a:spcAft>
              <a:buSzPts val="1530"/>
              <a:buChar char="⚫"/>
              <a:defRPr/>
            </a:lvl4pPr>
            <a:lvl5pPr indent="-325754" lvl="4" marL="2286000" algn="l">
              <a:lnSpc>
                <a:spcPct val="100000"/>
              </a:lnSpc>
              <a:spcBef>
                <a:spcPts val="340"/>
              </a:spcBef>
              <a:spcAft>
                <a:spcPts val="0"/>
              </a:spcAft>
              <a:buSzPts val="1530"/>
              <a:buChar char="⚫"/>
              <a:defRPr/>
            </a:lvl5pPr>
            <a:lvl6pPr indent="-325754" lvl="5" marL="2743200" algn="l">
              <a:lnSpc>
                <a:spcPct val="100000"/>
              </a:lnSpc>
              <a:spcBef>
                <a:spcPts val="340"/>
              </a:spcBef>
              <a:spcAft>
                <a:spcPts val="0"/>
              </a:spcAft>
              <a:buSzPts val="1530"/>
              <a:buChar char="?"/>
              <a:defRPr/>
            </a:lvl6pPr>
            <a:lvl7pPr indent="-325754" lvl="6" marL="3200400" algn="l">
              <a:lnSpc>
                <a:spcPct val="100000"/>
              </a:lnSpc>
              <a:spcBef>
                <a:spcPts val="340"/>
              </a:spcBef>
              <a:spcAft>
                <a:spcPts val="0"/>
              </a:spcAft>
              <a:buSzPts val="1530"/>
              <a:buChar char="?"/>
              <a:defRPr/>
            </a:lvl7pPr>
            <a:lvl8pPr indent="-325754" lvl="7" marL="3657600" algn="l">
              <a:lnSpc>
                <a:spcPct val="100000"/>
              </a:lnSpc>
              <a:spcBef>
                <a:spcPts val="340"/>
              </a:spcBef>
              <a:spcAft>
                <a:spcPts val="0"/>
              </a:spcAft>
              <a:buSzPts val="1530"/>
              <a:buChar char="?"/>
              <a:defRPr/>
            </a:lvl8pPr>
            <a:lvl9pPr indent="-325754" lvl="8" marL="4114800" algn="l">
              <a:lnSpc>
                <a:spcPct val="100000"/>
              </a:lnSpc>
              <a:spcBef>
                <a:spcPts val="340"/>
              </a:spcBef>
              <a:spcAft>
                <a:spcPts val="0"/>
              </a:spcAft>
              <a:buSzPts val="1530"/>
              <a:buChar char="?"/>
              <a:defRPr/>
            </a:lvl9pPr>
          </a:lstStyle>
          <a:p/>
        </p:txBody>
      </p:sp>
      <p:sp>
        <p:nvSpPr>
          <p:cNvPr id="107" name="Google Shape;107;p21"/>
          <p:cNvSpPr txBox="1"/>
          <p:nvPr>
            <p:ph idx="2" type="body"/>
          </p:nvPr>
        </p:nvSpPr>
        <p:spPr>
          <a:xfrm>
            <a:off x="6781800" y="1200150"/>
            <a:ext cx="1984248" cy="2800350"/>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600"/>
              </a:spcBef>
              <a:spcAft>
                <a:spcPts val="0"/>
              </a:spcAft>
              <a:buSzPts val="1360"/>
              <a:buNone/>
              <a:defRPr sz="1600">
                <a:solidFill>
                  <a:schemeClr val="lt2"/>
                </a:solidFill>
              </a:defRPr>
            </a:lvl1pPr>
            <a:lvl2pPr indent="-228600" lvl="1" marL="914400" algn="l">
              <a:lnSpc>
                <a:spcPct val="100000"/>
              </a:lnSpc>
              <a:spcBef>
                <a:spcPts val="1000"/>
              </a:spcBef>
              <a:spcAft>
                <a:spcPts val="0"/>
              </a:spcAft>
              <a:buSzPts val="1020"/>
              <a:buNone/>
              <a:defRPr sz="1200"/>
            </a:lvl2pPr>
            <a:lvl3pPr indent="-228600" lvl="2" marL="1371600" algn="l">
              <a:lnSpc>
                <a:spcPct val="100000"/>
              </a:lnSpc>
              <a:spcBef>
                <a:spcPts val="300"/>
              </a:spcBef>
              <a:spcAft>
                <a:spcPts val="0"/>
              </a:spcAft>
              <a:buSzPts val="850"/>
              <a:buNone/>
              <a:defRPr sz="1000"/>
            </a:lvl3pPr>
            <a:lvl4pPr indent="-228600" lvl="3" marL="1828800" algn="l">
              <a:lnSpc>
                <a:spcPct val="100000"/>
              </a:lnSpc>
              <a:spcBef>
                <a:spcPts val="300"/>
              </a:spcBef>
              <a:spcAft>
                <a:spcPts val="0"/>
              </a:spcAft>
              <a:buSzPts val="765"/>
              <a:buNone/>
              <a:defRPr sz="900"/>
            </a:lvl4pPr>
            <a:lvl5pPr indent="-228600" lvl="4" marL="2286000" algn="l">
              <a:lnSpc>
                <a:spcPct val="100000"/>
              </a:lnSpc>
              <a:spcBef>
                <a:spcPts val="340"/>
              </a:spcBef>
              <a:spcAft>
                <a:spcPts val="0"/>
              </a:spcAft>
              <a:buSzPts val="765"/>
              <a:buNone/>
              <a:defRPr sz="900"/>
            </a:lvl5pPr>
            <a:lvl6pPr indent="-325754" lvl="5" marL="2743200" algn="l">
              <a:lnSpc>
                <a:spcPct val="100000"/>
              </a:lnSpc>
              <a:spcBef>
                <a:spcPts val="340"/>
              </a:spcBef>
              <a:spcAft>
                <a:spcPts val="0"/>
              </a:spcAft>
              <a:buSzPts val="1530"/>
              <a:buChar char="?"/>
              <a:defRPr/>
            </a:lvl6pPr>
            <a:lvl7pPr indent="-325754" lvl="6" marL="3200400" algn="l">
              <a:lnSpc>
                <a:spcPct val="100000"/>
              </a:lnSpc>
              <a:spcBef>
                <a:spcPts val="340"/>
              </a:spcBef>
              <a:spcAft>
                <a:spcPts val="0"/>
              </a:spcAft>
              <a:buSzPts val="1530"/>
              <a:buChar char="?"/>
              <a:defRPr/>
            </a:lvl7pPr>
            <a:lvl8pPr indent="-325754" lvl="7" marL="3657600" algn="l">
              <a:lnSpc>
                <a:spcPct val="100000"/>
              </a:lnSpc>
              <a:spcBef>
                <a:spcPts val="340"/>
              </a:spcBef>
              <a:spcAft>
                <a:spcPts val="0"/>
              </a:spcAft>
              <a:buSzPts val="1530"/>
              <a:buChar char="?"/>
              <a:defRPr/>
            </a:lvl8pPr>
            <a:lvl9pPr indent="-325754" lvl="8" marL="4114800" algn="l">
              <a:lnSpc>
                <a:spcPct val="100000"/>
              </a:lnSpc>
              <a:spcBef>
                <a:spcPts val="340"/>
              </a:spcBef>
              <a:spcAft>
                <a:spcPts val="0"/>
              </a:spcAft>
              <a:buSzPts val="1530"/>
              <a:buChar char="?"/>
              <a:defRPr/>
            </a:lvl9pPr>
          </a:lstStyle>
          <a:p/>
        </p:txBody>
      </p:sp>
      <p:sp>
        <p:nvSpPr>
          <p:cNvPr id="108" name="Google Shape;108;p21"/>
          <p:cNvSpPr txBox="1"/>
          <p:nvPr>
            <p:ph type="title"/>
          </p:nvPr>
        </p:nvSpPr>
        <p:spPr>
          <a:xfrm>
            <a:off x="6781800" y="342900"/>
            <a:ext cx="1981200" cy="800100"/>
          </a:xfrm>
          <a:prstGeom prst="rect">
            <a:avLst/>
          </a:prstGeom>
          <a:noFill/>
          <a:ln>
            <a:noFill/>
          </a:ln>
        </p:spPr>
        <p:txBody>
          <a:bodyPr anchorCtr="0" anchor="b" bIns="45700" lIns="91425" spcFirstLastPara="1" rIns="91425" wrap="square" tIns="91425">
            <a:normAutofit/>
          </a:bodyPr>
          <a:lstStyle>
            <a:lvl1pPr lvl="0" algn="l">
              <a:lnSpc>
                <a:spcPct val="100000"/>
              </a:lnSpc>
              <a:spcBef>
                <a:spcPts val="0"/>
              </a:spcBef>
              <a:spcAft>
                <a:spcPts val="0"/>
              </a:spcAft>
              <a:buClr>
                <a:schemeClr val="lt2"/>
              </a:buClr>
              <a:buSzPts val="1800"/>
              <a:buFont typeface="Constantia"/>
              <a:buNone/>
              <a:defRPr b="1" sz="1800">
                <a:solidFill>
                  <a:schemeClr val="lt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1"/>
          <p:cNvSpPr txBox="1"/>
          <p:nvPr>
            <p:ph idx="10" type="dt"/>
          </p:nvPr>
        </p:nvSpPr>
        <p:spPr>
          <a:xfrm>
            <a:off x="5791200" y="4652750"/>
            <a:ext cx="2590800" cy="28803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1"/>
          <p:cNvSpPr txBox="1"/>
          <p:nvPr>
            <p:ph idx="12" type="sldNum"/>
          </p:nvPr>
        </p:nvSpPr>
        <p:spPr>
          <a:xfrm>
            <a:off x="8410575" y="4636148"/>
            <a:ext cx="609600" cy="3429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GB"/>
              <a:t>‹#›</a:t>
            </a:fld>
            <a:endParaRPr/>
          </a:p>
        </p:txBody>
      </p:sp>
      <p:sp>
        <p:nvSpPr>
          <p:cNvPr id="111" name="Google Shape;111;p21"/>
          <p:cNvSpPr txBox="1"/>
          <p:nvPr>
            <p:ph idx="11" type="ftr"/>
          </p:nvPr>
        </p:nvSpPr>
        <p:spPr>
          <a:xfrm>
            <a:off x="2133600" y="4652750"/>
            <a:ext cx="3581400" cy="28803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2" name="Shape 112"/>
        <p:cNvGrpSpPr/>
        <p:nvPr/>
      </p:nvGrpSpPr>
      <p:grpSpPr>
        <a:xfrm>
          <a:off x="0" y="0"/>
          <a:ext cx="0" cy="0"/>
          <a:chOff x="0" y="0"/>
          <a:chExt cx="0" cy="0"/>
        </a:xfrm>
      </p:grpSpPr>
      <p:sp>
        <p:nvSpPr>
          <p:cNvPr id="113" name="Google Shape;113;p22"/>
          <p:cNvSpPr txBox="1"/>
          <p:nvPr>
            <p:ph type="title"/>
          </p:nvPr>
        </p:nvSpPr>
        <p:spPr>
          <a:xfrm>
            <a:off x="6629400" y="342900"/>
            <a:ext cx="2057400" cy="800100"/>
          </a:xfrm>
          <a:prstGeom prst="rect">
            <a:avLst/>
          </a:prstGeom>
          <a:noFill/>
          <a:ln>
            <a:noFill/>
          </a:ln>
        </p:spPr>
        <p:txBody>
          <a:bodyPr anchorCtr="0" anchor="b" bIns="45700" lIns="91425" spcFirstLastPara="1" rIns="91425" wrap="square" tIns="91425">
            <a:normAutofit/>
          </a:bodyPr>
          <a:lstStyle>
            <a:lvl1pPr lvl="0" algn="l">
              <a:lnSpc>
                <a:spcPct val="100000"/>
              </a:lnSpc>
              <a:spcBef>
                <a:spcPts val="0"/>
              </a:spcBef>
              <a:spcAft>
                <a:spcPts val="0"/>
              </a:spcAft>
              <a:buClr>
                <a:schemeClr val="lt2"/>
              </a:buClr>
              <a:buSzPts val="1800"/>
              <a:buFont typeface="Constantia"/>
              <a:buNone/>
              <a:defRPr b="1" sz="1800">
                <a:solidFill>
                  <a:schemeClr val="lt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2"/>
          <p:cNvSpPr/>
          <p:nvPr>
            <p:ph idx="2" type="pic"/>
          </p:nvPr>
        </p:nvSpPr>
        <p:spPr>
          <a:xfrm>
            <a:off x="457200" y="342900"/>
            <a:ext cx="6019800" cy="4171950"/>
          </a:xfrm>
          <a:prstGeom prst="rect">
            <a:avLst/>
          </a:prstGeom>
          <a:solidFill>
            <a:srgbClr val="FFFDEB"/>
          </a:solidFill>
          <a:ln>
            <a:noFill/>
          </a:ln>
          <a:effectLst>
            <a:outerShdw blurRad="88900" sx="103000" rotWithShape="0" algn="ctr" sy="103000">
              <a:srgbClr val="000000">
                <a:alpha val="31372"/>
              </a:srgbClr>
            </a:outerShdw>
          </a:effectLst>
        </p:spPr>
      </p:sp>
      <p:sp>
        <p:nvSpPr>
          <p:cNvPr id="115" name="Google Shape;115;p22"/>
          <p:cNvSpPr txBox="1"/>
          <p:nvPr>
            <p:ph idx="1" type="body"/>
          </p:nvPr>
        </p:nvSpPr>
        <p:spPr>
          <a:xfrm>
            <a:off x="6629400" y="1200150"/>
            <a:ext cx="2057400" cy="3314700"/>
          </a:xfrm>
          <a:prstGeom prst="rect">
            <a:avLst/>
          </a:prstGeom>
          <a:noFill/>
          <a:ln>
            <a:noFill/>
          </a:ln>
        </p:spPr>
        <p:txBody>
          <a:bodyPr anchorCtr="0" anchor="t" bIns="45700" lIns="91425" spcFirstLastPara="1" rIns="91425" wrap="square" tIns="45700">
            <a:normAutofit/>
          </a:bodyPr>
          <a:lstStyle>
            <a:lvl1pPr indent="-228600" lvl="0" marL="457200" algn="l">
              <a:lnSpc>
                <a:spcPct val="125000"/>
              </a:lnSpc>
              <a:spcBef>
                <a:spcPts val="600"/>
              </a:spcBef>
              <a:spcAft>
                <a:spcPts val="0"/>
              </a:spcAft>
              <a:buSzPts val="1360"/>
              <a:buFont typeface="Constantia"/>
              <a:buNone/>
              <a:defRPr b="0" sz="1600">
                <a:solidFill>
                  <a:schemeClr val="lt2"/>
                </a:solidFill>
              </a:defRPr>
            </a:lvl1pPr>
            <a:lvl2pPr indent="-293369" lvl="1" marL="914400" algn="l">
              <a:lnSpc>
                <a:spcPct val="100000"/>
              </a:lnSpc>
              <a:spcBef>
                <a:spcPts val="1000"/>
              </a:spcBef>
              <a:spcAft>
                <a:spcPts val="0"/>
              </a:spcAft>
              <a:buSzPts val="1020"/>
              <a:buChar char="⚫"/>
              <a:defRPr sz="1200"/>
            </a:lvl2pPr>
            <a:lvl3pPr indent="-282575" lvl="2" marL="1371600" algn="l">
              <a:lnSpc>
                <a:spcPct val="100000"/>
              </a:lnSpc>
              <a:spcBef>
                <a:spcPts val="300"/>
              </a:spcBef>
              <a:spcAft>
                <a:spcPts val="0"/>
              </a:spcAft>
              <a:buSzPts val="850"/>
              <a:buChar char="⚫"/>
              <a:defRPr sz="1000"/>
            </a:lvl3pPr>
            <a:lvl4pPr indent="-277177" lvl="3" marL="1828800" algn="l">
              <a:lnSpc>
                <a:spcPct val="100000"/>
              </a:lnSpc>
              <a:spcBef>
                <a:spcPts val="300"/>
              </a:spcBef>
              <a:spcAft>
                <a:spcPts val="0"/>
              </a:spcAft>
              <a:buSzPts val="765"/>
              <a:buChar char="⚫"/>
              <a:defRPr sz="900"/>
            </a:lvl4pPr>
            <a:lvl5pPr indent="-277177" lvl="4" marL="2286000" algn="l">
              <a:lnSpc>
                <a:spcPct val="100000"/>
              </a:lnSpc>
              <a:spcBef>
                <a:spcPts val="340"/>
              </a:spcBef>
              <a:spcAft>
                <a:spcPts val="0"/>
              </a:spcAft>
              <a:buSzPts val="765"/>
              <a:buChar char="⚫"/>
              <a:defRPr sz="900"/>
            </a:lvl5pPr>
            <a:lvl6pPr indent="-325754" lvl="5" marL="2743200" algn="l">
              <a:lnSpc>
                <a:spcPct val="100000"/>
              </a:lnSpc>
              <a:spcBef>
                <a:spcPts val="340"/>
              </a:spcBef>
              <a:spcAft>
                <a:spcPts val="0"/>
              </a:spcAft>
              <a:buSzPts val="1530"/>
              <a:buChar char="?"/>
              <a:defRPr/>
            </a:lvl6pPr>
            <a:lvl7pPr indent="-325754" lvl="6" marL="3200400" algn="l">
              <a:lnSpc>
                <a:spcPct val="100000"/>
              </a:lnSpc>
              <a:spcBef>
                <a:spcPts val="340"/>
              </a:spcBef>
              <a:spcAft>
                <a:spcPts val="0"/>
              </a:spcAft>
              <a:buSzPts val="1530"/>
              <a:buChar char="?"/>
              <a:defRPr/>
            </a:lvl7pPr>
            <a:lvl8pPr indent="-325754" lvl="7" marL="3657600" algn="l">
              <a:lnSpc>
                <a:spcPct val="100000"/>
              </a:lnSpc>
              <a:spcBef>
                <a:spcPts val="340"/>
              </a:spcBef>
              <a:spcAft>
                <a:spcPts val="0"/>
              </a:spcAft>
              <a:buSzPts val="1530"/>
              <a:buChar char="?"/>
              <a:defRPr/>
            </a:lvl8pPr>
            <a:lvl9pPr indent="-325754" lvl="8" marL="4114800" algn="l">
              <a:lnSpc>
                <a:spcPct val="100000"/>
              </a:lnSpc>
              <a:spcBef>
                <a:spcPts val="340"/>
              </a:spcBef>
              <a:spcAft>
                <a:spcPts val="0"/>
              </a:spcAft>
              <a:buSzPts val="1530"/>
              <a:buChar char="?"/>
              <a:defRPr/>
            </a:lvl9pPr>
          </a:lstStyle>
          <a:p/>
        </p:txBody>
      </p:sp>
      <p:sp>
        <p:nvSpPr>
          <p:cNvPr id="116" name="Google Shape;116;p22"/>
          <p:cNvSpPr txBox="1"/>
          <p:nvPr>
            <p:ph idx="10" type="dt"/>
          </p:nvPr>
        </p:nvSpPr>
        <p:spPr>
          <a:xfrm>
            <a:off x="5791200" y="4652750"/>
            <a:ext cx="2590800" cy="28803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2"/>
          <p:cNvSpPr txBox="1"/>
          <p:nvPr>
            <p:ph idx="12" type="sldNum"/>
          </p:nvPr>
        </p:nvSpPr>
        <p:spPr>
          <a:xfrm>
            <a:off x="8410575" y="4636148"/>
            <a:ext cx="609600" cy="3429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GB"/>
              <a:t>‹#›</a:t>
            </a:fld>
            <a:endParaRPr/>
          </a:p>
        </p:txBody>
      </p:sp>
      <p:sp>
        <p:nvSpPr>
          <p:cNvPr id="118" name="Google Shape;118;p22"/>
          <p:cNvSpPr txBox="1"/>
          <p:nvPr>
            <p:ph idx="11" type="ftr"/>
          </p:nvPr>
        </p:nvSpPr>
        <p:spPr>
          <a:xfrm>
            <a:off x="2133600" y="4652750"/>
            <a:ext cx="3581400" cy="28803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9" name="Shape 119"/>
        <p:cNvGrpSpPr/>
        <p:nvPr/>
      </p:nvGrpSpPr>
      <p:grpSpPr>
        <a:xfrm>
          <a:off x="0" y="0"/>
          <a:ext cx="0" cy="0"/>
          <a:chOff x="0" y="0"/>
          <a:chExt cx="0" cy="0"/>
        </a:xfrm>
      </p:grpSpPr>
      <p:sp>
        <p:nvSpPr>
          <p:cNvPr id="120" name="Google Shape;120;p23"/>
          <p:cNvSpPr txBox="1"/>
          <p:nvPr>
            <p:ph type="title"/>
          </p:nvPr>
        </p:nvSpPr>
        <p:spPr>
          <a:xfrm>
            <a:off x="457200" y="114300"/>
            <a:ext cx="8229600" cy="914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9F9F9"/>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3"/>
          <p:cNvSpPr txBox="1"/>
          <p:nvPr>
            <p:ph idx="1" type="body"/>
          </p:nvPr>
        </p:nvSpPr>
        <p:spPr>
          <a:xfrm rot="5400000">
            <a:off x="2817614" y="-1274564"/>
            <a:ext cx="3508772" cy="82296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600"/>
              </a:spcBef>
              <a:spcAft>
                <a:spcPts val="0"/>
              </a:spcAft>
              <a:buSzPts val="1530"/>
              <a:buChar char="⚫"/>
              <a:defRPr/>
            </a:lvl1pPr>
            <a:lvl2pPr indent="-325755" lvl="1" marL="914400" algn="l">
              <a:lnSpc>
                <a:spcPct val="100000"/>
              </a:lnSpc>
              <a:spcBef>
                <a:spcPts val="300"/>
              </a:spcBef>
              <a:spcAft>
                <a:spcPts val="0"/>
              </a:spcAft>
              <a:buSzPts val="1530"/>
              <a:buChar char="⚫"/>
              <a:defRPr/>
            </a:lvl2pPr>
            <a:lvl3pPr indent="-325755" lvl="2" marL="1371600" algn="l">
              <a:lnSpc>
                <a:spcPct val="100000"/>
              </a:lnSpc>
              <a:spcBef>
                <a:spcPts val="300"/>
              </a:spcBef>
              <a:spcAft>
                <a:spcPts val="0"/>
              </a:spcAft>
              <a:buSzPts val="1530"/>
              <a:buChar char="⚫"/>
              <a:defRPr/>
            </a:lvl3pPr>
            <a:lvl4pPr indent="-325755" lvl="3" marL="1828800" algn="l">
              <a:lnSpc>
                <a:spcPct val="100000"/>
              </a:lnSpc>
              <a:spcBef>
                <a:spcPts val="300"/>
              </a:spcBef>
              <a:spcAft>
                <a:spcPts val="0"/>
              </a:spcAft>
              <a:buSzPts val="1530"/>
              <a:buChar char="⚫"/>
              <a:defRPr/>
            </a:lvl4pPr>
            <a:lvl5pPr indent="-325754" lvl="4" marL="2286000" algn="l">
              <a:lnSpc>
                <a:spcPct val="100000"/>
              </a:lnSpc>
              <a:spcBef>
                <a:spcPts val="340"/>
              </a:spcBef>
              <a:spcAft>
                <a:spcPts val="0"/>
              </a:spcAft>
              <a:buSzPts val="1530"/>
              <a:buChar char="⚫"/>
              <a:defRPr/>
            </a:lvl5pPr>
            <a:lvl6pPr indent="-325754" lvl="5" marL="2743200" algn="l">
              <a:lnSpc>
                <a:spcPct val="100000"/>
              </a:lnSpc>
              <a:spcBef>
                <a:spcPts val="340"/>
              </a:spcBef>
              <a:spcAft>
                <a:spcPts val="0"/>
              </a:spcAft>
              <a:buSzPts val="1530"/>
              <a:buChar char="?"/>
              <a:defRPr/>
            </a:lvl6pPr>
            <a:lvl7pPr indent="-325754" lvl="6" marL="3200400" algn="l">
              <a:lnSpc>
                <a:spcPct val="100000"/>
              </a:lnSpc>
              <a:spcBef>
                <a:spcPts val="340"/>
              </a:spcBef>
              <a:spcAft>
                <a:spcPts val="0"/>
              </a:spcAft>
              <a:buSzPts val="1530"/>
              <a:buChar char="?"/>
              <a:defRPr/>
            </a:lvl7pPr>
            <a:lvl8pPr indent="-325754" lvl="7" marL="3657600" algn="l">
              <a:lnSpc>
                <a:spcPct val="100000"/>
              </a:lnSpc>
              <a:spcBef>
                <a:spcPts val="340"/>
              </a:spcBef>
              <a:spcAft>
                <a:spcPts val="0"/>
              </a:spcAft>
              <a:buSzPts val="1530"/>
              <a:buChar char="?"/>
              <a:defRPr/>
            </a:lvl8pPr>
            <a:lvl9pPr indent="-325754" lvl="8" marL="4114800" algn="l">
              <a:lnSpc>
                <a:spcPct val="100000"/>
              </a:lnSpc>
              <a:spcBef>
                <a:spcPts val="340"/>
              </a:spcBef>
              <a:spcAft>
                <a:spcPts val="0"/>
              </a:spcAft>
              <a:buSzPts val="1530"/>
              <a:buChar char="?"/>
              <a:defRPr/>
            </a:lvl9pPr>
          </a:lstStyle>
          <a:p/>
        </p:txBody>
      </p:sp>
      <p:sp>
        <p:nvSpPr>
          <p:cNvPr id="122" name="Google Shape;122;p23"/>
          <p:cNvSpPr txBox="1"/>
          <p:nvPr>
            <p:ph idx="10" type="dt"/>
          </p:nvPr>
        </p:nvSpPr>
        <p:spPr>
          <a:xfrm>
            <a:off x="5791200" y="4652750"/>
            <a:ext cx="2590800" cy="28803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23"/>
          <p:cNvSpPr txBox="1"/>
          <p:nvPr>
            <p:ph idx="11" type="ftr"/>
          </p:nvPr>
        </p:nvSpPr>
        <p:spPr>
          <a:xfrm>
            <a:off x="2133600" y="4652750"/>
            <a:ext cx="3581400" cy="28803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3"/>
          <p:cNvSpPr txBox="1"/>
          <p:nvPr>
            <p:ph idx="12" type="sldNum"/>
          </p:nvPr>
        </p:nvSpPr>
        <p:spPr>
          <a:xfrm>
            <a:off x="8410575" y="4636148"/>
            <a:ext cx="609600" cy="3429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5" name="Shape 125"/>
        <p:cNvGrpSpPr/>
        <p:nvPr/>
      </p:nvGrpSpPr>
      <p:grpSpPr>
        <a:xfrm>
          <a:off x="0" y="0"/>
          <a:ext cx="0" cy="0"/>
          <a:chOff x="0" y="0"/>
          <a:chExt cx="0" cy="0"/>
        </a:xfrm>
      </p:grpSpPr>
      <p:sp>
        <p:nvSpPr>
          <p:cNvPr id="126" name="Google Shape;126;p24"/>
          <p:cNvSpPr txBox="1"/>
          <p:nvPr>
            <p:ph type="title"/>
          </p:nvPr>
        </p:nvSpPr>
        <p:spPr>
          <a:xfrm rot="5400000">
            <a:off x="5463778" y="1371600"/>
            <a:ext cx="4388644" cy="205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9F9F9"/>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4"/>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600"/>
              </a:spcBef>
              <a:spcAft>
                <a:spcPts val="0"/>
              </a:spcAft>
              <a:buSzPts val="1530"/>
              <a:buChar char="⚫"/>
              <a:defRPr/>
            </a:lvl1pPr>
            <a:lvl2pPr indent="-325755" lvl="1" marL="914400" algn="l">
              <a:lnSpc>
                <a:spcPct val="100000"/>
              </a:lnSpc>
              <a:spcBef>
                <a:spcPts val="300"/>
              </a:spcBef>
              <a:spcAft>
                <a:spcPts val="0"/>
              </a:spcAft>
              <a:buSzPts val="1530"/>
              <a:buChar char="⚫"/>
              <a:defRPr/>
            </a:lvl2pPr>
            <a:lvl3pPr indent="-325755" lvl="2" marL="1371600" algn="l">
              <a:lnSpc>
                <a:spcPct val="100000"/>
              </a:lnSpc>
              <a:spcBef>
                <a:spcPts val="300"/>
              </a:spcBef>
              <a:spcAft>
                <a:spcPts val="0"/>
              </a:spcAft>
              <a:buSzPts val="1530"/>
              <a:buChar char="⚫"/>
              <a:defRPr/>
            </a:lvl3pPr>
            <a:lvl4pPr indent="-325755" lvl="3" marL="1828800" algn="l">
              <a:lnSpc>
                <a:spcPct val="100000"/>
              </a:lnSpc>
              <a:spcBef>
                <a:spcPts val="300"/>
              </a:spcBef>
              <a:spcAft>
                <a:spcPts val="0"/>
              </a:spcAft>
              <a:buSzPts val="1530"/>
              <a:buChar char="⚫"/>
              <a:defRPr/>
            </a:lvl4pPr>
            <a:lvl5pPr indent="-325754" lvl="4" marL="2286000" algn="l">
              <a:lnSpc>
                <a:spcPct val="100000"/>
              </a:lnSpc>
              <a:spcBef>
                <a:spcPts val="340"/>
              </a:spcBef>
              <a:spcAft>
                <a:spcPts val="0"/>
              </a:spcAft>
              <a:buSzPts val="1530"/>
              <a:buChar char="⚫"/>
              <a:defRPr/>
            </a:lvl5pPr>
            <a:lvl6pPr indent="-325754" lvl="5" marL="2743200" algn="l">
              <a:lnSpc>
                <a:spcPct val="100000"/>
              </a:lnSpc>
              <a:spcBef>
                <a:spcPts val="340"/>
              </a:spcBef>
              <a:spcAft>
                <a:spcPts val="0"/>
              </a:spcAft>
              <a:buSzPts val="1530"/>
              <a:buChar char="?"/>
              <a:defRPr/>
            </a:lvl6pPr>
            <a:lvl7pPr indent="-325754" lvl="6" marL="3200400" algn="l">
              <a:lnSpc>
                <a:spcPct val="100000"/>
              </a:lnSpc>
              <a:spcBef>
                <a:spcPts val="340"/>
              </a:spcBef>
              <a:spcAft>
                <a:spcPts val="0"/>
              </a:spcAft>
              <a:buSzPts val="1530"/>
              <a:buChar char="?"/>
              <a:defRPr/>
            </a:lvl7pPr>
            <a:lvl8pPr indent="-325754" lvl="7" marL="3657600" algn="l">
              <a:lnSpc>
                <a:spcPct val="100000"/>
              </a:lnSpc>
              <a:spcBef>
                <a:spcPts val="340"/>
              </a:spcBef>
              <a:spcAft>
                <a:spcPts val="0"/>
              </a:spcAft>
              <a:buSzPts val="1530"/>
              <a:buChar char="?"/>
              <a:defRPr/>
            </a:lvl8pPr>
            <a:lvl9pPr indent="-325754" lvl="8" marL="4114800" algn="l">
              <a:lnSpc>
                <a:spcPct val="100000"/>
              </a:lnSpc>
              <a:spcBef>
                <a:spcPts val="340"/>
              </a:spcBef>
              <a:spcAft>
                <a:spcPts val="0"/>
              </a:spcAft>
              <a:buSzPts val="1530"/>
              <a:buChar char="?"/>
              <a:defRPr/>
            </a:lvl9pPr>
          </a:lstStyle>
          <a:p/>
        </p:txBody>
      </p:sp>
      <p:sp>
        <p:nvSpPr>
          <p:cNvPr id="128" name="Google Shape;128;p24"/>
          <p:cNvSpPr txBox="1"/>
          <p:nvPr>
            <p:ph idx="10" type="dt"/>
          </p:nvPr>
        </p:nvSpPr>
        <p:spPr>
          <a:xfrm>
            <a:off x="5791200" y="4652750"/>
            <a:ext cx="2590800" cy="28803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4"/>
          <p:cNvSpPr txBox="1"/>
          <p:nvPr>
            <p:ph idx="11" type="ftr"/>
          </p:nvPr>
        </p:nvSpPr>
        <p:spPr>
          <a:xfrm>
            <a:off x="2133600" y="4652750"/>
            <a:ext cx="3581400" cy="28803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4"/>
          <p:cNvSpPr txBox="1"/>
          <p:nvPr>
            <p:ph idx="12" type="sldNum"/>
          </p:nvPr>
        </p:nvSpPr>
        <p:spPr>
          <a:xfrm>
            <a:off x="8410575" y="4636148"/>
            <a:ext cx="609600" cy="342900"/>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457200" y="1085850"/>
            <a:ext cx="8229600" cy="3508772"/>
          </a:xfrm>
          <a:prstGeom prst="rect">
            <a:avLst/>
          </a:prstGeom>
          <a:noFill/>
          <a:ln>
            <a:noFill/>
          </a:ln>
        </p:spPr>
        <p:txBody>
          <a:bodyPr anchorCtr="0" anchor="t" bIns="45700" lIns="91425" spcFirstLastPara="1" rIns="91425" wrap="square" tIns="45700">
            <a:normAutofit/>
          </a:bodyPr>
          <a:lstStyle>
            <a:lvl1pPr indent="-368935" lvl="0" marL="457200" marR="0" rtl="0" algn="l">
              <a:lnSpc>
                <a:spcPct val="100000"/>
              </a:lnSpc>
              <a:spcBef>
                <a:spcPts val="600"/>
              </a:spcBef>
              <a:spcAft>
                <a:spcPts val="0"/>
              </a:spcAft>
              <a:buClr>
                <a:schemeClr val="accent2"/>
              </a:buClr>
              <a:buSzPts val="221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lnSpc>
                <a:spcPct val="100000"/>
              </a:lnSpc>
              <a:spcBef>
                <a:spcPts val="300"/>
              </a:spcBef>
              <a:spcAft>
                <a:spcPts val="0"/>
              </a:spcAft>
              <a:buClr>
                <a:srgbClr val="D58F3E"/>
              </a:buClr>
              <a:buSzPts val="2040"/>
              <a:buFont typeface="Noto Sans Symbols"/>
              <a:buChar char="⚫"/>
              <a:defRPr b="0" i="0" sz="2400" u="none" cap="none" strike="noStrike">
                <a:solidFill>
                  <a:schemeClr val="lt2"/>
                </a:solidFill>
                <a:latin typeface="Constantia"/>
                <a:ea typeface="Constantia"/>
                <a:cs typeface="Constantia"/>
                <a:sym typeface="Constantia"/>
              </a:defRPr>
            </a:lvl2pPr>
            <a:lvl3pPr indent="-341947" lvl="2" marL="1371600" marR="0" rtl="0" algn="l">
              <a:lnSpc>
                <a:spcPct val="100000"/>
              </a:lnSpc>
              <a:spcBef>
                <a:spcPts val="300"/>
              </a:spcBef>
              <a:spcAft>
                <a:spcPts val="0"/>
              </a:spcAft>
              <a:buClr>
                <a:srgbClr val="B17733"/>
              </a:buClr>
              <a:buSzPts val="1785"/>
              <a:buFont typeface="Noto Sans Symbols"/>
              <a:buChar char="⚫"/>
              <a:defRPr b="0" i="0" sz="2100" u="none" cap="none" strike="noStrike">
                <a:solidFill>
                  <a:schemeClr val="lt1"/>
                </a:solidFill>
                <a:latin typeface="Constantia"/>
                <a:ea typeface="Constantia"/>
                <a:cs typeface="Constantia"/>
                <a:sym typeface="Constantia"/>
              </a:defRPr>
            </a:lvl3pPr>
            <a:lvl4pPr indent="-331152" lvl="3" marL="1828800" marR="0" rtl="0" algn="l">
              <a:lnSpc>
                <a:spcPct val="100000"/>
              </a:lnSpc>
              <a:spcBef>
                <a:spcPts val="300"/>
              </a:spcBef>
              <a:spcAft>
                <a:spcPts val="0"/>
              </a:spcAft>
              <a:buClr>
                <a:srgbClr val="D58F3E"/>
              </a:buClr>
              <a:buSzPts val="1615"/>
              <a:buFont typeface="Noto Sans Symbols"/>
              <a:buChar char="⚫"/>
              <a:defRPr b="0" i="0" sz="1900" u="none" cap="none" strike="noStrike">
                <a:solidFill>
                  <a:schemeClr val="lt1"/>
                </a:solidFill>
                <a:latin typeface="Constantia"/>
                <a:ea typeface="Constantia"/>
                <a:cs typeface="Constantia"/>
                <a:sym typeface="Constantia"/>
              </a:defRPr>
            </a:lvl4pPr>
            <a:lvl5pPr indent="-314960" lvl="4" marL="2286000" marR="0" rtl="0" algn="l">
              <a:lnSpc>
                <a:spcPct val="100000"/>
              </a:lnSpc>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5pPr>
            <a:lvl6pPr indent="-320357" lvl="5" marL="2743200" marR="0" rtl="0" algn="l">
              <a:lnSpc>
                <a:spcPct val="100000"/>
              </a:lnSpc>
              <a:spcBef>
                <a:spcPts val="340"/>
              </a:spcBef>
              <a:spcAft>
                <a:spcPts val="0"/>
              </a:spcAft>
              <a:buClr>
                <a:srgbClr val="D58F3E"/>
              </a:buClr>
              <a:buSzPts val="1445"/>
              <a:buFont typeface="Noto Sans Symbols"/>
              <a:buChar char="🖙"/>
              <a:defRPr b="0" i="0" sz="1700" u="none" cap="none" strike="noStrike">
                <a:solidFill>
                  <a:schemeClr val="lt1"/>
                </a:solidFill>
                <a:latin typeface="Constantia"/>
                <a:ea typeface="Constantia"/>
                <a:cs typeface="Constantia"/>
                <a:sym typeface="Constantia"/>
              </a:defRPr>
            </a:lvl6pPr>
            <a:lvl7pPr indent="-314960" lvl="6" marL="3200400" marR="0" rtl="0" algn="l">
              <a:lnSpc>
                <a:spcPct val="100000"/>
              </a:lnSpc>
              <a:spcBef>
                <a:spcPts val="340"/>
              </a:spcBef>
              <a:spcAft>
                <a:spcPts val="0"/>
              </a:spcAft>
              <a:buClr>
                <a:srgbClr val="D58F3E"/>
              </a:buClr>
              <a:buSzPts val="1360"/>
              <a:buFont typeface="Noto Sans Symbols"/>
              <a:buChar char="🖙"/>
              <a:defRPr b="0" i="0" sz="1600" u="none" cap="none" strike="noStrike">
                <a:solidFill>
                  <a:schemeClr val="lt1"/>
                </a:solidFill>
                <a:latin typeface="Constantia"/>
                <a:ea typeface="Constantia"/>
                <a:cs typeface="Constantia"/>
                <a:sym typeface="Constantia"/>
              </a:defRPr>
            </a:lvl7pPr>
            <a:lvl8pPr indent="-309562" lvl="7" marL="3657600" marR="0" rtl="0" algn="l">
              <a:lnSpc>
                <a:spcPct val="100000"/>
              </a:lnSpc>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8pPr>
            <a:lvl9pPr indent="-309562" lvl="8" marL="4114800" marR="0" rtl="0" algn="l">
              <a:lnSpc>
                <a:spcPct val="100000"/>
              </a:lnSpc>
              <a:spcBef>
                <a:spcPts val="340"/>
              </a:spcBef>
              <a:spcAft>
                <a:spcPts val="0"/>
              </a:spcAft>
              <a:buClr>
                <a:srgbClr val="D58F3E"/>
              </a:buClr>
              <a:buSzPts val="1275"/>
              <a:buFont typeface="Noto Sans Symbols"/>
              <a:buChar char="🖙"/>
              <a:defRPr b="0" i="0" sz="1500" u="none" cap="none" strike="noStrike">
                <a:solidFill>
                  <a:schemeClr val="lt1"/>
                </a:solidFill>
                <a:latin typeface="Constantia"/>
                <a:ea typeface="Constantia"/>
                <a:cs typeface="Constantia"/>
                <a:sym typeface="Constantia"/>
              </a:defRPr>
            </a:lvl9pPr>
          </a:lstStyle>
          <a:p/>
        </p:txBody>
      </p:sp>
      <p:sp>
        <p:nvSpPr>
          <p:cNvPr id="52" name="Google Shape;52;p13"/>
          <p:cNvSpPr txBox="1"/>
          <p:nvPr>
            <p:ph idx="10" type="dt"/>
          </p:nvPr>
        </p:nvSpPr>
        <p:spPr>
          <a:xfrm>
            <a:off x="5791200" y="4652750"/>
            <a:ext cx="2590800" cy="288036"/>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9pPr>
          </a:lstStyle>
          <a:p/>
        </p:txBody>
      </p:sp>
      <p:sp>
        <p:nvSpPr>
          <p:cNvPr id="53" name="Google Shape;53;p13"/>
          <p:cNvSpPr txBox="1"/>
          <p:nvPr>
            <p:ph idx="11" type="ftr"/>
          </p:nvPr>
        </p:nvSpPr>
        <p:spPr>
          <a:xfrm>
            <a:off x="2133600" y="4652750"/>
            <a:ext cx="3581400" cy="28803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9pPr>
          </a:lstStyle>
          <a:p/>
        </p:txBody>
      </p:sp>
      <p:sp>
        <p:nvSpPr>
          <p:cNvPr id="54" name="Google Shape;54;p13"/>
          <p:cNvSpPr txBox="1"/>
          <p:nvPr>
            <p:ph idx="12" type="sldNum"/>
          </p:nvPr>
        </p:nvSpPr>
        <p:spPr>
          <a:xfrm>
            <a:off x="8410575" y="4636148"/>
            <a:ext cx="609600" cy="342900"/>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1pPr>
            <a:lvl2pPr indent="0" lvl="1" marL="0" marR="0" rtl="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2pPr>
            <a:lvl3pPr indent="0" lvl="2" marL="0" marR="0" rtl="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3pPr>
            <a:lvl4pPr indent="0" lvl="3" marL="0" marR="0" rtl="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4pPr>
            <a:lvl5pPr indent="0" lvl="4" marL="0" marR="0" rtl="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5pPr>
            <a:lvl6pPr indent="0" lvl="5" marL="0" marR="0" rtl="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6pPr>
            <a:lvl7pPr indent="0" lvl="6" marL="0" marR="0" rtl="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7pPr>
            <a:lvl8pPr indent="0" lvl="7" marL="0" marR="0" rtl="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8pPr>
            <a:lvl9pPr indent="0" lvl="8" marL="0" marR="0" rtl="0" algn="ctr">
              <a:lnSpc>
                <a:spcPct val="100000"/>
              </a:lnSpc>
              <a:spcBef>
                <a:spcPts val="0"/>
              </a:spcBef>
              <a:spcAft>
                <a:spcPts val="0"/>
              </a:spcAft>
              <a:buClr>
                <a:srgbClr val="000000"/>
              </a:buClr>
              <a:buSzPts val="1600"/>
              <a:buFont typeface="Arial"/>
              <a:buNone/>
              <a:defRPr b="0" i="0" sz="1600" u="none" cap="none" strike="noStrike">
                <a:solidFill>
                  <a:schemeClr val="lt2"/>
                </a:solidFill>
                <a:latin typeface="Constantia"/>
                <a:ea typeface="Constantia"/>
                <a:cs typeface="Constantia"/>
                <a:sym typeface="Constantia"/>
              </a:defRPr>
            </a:lvl9pPr>
          </a:lstStyle>
          <a:p>
            <a:pPr indent="0" lvl="0" marL="0" rtl="0" algn="ctr">
              <a:spcBef>
                <a:spcPts val="0"/>
              </a:spcBef>
              <a:spcAft>
                <a:spcPts val="0"/>
              </a:spcAft>
              <a:buNone/>
            </a:pPr>
            <a:fld id="{00000000-1234-1234-1234-123412341234}" type="slidenum">
              <a:rPr lang="en-GB"/>
              <a:t>‹#›</a:t>
            </a:fld>
            <a:endParaRPr/>
          </a:p>
        </p:txBody>
      </p:sp>
      <p:sp>
        <p:nvSpPr>
          <p:cNvPr id="55" name="Google Shape;55;p13"/>
          <p:cNvSpPr txBox="1"/>
          <p:nvPr>
            <p:ph type="title"/>
          </p:nvPr>
        </p:nvSpPr>
        <p:spPr>
          <a:xfrm>
            <a:off x="457200" y="114300"/>
            <a:ext cx="8229600" cy="9144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F9F9F9"/>
              </a:buClr>
              <a:buSzPts val="4200"/>
              <a:buFont typeface="Constantia"/>
              <a:buNone/>
              <a:defRPr b="0" i="0" sz="4200" u="none" cap="none" strike="noStrike">
                <a:solidFill>
                  <a:srgbClr val="F9F9F9"/>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www.keyence.com/ss/products/vision/visionbasics/use/inspection03/" TargetMode="External"/><Relationship Id="rId4" Type="http://schemas.openxmlformats.org/officeDocument/2006/relationships/hyperlink" Target="https://dl.acm.org/doi/10.1145/146370.146374" TargetMode="External"/><Relationship Id="rId5" Type="http://schemas.openxmlformats.org/officeDocument/2006/relationships/hyperlink" Target="https://www.sciencedirect.com/science/article/abs/pii/S0143816608000134?via%3Dihu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nvSpPr>
        <p:spPr>
          <a:xfrm>
            <a:off x="457200" y="514350"/>
            <a:ext cx="82296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GB" sz="3600" u="none" cap="none" strike="noStrike">
                <a:solidFill>
                  <a:srgbClr val="F0D77D"/>
                </a:solidFill>
                <a:latin typeface="Constantia"/>
                <a:ea typeface="Constantia"/>
                <a:cs typeface="Constantia"/>
                <a:sym typeface="Constantia"/>
              </a:rPr>
              <a:t>M</a:t>
            </a:r>
            <a:r>
              <a:rPr b="1" lang="en-GB" sz="3600">
                <a:solidFill>
                  <a:srgbClr val="F0D77D"/>
                </a:solidFill>
                <a:latin typeface="Constantia"/>
                <a:ea typeface="Constantia"/>
                <a:cs typeface="Constantia"/>
                <a:sym typeface="Constantia"/>
              </a:rPr>
              <a:t>ajor</a:t>
            </a:r>
            <a:r>
              <a:rPr b="1" i="0" lang="en-GB" sz="3600" u="none" cap="none" strike="noStrike">
                <a:solidFill>
                  <a:srgbClr val="F0D77D"/>
                </a:solidFill>
                <a:latin typeface="Constantia"/>
                <a:ea typeface="Constantia"/>
                <a:cs typeface="Constantia"/>
                <a:sym typeface="Constantia"/>
              </a:rPr>
              <a:t> Project Presentation</a:t>
            </a:r>
            <a:endParaRPr b="1" i="0" sz="3600" u="none" cap="none" strike="noStrike">
              <a:solidFill>
                <a:srgbClr val="F0D77D"/>
              </a:solidFill>
              <a:latin typeface="Constantia"/>
              <a:ea typeface="Constantia"/>
              <a:cs typeface="Constantia"/>
              <a:sym typeface="Constantia"/>
            </a:endParaRPr>
          </a:p>
        </p:txBody>
      </p:sp>
      <p:sp>
        <p:nvSpPr>
          <p:cNvPr id="136" name="Google Shape;136;p25"/>
          <p:cNvSpPr txBox="1"/>
          <p:nvPr/>
        </p:nvSpPr>
        <p:spPr>
          <a:xfrm>
            <a:off x="457200" y="1328000"/>
            <a:ext cx="8421600" cy="1262100"/>
          </a:xfrm>
          <a:prstGeom prst="rect">
            <a:avLst/>
          </a:prstGeom>
          <a:noFill/>
          <a:ln>
            <a:noFill/>
          </a:ln>
          <a:effectLst>
            <a:outerShdw blurRad="1328738" rotWithShape="0" algn="bl" dist="19050">
              <a:srgbClr val="000000"/>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lang="en-GB" sz="3600">
                <a:solidFill>
                  <a:srgbClr val="F8C78E"/>
                </a:solidFill>
                <a:latin typeface="Gill Sans"/>
                <a:ea typeface="Gill Sans"/>
                <a:cs typeface="Gill Sans"/>
                <a:sym typeface="Gill Sans"/>
              </a:rPr>
              <a:t>Object</a:t>
            </a:r>
            <a:r>
              <a:rPr b="0" i="0" lang="en-GB" sz="3600" u="none" cap="none" strike="noStrike">
                <a:solidFill>
                  <a:schemeClr val="lt1"/>
                </a:solidFill>
                <a:latin typeface="Gill Sans"/>
                <a:ea typeface="Gill Sans"/>
                <a:cs typeface="Gill Sans"/>
                <a:sym typeface="Gill Sans"/>
              </a:rPr>
              <a:t> </a:t>
            </a:r>
            <a:r>
              <a:rPr lang="en-GB" sz="3600">
                <a:solidFill>
                  <a:schemeClr val="lt1"/>
                </a:solidFill>
                <a:latin typeface="Gill Sans"/>
                <a:ea typeface="Gill Sans"/>
                <a:cs typeface="Gill Sans"/>
                <a:sym typeface="Gill Sans"/>
              </a:rPr>
              <a:t>Measurement</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800"/>
              <a:buFont typeface="Arial"/>
              <a:buNone/>
            </a:pPr>
            <a:r>
              <a:t/>
            </a:r>
            <a:endParaRPr sz="2000">
              <a:solidFill>
                <a:schemeClr val="lt1"/>
              </a:solidFill>
              <a:latin typeface="Gill Sans"/>
              <a:ea typeface="Gill Sans"/>
              <a:cs typeface="Gill Sans"/>
              <a:sym typeface="Gill Sans"/>
            </a:endParaRPr>
          </a:p>
          <a:p>
            <a:pPr indent="457200" lvl="0" marL="0" marR="0" rtl="0" algn="l">
              <a:lnSpc>
                <a:spcPct val="100000"/>
              </a:lnSpc>
              <a:spcBef>
                <a:spcPts val="0"/>
              </a:spcBef>
              <a:spcAft>
                <a:spcPts val="0"/>
              </a:spcAft>
              <a:buClr>
                <a:srgbClr val="000000"/>
              </a:buClr>
              <a:buSzPts val="2800"/>
              <a:buFont typeface="Arial"/>
              <a:buNone/>
            </a:pPr>
            <a:r>
              <a:rPr b="0" i="0" lang="en-GB" sz="2000" u="none" cap="none" strike="noStrike">
                <a:solidFill>
                  <a:schemeClr val="lt1"/>
                </a:solidFill>
                <a:latin typeface="Gill Sans"/>
                <a:ea typeface="Gill Sans"/>
                <a:cs typeface="Gill Sans"/>
                <a:sym typeface="Gill Sans"/>
              </a:rPr>
              <a:t>url: </a:t>
            </a:r>
            <a:r>
              <a:rPr lang="en-GB" sz="2000" u="none">
                <a:solidFill>
                  <a:srgbClr val="EAD1DC"/>
                </a:solidFill>
                <a:latin typeface="Gill Sans"/>
                <a:ea typeface="Gill Sans"/>
                <a:cs typeface="Gill Sans"/>
                <a:sym typeface="Gill Sans"/>
              </a:rPr>
              <a:t>https://github.com/md-naved-mansury/Real-Time-Object-Measurement</a:t>
            </a:r>
            <a:endParaRPr b="0" i="0" sz="2000" u="none" cap="none" strike="noStrike">
              <a:solidFill>
                <a:schemeClr val="dk1"/>
              </a:solidFill>
              <a:latin typeface="Gill Sans"/>
              <a:ea typeface="Gill Sans"/>
              <a:cs typeface="Gill Sans"/>
              <a:sym typeface="Gill Sans"/>
            </a:endParaRPr>
          </a:p>
        </p:txBody>
      </p:sp>
      <p:sp>
        <p:nvSpPr>
          <p:cNvPr id="137" name="Google Shape;137;p25"/>
          <p:cNvSpPr txBox="1"/>
          <p:nvPr/>
        </p:nvSpPr>
        <p:spPr>
          <a:xfrm>
            <a:off x="685800" y="2857500"/>
            <a:ext cx="20574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n-GB" sz="1800">
                <a:solidFill>
                  <a:schemeClr val="lt1"/>
                </a:solidFill>
                <a:latin typeface="Gill Sans"/>
                <a:ea typeface="Gill Sans"/>
                <a:cs typeface="Gill Sans"/>
                <a:sym typeface="Gill Sans"/>
              </a:rPr>
              <a:t>Amit Mangal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Gill Sans"/>
                <a:ea typeface="Gill Sans"/>
                <a:cs typeface="Gill Sans"/>
                <a:sym typeface="Gill Sans"/>
              </a:rPr>
              <a:t>19UCSE40</a:t>
            </a:r>
            <a:r>
              <a:rPr lang="en-GB" sz="1800">
                <a:solidFill>
                  <a:schemeClr val="lt1"/>
                </a:solidFill>
                <a:latin typeface="Gill Sans"/>
                <a:ea typeface="Gill Sans"/>
                <a:cs typeface="Gill Sans"/>
                <a:sym typeface="Gill Sans"/>
              </a:rPr>
              <a:t>02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Gill Sans"/>
                <a:ea typeface="Gill Sans"/>
                <a:cs typeface="Gill Sans"/>
                <a:sym typeface="Gill Sans"/>
              </a:rPr>
              <a:t>B.E. CSE final year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8" name="Google Shape;138;p25"/>
          <p:cNvSpPr txBox="1"/>
          <p:nvPr/>
        </p:nvSpPr>
        <p:spPr>
          <a:xfrm>
            <a:off x="5735400" y="2857500"/>
            <a:ext cx="28749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n-GB" sz="1800">
                <a:solidFill>
                  <a:schemeClr val="lt1"/>
                </a:solidFill>
                <a:latin typeface="Gill Sans"/>
                <a:ea typeface="Gill Sans"/>
                <a:cs typeface="Gill Sans"/>
                <a:sym typeface="Gill Sans"/>
              </a:rPr>
              <a:t>Mohammed Naved Mansury</a:t>
            </a:r>
            <a:endParaRPr b="0" i="0" sz="1800" u="none" cap="none" strike="noStrik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Gill Sans"/>
                <a:ea typeface="Gill Sans"/>
                <a:cs typeface="Gill Sans"/>
                <a:sym typeface="Gill Sans"/>
              </a:rPr>
              <a:t>19UCSE40</a:t>
            </a:r>
            <a:r>
              <a:rPr lang="en-GB" sz="1800">
                <a:solidFill>
                  <a:schemeClr val="lt1"/>
                </a:solidFill>
                <a:latin typeface="Gill Sans"/>
                <a:ea typeface="Gill Sans"/>
                <a:cs typeface="Gill Sans"/>
                <a:sym typeface="Gill Sans"/>
              </a:rPr>
              <a:t>09</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Gill Sans"/>
                <a:ea typeface="Gill Sans"/>
                <a:cs typeface="Gill Sans"/>
                <a:sym typeface="Gill Sans"/>
              </a:rPr>
              <a:t>B.E. CSE final year </a:t>
            </a:r>
            <a:endParaRPr b="0" i="0" sz="1800" u="none" cap="none" strike="noStrike">
              <a:solidFill>
                <a:schemeClr val="lt1"/>
              </a:solidFill>
              <a:latin typeface="Gill Sans"/>
              <a:ea typeface="Gill Sans"/>
              <a:cs typeface="Gill Sans"/>
              <a:sym typeface="Gill Sans"/>
            </a:endParaRPr>
          </a:p>
        </p:txBody>
      </p:sp>
      <p:sp>
        <p:nvSpPr>
          <p:cNvPr id="139" name="Google Shape;139;p25"/>
          <p:cNvSpPr txBox="1"/>
          <p:nvPr/>
        </p:nvSpPr>
        <p:spPr>
          <a:xfrm>
            <a:off x="609600" y="4057650"/>
            <a:ext cx="7924800" cy="985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GB" sz="2000" u="none" cap="none" strike="noStrike">
                <a:solidFill>
                  <a:schemeClr val="lt1"/>
                </a:solidFill>
                <a:latin typeface="Gill Sans"/>
                <a:ea typeface="Gill Sans"/>
                <a:cs typeface="Gill Sans"/>
                <a:sym typeface="Gill Sans"/>
              </a:rPr>
              <a:t>Department of Computer Science &amp; Engineering</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GB" sz="2000" u="none" cap="none" strike="noStrike">
                <a:solidFill>
                  <a:schemeClr val="lt1"/>
                </a:solidFill>
                <a:latin typeface="Gill Sans"/>
                <a:ea typeface="Gill Sans"/>
                <a:cs typeface="Gill Sans"/>
                <a:sym typeface="Gill Sans"/>
              </a:rPr>
              <a:t>M.B.M. </a:t>
            </a:r>
            <a:r>
              <a:rPr lang="en-GB" sz="2000">
                <a:solidFill>
                  <a:schemeClr val="lt1"/>
                </a:solidFill>
                <a:latin typeface="Gill Sans"/>
                <a:ea typeface="Gill Sans"/>
                <a:cs typeface="Gill Sans"/>
                <a:sym typeface="Gill Sans"/>
              </a:rPr>
              <a:t>University</a:t>
            </a:r>
            <a:r>
              <a:rPr b="0" i="0" lang="en-GB" sz="2000" u="none" cap="none" strike="noStrike">
                <a:solidFill>
                  <a:schemeClr val="lt1"/>
                </a:solidFill>
                <a:latin typeface="Gill Sans"/>
                <a:ea typeface="Gill Sans"/>
                <a:cs typeface="Gill Sans"/>
                <a:sym typeface="Gill Sans"/>
              </a:rPr>
              <a:t>, Jodhpur</a:t>
            </a:r>
            <a:endParaRPr b="0" i="0" sz="2000" u="none" cap="none" strike="noStrik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nvSpPr>
        <p:spPr>
          <a:xfrm>
            <a:off x="381000" y="400050"/>
            <a:ext cx="83820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lang="en-GB" sz="3600">
                <a:solidFill>
                  <a:srgbClr val="F0D77D"/>
                </a:solidFill>
                <a:latin typeface="Constantia"/>
                <a:ea typeface="Constantia"/>
                <a:cs typeface="Constantia"/>
                <a:sym typeface="Constantia"/>
              </a:rPr>
              <a:t>References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96" name="Google Shape;196;p34"/>
          <p:cNvSpPr txBox="1"/>
          <p:nvPr/>
        </p:nvSpPr>
        <p:spPr>
          <a:xfrm>
            <a:off x="609600" y="1143000"/>
            <a:ext cx="7848600" cy="283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sz="1600">
              <a:solidFill>
                <a:schemeClr val="lt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lt1"/>
              </a:buClr>
              <a:buSzPts val="1600"/>
              <a:buFont typeface="Times New Roman"/>
              <a:buChar char="●"/>
            </a:pPr>
            <a:r>
              <a:rPr lang="en-GB" sz="1600" u="sng">
                <a:solidFill>
                  <a:schemeClr val="hlink"/>
                </a:solidFill>
                <a:latin typeface="Times New Roman"/>
                <a:ea typeface="Times New Roman"/>
                <a:cs typeface="Times New Roman"/>
                <a:sym typeface="Times New Roman"/>
                <a:hlinkClick r:id="rId3"/>
              </a:rPr>
              <a:t>Dimension Measurement | Machine Vision Applications | Machine Vision Basics | KEYENCE America</a:t>
            </a:r>
            <a:endParaRPr sz="1600">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lt1"/>
              </a:buClr>
              <a:buSzPts val="1600"/>
              <a:buFont typeface="Times New Roman"/>
              <a:buChar char="●"/>
            </a:pPr>
            <a:r>
              <a:rPr lang="en-GB" sz="1600" u="sng">
                <a:solidFill>
                  <a:schemeClr val="hlink"/>
                </a:solidFill>
                <a:latin typeface="Times New Roman"/>
                <a:ea typeface="Times New Roman"/>
                <a:cs typeface="Times New Roman"/>
                <a:sym typeface="Times New Roman"/>
                <a:hlinkClick r:id="rId4"/>
              </a:rPr>
              <a:t>Brown L G. A survey of image registration techniques[M]. ACM 24(4), 325–376 (1992)</a:t>
            </a:r>
            <a:endParaRPr sz="1600">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lt1"/>
              </a:buClr>
              <a:buSzPts val="1600"/>
              <a:buFont typeface="Times New Roman"/>
              <a:buChar char="●"/>
            </a:pPr>
            <a:r>
              <a:rPr lang="en-GB" sz="1600" u="sng">
                <a:solidFill>
                  <a:schemeClr val="hlink"/>
                </a:solidFill>
                <a:latin typeface="Times New Roman"/>
                <a:ea typeface="Times New Roman"/>
                <a:cs typeface="Times New Roman"/>
                <a:sym typeface="Times New Roman"/>
                <a:hlinkClick r:id="rId5"/>
              </a:rPr>
              <a:t>J.H. Lee, Y.S. Kim, S.R. Kim, et al., Real-time application of critical dimension measurement of TFT-LCD pattern using a newly proposed 2D image-processing algorithm[J]. Opt Lasers Eng 46(7), 558–569 (2008)</a:t>
            </a:r>
            <a:endParaRPr sz="16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6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descr="pngegg.png" id="201" name="Google Shape;201;p35"/>
          <p:cNvPicPr preferRelativeResize="0"/>
          <p:nvPr/>
        </p:nvPicPr>
        <p:blipFill rotWithShape="1">
          <a:blip r:embed="rId3">
            <a:alphaModFix/>
          </a:blip>
          <a:srcRect b="0" l="0" r="0" t="0"/>
          <a:stretch/>
        </p:blipFill>
        <p:spPr>
          <a:xfrm>
            <a:off x="1143000" y="0"/>
            <a:ext cx="6858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nvSpPr>
        <p:spPr>
          <a:xfrm>
            <a:off x="571500" y="1276250"/>
            <a:ext cx="8001000" cy="28629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lt1"/>
              </a:buClr>
              <a:buSzPts val="1800"/>
              <a:buFont typeface="Times New Roman"/>
              <a:buChar char="•"/>
            </a:pPr>
            <a:r>
              <a:rPr lang="en-GB" sz="1800">
                <a:latin typeface="Times New Roman"/>
                <a:ea typeface="Times New Roman"/>
                <a:cs typeface="Times New Roman"/>
                <a:sym typeface="Times New Roman"/>
              </a:rPr>
              <a:t>Abstract</a:t>
            </a:r>
            <a:endParaRPr sz="1800">
              <a:latin typeface="Times New Roman"/>
              <a:ea typeface="Times New Roman"/>
              <a:cs typeface="Times New Roman"/>
              <a:sym typeface="Times New Roman"/>
            </a:endParaRPr>
          </a:p>
          <a:p>
            <a:pPr indent="-342900" lvl="0" marL="342900" marR="0" rtl="0" algn="l">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Technical Details</a:t>
            </a:r>
            <a:endParaRPr sz="1800">
              <a:latin typeface="Times New Roman"/>
              <a:ea typeface="Times New Roman"/>
              <a:cs typeface="Times New Roman"/>
              <a:sym typeface="Times New Roman"/>
            </a:endParaRPr>
          </a:p>
          <a:p>
            <a:pPr indent="-342900" lvl="0" marL="342900" marR="0" rtl="0" algn="l">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Introduction</a:t>
            </a:r>
            <a:endParaRPr sz="1800">
              <a:latin typeface="Times New Roman"/>
              <a:ea typeface="Times New Roman"/>
              <a:cs typeface="Times New Roman"/>
              <a:sym typeface="Times New Roman"/>
            </a:endParaRPr>
          </a:p>
          <a:p>
            <a:pPr indent="-342900" lvl="0" marL="342900" marR="0" rtl="0" algn="l">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Proposed Method</a:t>
            </a:r>
            <a:endParaRPr sz="1800">
              <a:latin typeface="Times New Roman"/>
              <a:ea typeface="Times New Roman"/>
              <a:cs typeface="Times New Roman"/>
              <a:sym typeface="Times New Roman"/>
            </a:endParaRPr>
          </a:p>
          <a:p>
            <a:pPr indent="-342900" lvl="0" marL="342900" marR="0" rtl="0" algn="l">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Project Results</a:t>
            </a:r>
            <a:endParaRPr sz="1800">
              <a:latin typeface="Times New Roman"/>
              <a:ea typeface="Times New Roman"/>
              <a:cs typeface="Times New Roman"/>
              <a:sym typeface="Times New Roman"/>
            </a:endParaRPr>
          </a:p>
          <a:p>
            <a:pPr indent="-342900" lvl="0" marL="342900" marR="0" rtl="0" algn="l">
              <a:lnSpc>
                <a:spcPct val="150000"/>
              </a:lnSpc>
              <a:spcBef>
                <a:spcPts val="0"/>
              </a:spcBef>
              <a:spcAft>
                <a:spcPts val="0"/>
              </a:spcAft>
              <a:buSzPts val="1800"/>
              <a:buFont typeface="Times New Roman"/>
              <a:buChar char="•"/>
            </a:pPr>
            <a:r>
              <a:rPr lang="en-GB" sz="1800">
                <a:latin typeface="Times New Roman"/>
                <a:ea typeface="Times New Roman"/>
                <a:cs typeface="Times New Roman"/>
                <a:sym typeface="Times New Roman"/>
              </a:rPr>
              <a:t>References</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45" name="Google Shape;145;p26"/>
          <p:cNvSpPr txBox="1"/>
          <p:nvPr/>
        </p:nvSpPr>
        <p:spPr>
          <a:xfrm>
            <a:off x="762000" y="400050"/>
            <a:ext cx="77724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lang="en-GB" sz="3600">
                <a:solidFill>
                  <a:srgbClr val="F0D77D"/>
                </a:solidFill>
                <a:latin typeface="Constantia"/>
                <a:ea typeface="Constantia"/>
                <a:cs typeface="Constantia"/>
                <a:sym typeface="Constantia"/>
              </a:rPr>
              <a:t>Contents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nvSpPr>
        <p:spPr>
          <a:xfrm>
            <a:off x="571500" y="1092550"/>
            <a:ext cx="8001000" cy="3155400"/>
          </a:xfrm>
          <a:prstGeom prst="rect">
            <a:avLst/>
          </a:prstGeom>
          <a:noFill/>
          <a:ln>
            <a:noFill/>
          </a:ln>
        </p:spPr>
        <p:txBody>
          <a:bodyPr anchorCtr="0" anchor="t" bIns="45700" lIns="91425" spcFirstLastPara="1" rIns="91425" wrap="square" tIns="45700">
            <a:spAutoFit/>
          </a:bodyPr>
          <a:lstStyle/>
          <a:p>
            <a:pPr indent="-330200" lvl="0" marL="342900" marR="0" rtl="0" algn="l">
              <a:lnSpc>
                <a:spcPct val="100000"/>
              </a:lnSpc>
              <a:spcBef>
                <a:spcPts val="0"/>
              </a:spcBef>
              <a:spcAft>
                <a:spcPts val="0"/>
              </a:spcAft>
              <a:buClr>
                <a:schemeClr val="lt1"/>
              </a:buClr>
              <a:buSzPts val="1600"/>
              <a:buFont typeface="Times New Roman"/>
              <a:buChar char="•"/>
            </a:pPr>
            <a:r>
              <a:rPr lang="en-GB" sz="1600">
                <a:latin typeface="Times New Roman"/>
                <a:ea typeface="Times New Roman"/>
                <a:cs typeface="Times New Roman"/>
                <a:sym typeface="Times New Roman"/>
              </a:rPr>
              <a:t>In industrial production processes, computer vision measurement systems are becoming more and more popular. The accuracy of a commodity cannot be guaranteed using traditional manual measurement methods. As a result, it is critical to raise the manufacturing industry's technology level by researching a low-cost, high-precision, and high-efficient quality automated measurement device.</a:t>
            </a:r>
            <a:endParaRPr sz="16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GB" sz="1600">
                <a:solidFill>
                  <a:schemeClr val="dk1"/>
                </a:solidFill>
                <a:latin typeface="Times New Roman"/>
                <a:ea typeface="Times New Roman"/>
                <a:cs typeface="Times New Roman"/>
                <a:sym typeface="Times New Roman"/>
              </a:rPr>
              <a:t>Off-line or part-spot inspection is the most common method of measuring part dimension in general industrial development. However, as consumers expect higher quality from packaging materials, component dimension calculation is becoming more common, which necessitates a 100 percent inspection, raising the bar for inspection performance and implying higher costs.</a:t>
            </a:r>
            <a:endParaRPr sz="1600">
              <a:latin typeface="Times New Roman"/>
              <a:ea typeface="Times New Roman"/>
              <a:cs typeface="Times New Roman"/>
              <a:sym typeface="Times New Roman"/>
            </a:endParaRPr>
          </a:p>
          <a:p>
            <a:pPr indent="0" lvl="0" marL="0" marR="0" rtl="0" algn="l">
              <a:lnSpc>
                <a:spcPct val="100000"/>
              </a:lnSpc>
              <a:spcBef>
                <a:spcPts val="60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51" name="Google Shape;151;p27"/>
          <p:cNvSpPr txBox="1"/>
          <p:nvPr/>
        </p:nvSpPr>
        <p:spPr>
          <a:xfrm>
            <a:off x="762000" y="400050"/>
            <a:ext cx="77724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lang="en-GB" sz="3600">
                <a:solidFill>
                  <a:srgbClr val="F0D77D"/>
                </a:solidFill>
                <a:latin typeface="Constantia"/>
                <a:ea typeface="Constantia"/>
                <a:cs typeface="Constantia"/>
                <a:sym typeface="Constantia"/>
              </a:rPr>
              <a:t>Abstract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nvSpPr>
        <p:spPr>
          <a:xfrm>
            <a:off x="571500" y="839075"/>
            <a:ext cx="8001000" cy="35709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lt1"/>
              </a:buClr>
              <a:buSzPts val="1800"/>
              <a:buFont typeface="Arial"/>
              <a:buChar char="•"/>
            </a:pPr>
            <a:r>
              <a:rPr lang="en-GB" sz="1800">
                <a:solidFill>
                  <a:schemeClr val="lt1"/>
                </a:solidFill>
                <a:latin typeface="Constantia"/>
                <a:ea typeface="Constantia"/>
                <a:cs typeface="Constantia"/>
                <a:sym typeface="Constantia"/>
              </a:rPr>
              <a:t>Technologies Used :</a:t>
            </a:r>
            <a:endParaRPr sz="1800">
              <a:solidFill>
                <a:schemeClr val="lt1"/>
              </a:solidFill>
              <a:latin typeface="Constantia"/>
              <a:ea typeface="Constantia"/>
              <a:cs typeface="Constantia"/>
              <a:sym typeface="Constantia"/>
            </a:endParaRPr>
          </a:p>
          <a:p>
            <a:pPr indent="0" lvl="0" marL="457200" marR="0" rtl="0" algn="l">
              <a:lnSpc>
                <a:spcPct val="100000"/>
              </a:lnSpc>
              <a:spcBef>
                <a:spcPts val="0"/>
              </a:spcBef>
              <a:spcAft>
                <a:spcPts val="0"/>
              </a:spcAft>
              <a:buNone/>
            </a:pPr>
            <a:r>
              <a:rPr lang="en-GB" sz="1800">
                <a:solidFill>
                  <a:schemeClr val="lt1"/>
                </a:solidFill>
                <a:latin typeface="Constantia"/>
                <a:ea typeface="Constantia"/>
                <a:cs typeface="Constantia"/>
                <a:sym typeface="Constantia"/>
              </a:rPr>
              <a:t>  1. Image Processing</a:t>
            </a:r>
            <a:endParaRPr sz="1800">
              <a:solidFill>
                <a:schemeClr val="lt1"/>
              </a:solidFill>
              <a:latin typeface="Constantia"/>
              <a:ea typeface="Constantia"/>
              <a:cs typeface="Constantia"/>
              <a:sym typeface="Constantia"/>
            </a:endParaRPr>
          </a:p>
          <a:p>
            <a:pPr indent="0" lvl="0" marL="457200" marR="0" rtl="0" algn="l">
              <a:lnSpc>
                <a:spcPct val="100000"/>
              </a:lnSpc>
              <a:spcBef>
                <a:spcPts val="0"/>
              </a:spcBef>
              <a:spcAft>
                <a:spcPts val="0"/>
              </a:spcAft>
              <a:buNone/>
            </a:pPr>
            <a:r>
              <a:rPr lang="en-GB" sz="1800">
                <a:solidFill>
                  <a:schemeClr val="lt1"/>
                </a:solidFill>
                <a:latin typeface="Constantia"/>
                <a:ea typeface="Constantia"/>
                <a:cs typeface="Constantia"/>
                <a:sym typeface="Constantia"/>
              </a:rPr>
              <a:t>  2. Python</a:t>
            </a:r>
            <a:endParaRPr sz="1800">
              <a:solidFill>
                <a:schemeClr val="lt1"/>
              </a:solidFill>
              <a:latin typeface="Constantia"/>
              <a:ea typeface="Constantia"/>
              <a:cs typeface="Constantia"/>
              <a:sym typeface="Constantia"/>
            </a:endParaRPr>
          </a:p>
          <a:p>
            <a:pPr indent="0" lvl="0" marL="457200" marR="0" rtl="0" algn="l">
              <a:lnSpc>
                <a:spcPct val="100000"/>
              </a:lnSpc>
              <a:spcBef>
                <a:spcPts val="0"/>
              </a:spcBef>
              <a:spcAft>
                <a:spcPts val="0"/>
              </a:spcAft>
              <a:buNone/>
            </a:pPr>
            <a:r>
              <a:rPr lang="en-GB" sz="1800">
                <a:solidFill>
                  <a:schemeClr val="lt1"/>
                </a:solidFill>
                <a:latin typeface="Constantia"/>
                <a:ea typeface="Constantia"/>
                <a:cs typeface="Constantia"/>
                <a:sym typeface="Constantia"/>
              </a:rPr>
              <a:t>  3. Computer Vision</a:t>
            </a:r>
            <a:endParaRPr sz="1800">
              <a:solidFill>
                <a:schemeClr val="lt1"/>
              </a:solidFill>
              <a:latin typeface="Constantia"/>
              <a:ea typeface="Constantia"/>
              <a:cs typeface="Constantia"/>
              <a:sym typeface="Constantia"/>
            </a:endParaRPr>
          </a:p>
          <a:p>
            <a:pPr indent="0" lvl="0" marL="457200" marR="0" rtl="0" algn="l">
              <a:lnSpc>
                <a:spcPct val="100000"/>
              </a:lnSpc>
              <a:spcBef>
                <a:spcPts val="0"/>
              </a:spcBef>
              <a:spcAft>
                <a:spcPts val="0"/>
              </a:spcAft>
              <a:buNone/>
            </a:pPr>
            <a:r>
              <a:rPr lang="en-GB" sz="1800">
                <a:solidFill>
                  <a:schemeClr val="lt1"/>
                </a:solidFill>
                <a:latin typeface="Constantia"/>
                <a:ea typeface="Constantia"/>
                <a:cs typeface="Constantia"/>
                <a:sym typeface="Constantia"/>
              </a:rPr>
              <a:t>  4. OpenCV Library</a:t>
            </a:r>
            <a:endParaRPr sz="1800">
              <a:solidFill>
                <a:schemeClr val="lt1"/>
              </a:solidFill>
              <a:latin typeface="Constantia"/>
              <a:ea typeface="Constantia"/>
              <a:cs typeface="Constantia"/>
              <a:sym typeface="Constantia"/>
            </a:endParaRPr>
          </a:p>
          <a:p>
            <a:pPr indent="0" lvl="0" marL="457200" marR="0" rtl="0" algn="l">
              <a:lnSpc>
                <a:spcPct val="100000"/>
              </a:lnSpc>
              <a:spcBef>
                <a:spcPts val="0"/>
              </a:spcBef>
              <a:spcAft>
                <a:spcPts val="0"/>
              </a:spcAft>
              <a:buNone/>
            </a:pPr>
            <a:r>
              <a:rPr lang="en-GB" sz="1800">
                <a:solidFill>
                  <a:schemeClr val="lt1"/>
                </a:solidFill>
                <a:latin typeface="Constantia"/>
                <a:ea typeface="Constantia"/>
                <a:cs typeface="Constantia"/>
                <a:sym typeface="Constantia"/>
              </a:rPr>
              <a:t>  5. Canny Edge Detection Algorithm  </a:t>
            </a:r>
            <a:endParaRPr sz="1800">
              <a:solidFill>
                <a:schemeClr val="lt1"/>
              </a:solidFill>
              <a:latin typeface="Constantia"/>
              <a:ea typeface="Constantia"/>
              <a:cs typeface="Constantia"/>
              <a:sym typeface="Constantia"/>
            </a:endParaRPr>
          </a:p>
          <a:p>
            <a:pPr indent="-228600" lvl="0" marL="34290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Constantia"/>
              <a:ea typeface="Constantia"/>
              <a:cs typeface="Constantia"/>
              <a:sym typeface="Constantia"/>
            </a:endParaRPr>
          </a:p>
          <a:p>
            <a:pPr indent="-342900" lvl="0" marL="342900" marR="0" rtl="0" algn="l">
              <a:lnSpc>
                <a:spcPct val="100000"/>
              </a:lnSpc>
              <a:spcBef>
                <a:spcPts val="0"/>
              </a:spcBef>
              <a:spcAft>
                <a:spcPts val="0"/>
              </a:spcAft>
              <a:buClr>
                <a:schemeClr val="lt1"/>
              </a:buClr>
              <a:buSzPts val="1800"/>
              <a:buFont typeface="Arial"/>
              <a:buChar char="•"/>
            </a:pPr>
            <a:r>
              <a:rPr b="0" i="0" lang="en-GB" sz="1800" u="none" cap="none" strike="noStrike">
                <a:solidFill>
                  <a:schemeClr val="lt1"/>
                </a:solidFill>
                <a:latin typeface="Constantia"/>
                <a:ea typeface="Constantia"/>
                <a:cs typeface="Constantia"/>
                <a:sym typeface="Constantia"/>
              </a:rPr>
              <a:t>System </a:t>
            </a:r>
            <a:r>
              <a:rPr lang="en-GB" sz="1800">
                <a:solidFill>
                  <a:schemeClr val="lt1"/>
                </a:solidFill>
                <a:latin typeface="Constantia"/>
                <a:ea typeface="Constantia"/>
                <a:cs typeface="Constantia"/>
                <a:sym typeface="Constantia"/>
              </a:rPr>
              <a:t>R</a:t>
            </a:r>
            <a:r>
              <a:rPr b="0" i="0" lang="en-GB" sz="1800" u="none" cap="none" strike="noStrike">
                <a:solidFill>
                  <a:schemeClr val="lt1"/>
                </a:solidFill>
                <a:latin typeface="Constantia"/>
                <a:ea typeface="Constantia"/>
                <a:cs typeface="Constantia"/>
                <a:sym typeface="Constantia"/>
              </a:rPr>
              <a:t>equirements : </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lt1"/>
              </a:buClr>
              <a:buSzPts val="1800"/>
              <a:buFont typeface="Constantia"/>
              <a:buAutoNum type="arabicPeriod"/>
            </a:pPr>
            <a:r>
              <a:rPr b="0" i="0" lang="en-GB" sz="1800" u="none" cap="none" strike="noStrike">
                <a:solidFill>
                  <a:schemeClr val="lt1"/>
                </a:solidFill>
                <a:latin typeface="Calibri"/>
                <a:ea typeface="Calibri"/>
                <a:cs typeface="Calibri"/>
                <a:sym typeface="Calibri"/>
              </a:rPr>
              <a:t>Python 3</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chemeClr val="lt1"/>
              </a:buClr>
              <a:buSzPts val="1800"/>
              <a:buFont typeface="Constantia"/>
              <a:buAutoNum type="arabicPeriod"/>
            </a:pPr>
            <a:r>
              <a:rPr lang="en-GB" sz="1800">
                <a:solidFill>
                  <a:schemeClr val="lt1"/>
                </a:solidFill>
                <a:latin typeface="Calibri"/>
                <a:ea typeface="Calibri"/>
                <a:cs typeface="Calibri"/>
                <a:sym typeface="Calibri"/>
              </a:rPr>
              <a:t>IP Webcam</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57" name="Google Shape;157;p28"/>
          <p:cNvSpPr txBox="1"/>
          <p:nvPr/>
        </p:nvSpPr>
        <p:spPr>
          <a:xfrm>
            <a:off x="800100" y="169150"/>
            <a:ext cx="77724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GB" sz="3600" u="none" cap="none" strike="noStrike">
                <a:solidFill>
                  <a:srgbClr val="F0D77D"/>
                </a:solidFill>
                <a:latin typeface="Constantia"/>
                <a:ea typeface="Constantia"/>
                <a:cs typeface="Constantia"/>
                <a:sym typeface="Constantia"/>
              </a:rPr>
              <a:t>Technical Details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nvSpPr>
        <p:spPr>
          <a:xfrm>
            <a:off x="381000" y="400050"/>
            <a:ext cx="83820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lang="en-GB" sz="3600">
                <a:solidFill>
                  <a:srgbClr val="F0D77D"/>
                </a:solidFill>
                <a:latin typeface="Constantia"/>
                <a:ea typeface="Constantia"/>
                <a:cs typeface="Constantia"/>
                <a:sym typeface="Constantia"/>
              </a:rPr>
              <a:t>Introduction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63" name="Google Shape;163;p29"/>
          <p:cNvSpPr txBox="1"/>
          <p:nvPr/>
        </p:nvSpPr>
        <p:spPr>
          <a:xfrm>
            <a:off x="609600" y="1143000"/>
            <a:ext cx="7848600" cy="3109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GB" sz="1600">
                <a:solidFill>
                  <a:schemeClr val="lt1"/>
                </a:solidFill>
                <a:latin typeface="Times New Roman"/>
                <a:ea typeface="Times New Roman"/>
                <a:cs typeface="Times New Roman"/>
                <a:sym typeface="Times New Roman"/>
              </a:rPr>
              <a:t>Machine vision, according to the Automated Imaging Association (AIA), includes both industrial and non-industrial applications in which a combination of hardware and software provides operational guidance to machines in the execution of their functions based on image capture and processing.Industrial computer vision uses many of the same algorithms and methods as academic/educational and governmental/military computer vision applications, although there are several differences.</a:t>
            </a:r>
            <a:endParaRPr sz="16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6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lang="en-GB" sz="1600">
                <a:solidFill>
                  <a:schemeClr val="lt1"/>
                </a:solidFill>
                <a:latin typeface="Times New Roman"/>
                <a:ea typeface="Times New Roman"/>
                <a:cs typeface="Times New Roman"/>
                <a:sym typeface="Times New Roman"/>
              </a:rPr>
              <a:t>In the field of precision research, machine vision technology is the most exciting new technology. Computers are often used to mimic humans or to replicate those intelligent behaviors related to human vision.</a:t>
            </a:r>
            <a:endParaRPr sz="16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nvSpPr>
        <p:spPr>
          <a:xfrm>
            <a:off x="381000" y="400050"/>
            <a:ext cx="83820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lang="en-GB" sz="3600">
                <a:solidFill>
                  <a:srgbClr val="F0D77D"/>
                </a:solidFill>
                <a:latin typeface="Constantia"/>
                <a:ea typeface="Constantia"/>
                <a:cs typeface="Constantia"/>
                <a:sym typeface="Constantia"/>
              </a:rPr>
              <a:t>Proposed Method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69" name="Google Shape;169;p30"/>
          <p:cNvSpPr txBox="1"/>
          <p:nvPr/>
        </p:nvSpPr>
        <p:spPr>
          <a:xfrm>
            <a:off x="609600" y="1323450"/>
            <a:ext cx="4421700" cy="233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GB" sz="1600">
                <a:solidFill>
                  <a:schemeClr val="lt1"/>
                </a:solidFill>
                <a:latin typeface="Times New Roman"/>
                <a:ea typeface="Times New Roman"/>
                <a:cs typeface="Times New Roman"/>
                <a:sym typeface="Times New Roman"/>
              </a:rPr>
              <a:t>The system consists of two parts which are object detection and object measurement. In the first part, camera used to achieve the frames. In the second part, computer vision module will be applied to the captured frames to determine the objects, then, we will measure each object. The detected object of the current frame immediately will be processed to extract dimensions of objects. </a:t>
            </a:r>
            <a:endParaRPr b="0" i="0" sz="1800" u="none" cap="none" strike="noStrike">
              <a:solidFill>
                <a:schemeClr val="lt1"/>
              </a:solidFill>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pic>
        <p:nvPicPr>
          <p:cNvPr id="170" name="Google Shape;170;p30"/>
          <p:cNvPicPr preferRelativeResize="0"/>
          <p:nvPr/>
        </p:nvPicPr>
        <p:blipFill>
          <a:blip r:embed="rId3">
            <a:alphaModFix/>
          </a:blip>
          <a:stretch>
            <a:fillRect/>
          </a:stretch>
        </p:blipFill>
        <p:spPr>
          <a:xfrm>
            <a:off x="5755200" y="1323450"/>
            <a:ext cx="2486025" cy="3305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nvSpPr>
        <p:spPr>
          <a:xfrm>
            <a:off x="381000" y="400050"/>
            <a:ext cx="83820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lang="en-GB" sz="3600">
                <a:solidFill>
                  <a:srgbClr val="F0D77D"/>
                </a:solidFill>
                <a:latin typeface="Constantia"/>
                <a:ea typeface="Constantia"/>
                <a:cs typeface="Constantia"/>
                <a:sym typeface="Constantia"/>
              </a:rPr>
              <a:t>Proposed Method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76" name="Google Shape;176;p31"/>
          <p:cNvSpPr txBox="1"/>
          <p:nvPr/>
        </p:nvSpPr>
        <p:spPr>
          <a:xfrm>
            <a:off x="609600" y="1143000"/>
            <a:ext cx="7848600" cy="237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sz="16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lang="en-GB" sz="1600">
                <a:solidFill>
                  <a:schemeClr val="lt1"/>
                </a:solidFill>
                <a:latin typeface="Times New Roman"/>
                <a:ea typeface="Times New Roman"/>
                <a:cs typeface="Times New Roman"/>
                <a:sym typeface="Times New Roman"/>
              </a:rPr>
              <a:t>In the proposed system, firstly, we need to preprocess our image. The camera will capture a frame and the frame will convert to grayscale to increase quickness and accuracy. Objects are detected via canny edge detector algorithm. It is used to detect only one object or multiple objects. By the help of canny edge detector, the converted image will be processed. The canny edge algorithm scans the entire image. After that, execute dilation and erosion algorithm to close holes among edges in the edge frame.</a:t>
            </a:r>
            <a:endParaRPr sz="16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nvSpPr>
        <p:spPr>
          <a:xfrm>
            <a:off x="381000" y="400050"/>
            <a:ext cx="83820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lang="en-GB" sz="3600">
                <a:solidFill>
                  <a:srgbClr val="F0D77D"/>
                </a:solidFill>
                <a:latin typeface="Constantia"/>
                <a:ea typeface="Constantia"/>
                <a:cs typeface="Constantia"/>
                <a:sym typeface="Constantia"/>
              </a:rPr>
              <a:t>Proposed Method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82" name="Google Shape;182;p32"/>
          <p:cNvSpPr txBox="1"/>
          <p:nvPr/>
        </p:nvSpPr>
        <p:spPr>
          <a:xfrm>
            <a:off x="609600" y="1143000"/>
            <a:ext cx="7848600" cy="3478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sz="1600">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rPr lang="en-GB" sz="2400">
                <a:solidFill>
                  <a:schemeClr val="lt1"/>
                </a:solidFill>
                <a:latin typeface="Times New Roman"/>
                <a:ea typeface="Times New Roman"/>
                <a:cs typeface="Times New Roman"/>
                <a:sym typeface="Times New Roman"/>
              </a:rPr>
              <a:t>Steps to process image:</a:t>
            </a:r>
            <a:endParaRPr sz="2400">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317500" lvl="0" marL="457200" marR="0" rtl="0" algn="l">
              <a:lnSpc>
                <a:spcPct val="150000"/>
              </a:lnSpc>
              <a:spcBef>
                <a:spcPts val="0"/>
              </a:spcBef>
              <a:spcAft>
                <a:spcPts val="0"/>
              </a:spcAft>
              <a:buClr>
                <a:schemeClr val="lt1"/>
              </a:buClr>
              <a:buSzPts val="1400"/>
              <a:buFont typeface="Times New Roman"/>
              <a:buChar char="●"/>
            </a:pPr>
            <a:r>
              <a:rPr lang="en-GB" sz="1600">
                <a:solidFill>
                  <a:schemeClr val="lt1"/>
                </a:solidFill>
                <a:latin typeface="Times New Roman"/>
                <a:ea typeface="Times New Roman"/>
                <a:cs typeface="Times New Roman"/>
                <a:sym typeface="Times New Roman"/>
              </a:rPr>
              <a:t>Convert to grayscale</a:t>
            </a:r>
            <a:endParaRPr sz="1600">
              <a:solidFill>
                <a:schemeClr val="lt1"/>
              </a:solidFill>
              <a:latin typeface="Times New Roman"/>
              <a:ea typeface="Times New Roman"/>
              <a:cs typeface="Times New Roman"/>
              <a:sym typeface="Times New Roman"/>
            </a:endParaRPr>
          </a:p>
          <a:p>
            <a:pPr indent="-330200" lvl="0" marL="457200" marR="0" rtl="0" algn="l">
              <a:lnSpc>
                <a:spcPct val="150000"/>
              </a:lnSpc>
              <a:spcBef>
                <a:spcPts val="0"/>
              </a:spcBef>
              <a:spcAft>
                <a:spcPts val="0"/>
              </a:spcAft>
              <a:buClr>
                <a:schemeClr val="lt1"/>
              </a:buClr>
              <a:buSzPts val="1600"/>
              <a:buFont typeface="Times New Roman"/>
              <a:buChar char="●"/>
            </a:pPr>
            <a:r>
              <a:rPr lang="en-GB" sz="1600">
                <a:solidFill>
                  <a:schemeClr val="lt1"/>
                </a:solidFill>
                <a:latin typeface="Times New Roman"/>
                <a:ea typeface="Times New Roman"/>
                <a:cs typeface="Times New Roman"/>
                <a:sym typeface="Times New Roman"/>
              </a:rPr>
              <a:t>Gaussian Blur</a:t>
            </a:r>
            <a:endParaRPr sz="1600">
              <a:solidFill>
                <a:schemeClr val="lt1"/>
              </a:solidFill>
              <a:latin typeface="Times New Roman"/>
              <a:ea typeface="Times New Roman"/>
              <a:cs typeface="Times New Roman"/>
              <a:sym typeface="Times New Roman"/>
            </a:endParaRPr>
          </a:p>
          <a:p>
            <a:pPr indent="-330200" lvl="0" marL="457200" marR="0" rtl="0" algn="l">
              <a:lnSpc>
                <a:spcPct val="150000"/>
              </a:lnSpc>
              <a:spcBef>
                <a:spcPts val="0"/>
              </a:spcBef>
              <a:spcAft>
                <a:spcPts val="0"/>
              </a:spcAft>
              <a:buClr>
                <a:schemeClr val="lt1"/>
              </a:buClr>
              <a:buSzPts val="1600"/>
              <a:buFont typeface="Times New Roman"/>
              <a:buChar char="●"/>
            </a:pPr>
            <a:r>
              <a:rPr lang="en-GB" sz="1600">
                <a:solidFill>
                  <a:schemeClr val="lt1"/>
                </a:solidFill>
                <a:latin typeface="Times New Roman"/>
                <a:ea typeface="Times New Roman"/>
                <a:cs typeface="Times New Roman"/>
                <a:sym typeface="Times New Roman"/>
              </a:rPr>
              <a:t>Canny Edge Detection Algorithm</a:t>
            </a:r>
            <a:endParaRPr sz="1600">
              <a:solidFill>
                <a:schemeClr val="lt1"/>
              </a:solidFill>
              <a:latin typeface="Times New Roman"/>
              <a:ea typeface="Times New Roman"/>
              <a:cs typeface="Times New Roman"/>
              <a:sym typeface="Times New Roman"/>
            </a:endParaRPr>
          </a:p>
          <a:p>
            <a:pPr indent="-330200" lvl="0" marL="457200" marR="0" rtl="0" algn="l">
              <a:lnSpc>
                <a:spcPct val="150000"/>
              </a:lnSpc>
              <a:spcBef>
                <a:spcPts val="0"/>
              </a:spcBef>
              <a:spcAft>
                <a:spcPts val="0"/>
              </a:spcAft>
              <a:buClr>
                <a:schemeClr val="lt1"/>
              </a:buClr>
              <a:buSzPts val="1600"/>
              <a:buFont typeface="Times New Roman"/>
              <a:buChar char="●"/>
            </a:pPr>
            <a:r>
              <a:rPr lang="en-GB" sz="1600">
                <a:solidFill>
                  <a:schemeClr val="lt1"/>
                </a:solidFill>
                <a:latin typeface="Times New Roman"/>
                <a:ea typeface="Times New Roman"/>
                <a:cs typeface="Times New Roman"/>
                <a:sym typeface="Times New Roman"/>
              </a:rPr>
              <a:t>Dilatation</a:t>
            </a:r>
            <a:endParaRPr sz="1600">
              <a:solidFill>
                <a:schemeClr val="lt1"/>
              </a:solidFill>
              <a:latin typeface="Times New Roman"/>
              <a:ea typeface="Times New Roman"/>
              <a:cs typeface="Times New Roman"/>
              <a:sym typeface="Times New Roman"/>
            </a:endParaRPr>
          </a:p>
          <a:p>
            <a:pPr indent="-330200" lvl="0" marL="457200" marR="0" rtl="0" algn="l">
              <a:lnSpc>
                <a:spcPct val="150000"/>
              </a:lnSpc>
              <a:spcBef>
                <a:spcPts val="0"/>
              </a:spcBef>
              <a:spcAft>
                <a:spcPts val="0"/>
              </a:spcAft>
              <a:buClr>
                <a:schemeClr val="lt1"/>
              </a:buClr>
              <a:buSzPts val="1600"/>
              <a:buFont typeface="Times New Roman"/>
              <a:buChar char="●"/>
            </a:pPr>
            <a:r>
              <a:rPr lang="en-GB" sz="1600">
                <a:solidFill>
                  <a:schemeClr val="lt1"/>
                </a:solidFill>
                <a:latin typeface="Times New Roman"/>
                <a:ea typeface="Times New Roman"/>
                <a:cs typeface="Times New Roman"/>
                <a:sym typeface="Times New Roman"/>
              </a:rPr>
              <a:t>Erosion</a:t>
            </a:r>
            <a:endParaRPr sz="16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83" name="Google Shape;183;p32"/>
          <p:cNvSpPr/>
          <p:nvPr/>
        </p:nvSpPr>
        <p:spPr>
          <a:xfrm>
            <a:off x="3990275" y="2949350"/>
            <a:ext cx="1306200" cy="18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2"/>
          <p:cNvSpPr txBox="1"/>
          <p:nvPr/>
        </p:nvSpPr>
        <p:spPr>
          <a:xfrm>
            <a:off x="5286375" y="2112500"/>
            <a:ext cx="23982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onstantia"/>
              <a:buAutoNum type="arabicPeriod"/>
            </a:pPr>
            <a:r>
              <a:rPr lang="en-GB">
                <a:latin typeface="Constantia"/>
                <a:ea typeface="Constantia"/>
                <a:cs typeface="Constantia"/>
                <a:sym typeface="Constantia"/>
              </a:rPr>
              <a:t>Noise Reduction</a:t>
            </a:r>
            <a:endParaRPr>
              <a:latin typeface="Constantia"/>
              <a:ea typeface="Constantia"/>
              <a:cs typeface="Constantia"/>
              <a:sym typeface="Constantia"/>
            </a:endParaRPr>
          </a:p>
          <a:p>
            <a:pPr indent="-317500" lvl="0" marL="457200" rtl="0" algn="l">
              <a:spcBef>
                <a:spcPts val="0"/>
              </a:spcBef>
              <a:spcAft>
                <a:spcPts val="0"/>
              </a:spcAft>
              <a:buSzPts val="1400"/>
              <a:buFont typeface="Constantia"/>
              <a:buAutoNum type="arabicPeriod"/>
            </a:pPr>
            <a:r>
              <a:rPr lang="en-GB">
                <a:latin typeface="Constantia"/>
                <a:ea typeface="Constantia"/>
                <a:cs typeface="Constantia"/>
                <a:sym typeface="Constantia"/>
              </a:rPr>
              <a:t>Gradient Calculation</a:t>
            </a:r>
            <a:endParaRPr>
              <a:latin typeface="Constantia"/>
              <a:ea typeface="Constantia"/>
              <a:cs typeface="Constantia"/>
              <a:sym typeface="Constantia"/>
            </a:endParaRPr>
          </a:p>
          <a:p>
            <a:pPr indent="-317500" lvl="0" marL="457200" rtl="0" algn="l">
              <a:spcBef>
                <a:spcPts val="0"/>
              </a:spcBef>
              <a:spcAft>
                <a:spcPts val="0"/>
              </a:spcAft>
              <a:buSzPts val="1400"/>
              <a:buFont typeface="Constantia"/>
              <a:buAutoNum type="arabicPeriod"/>
            </a:pPr>
            <a:r>
              <a:rPr lang="en-GB">
                <a:latin typeface="Constantia"/>
                <a:ea typeface="Constantia"/>
                <a:cs typeface="Constantia"/>
                <a:sym typeface="Constantia"/>
              </a:rPr>
              <a:t>Non-maximum supression</a:t>
            </a:r>
            <a:endParaRPr>
              <a:latin typeface="Constantia"/>
              <a:ea typeface="Constantia"/>
              <a:cs typeface="Constantia"/>
              <a:sym typeface="Constantia"/>
            </a:endParaRPr>
          </a:p>
          <a:p>
            <a:pPr indent="-317500" lvl="0" marL="457200" rtl="0" algn="l">
              <a:spcBef>
                <a:spcPts val="0"/>
              </a:spcBef>
              <a:spcAft>
                <a:spcPts val="0"/>
              </a:spcAft>
              <a:buSzPts val="1400"/>
              <a:buFont typeface="Constantia"/>
              <a:buAutoNum type="arabicPeriod"/>
            </a:pPr>
            <a:r>
              <a:rPr lang="en-GB">
                <a:latin typeface="Constantia"/>
                <a:ea typeface="Constantia"/>
                <a:cs typeface="Constantia"/>
                <a:sym typeface="Constantia"/>
              </a:rPr>
              <a:t>Double Threshold</a:t>
            </a:r>
            <a:endParaRPr>
              <a:latin typeface="Constantia"/>
              <a:ea typeface="Constantia"/>
              <a:cs typeface="Constantia"/>
              <a:sym typeface="Constantia"/>
            </a:endParaRPr>
          </a:p>
          <a:p>
            <a:pPr indent="-317500" lvl="0" marL="457200" rtl="0" algn="l">
              <a:spcBef>
                <a:spcPts val="0"/>
              </a:spcBef>
              <a:spcAft>
                <a:spcPts val="0"/>
              </a:spcAft>
              <a:buSzPts val="1400"/>
              <a:buFont typeface="Constantia"/>
              <a:buAutoNum type="arabicPeriod"/>
            </a:pPr>
            <a:r>
              <a:rPr lang="en-GB">
                <a:latin typeface="Constantia"/>
                <a:ea typeface="Constantia"/>
                <a:cs typeface="Constantia"/>
                <a:sym typeface="Constantia"/>
              </a:rPr>
              <a:t>Edge tracing by hysteresis</a:t>
            </a:r>
            <a:endParaRPr>
              <a:latin typeface="Constantia"/>
              <a:ea typeface="Constantia"/>
              <a:cs typeface="Constantia"/>
              <a:sym typeface="Constant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nvSpPr>
        <p:spPr>
          <a:xfrm>
            <a:off x="381000" y="400050"/>
            <a:ext cx="83820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lang="en-GB" sz="3600">
                <a:solidFill>
                  <a:srgbClr val="F0D77D"/>
                </a:solidFill>
                <a:latin typeface="Constantia"/>
                <a:ea typeface="Constantia"/>
                <a:cs typeface="Constantia"/>
                <a:sym typeface="Constantia"/>
              </a:rPr>
              <a:t>Contribution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90" name="Google Shape;190;p33"/>
          <p:cNvSpPr txBox="1"/>
          <p:nvPr/>
        </p:nvSpPr>
        <p:spPr>
          <a:xfrm>
            <a:off x="609600" y="1143000"/>
            <a:ext cx="7848600" cy="163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sz="16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lang="en-GB" sz="1600">
                <a:solidFill>
                  <a:srgbClr val="FF9900"/>
                </a:solidFill>
                <a:latin typeface="Times New Roman"/>
                <a:ea typeface="Times New Roman"/>
                <a:cs typeface="Times New Roman"/>
                <a:sym typeface="Times New Roman"/>
              </a:rPr>
              <a:t>Amit Mangal - </a:t>
            </a:r>
            <a:r>
              <a:rPr lang="en-GB" sz="1600">
                <a:solidFill>
                  <a:schemeClr val="lt1"/>
                </a:solidFill>
                <a:latin typeface="Times New Roman"/>
                <a:ea typeface="Times New Roman"/>
                <a:cs typeface="Times New Roman"/>
                <a:sym typeface="Times New Roman"/>
              </a:rPr>
              <a:t> </a:t>
            </a:r>
            <a:r>
              <a:rPr lang="en-GB" sz="1600">
                <a:solidFill>
                  <a:schemeClr val="lt1"/>
                </a:solidFill>
                <a:latin typeface="Times New Roman"/>
                <a:ea typeface="Times New Roman"/>
                <a:cs typeface="Times New Roman"/>
                <a:sym typeface="Times New Roman"/>
              </a:rPr>
              <a:t>Grayscale</a:t>
            </a:r>
            <a:r>
              <a:rPr lang="en-GB" sz="1600">
                <a:solidFill>
                  <a:schemeClr val="lt1"/>
                </a:solidFill>
                <a:latin typeface="Times New Roman"/>
                <a:ea typeface="Times New Roman"/>
                <a:cs typeface="Times New Roman"/>
                <a:sym typeface="Times New Roman"/>
              </a:rPr>
              <a:t> conversion, Gaussian Blur, Documentation.</a:t>
            </a:r>
            <a:endParaRPr sz="16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6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lang="en-GB" sz="1600">
                <a:solidFill>
                  <a:schemeClr val="accent2"/>
                </a:solidFill>
                <a:latin typeface="Times New Roman"/>
                <a:ea typeface="Times New Roman"/>
                <a:cs typeface="Times New Roman"/>
                <a:sym typeface="Times New Roman"/>
              </a:rPr>
              <a:t>Mohammed Naved Mansury -</a:t>
            </a:r>
            <a:r>
              <a:rPr lang="en-GB" sz="1600">
                <a:solidFill>
                  <a:schemeClr val="lt1"/>
                </a:solidFill>
                <a:latin typeface="Times New Roman"/>
                <a:ea typeface="Times New Roman"/>
                <a:cs typeface="Times New Roman"/>
                <a:sym typeface="Times New Roman"/>
              </a:rPr>
              <a:t> Canny Edge Detection Algorithm, setting up IP Webcam.</a:t>
            </a:r>
            <a:endParaRPr sz="1600">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